
<file path=[Content_Types].xml><?xml version="1.0" encoding="utf-8"?>
<Types xmlns="http://schemas.openxmlformats.org/package/2006/content-types">
  <Default Extension="png" ContentType="image/png"/>
  <Default Extension="mp3" ContentType="audio/unknown"/>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2"/>
  </p:sldMasterIdLst>
  <p:notesMasterIdLst>
    <p:notesMasterId r:id="rId42"/>
  </p:notesMasterIdLst>
  <p:sldIdLst>
    <p:sldId id="256" r:id="rId3"/>
    <p:sldId id="257" r:id="rId4"/>
    <p:sldId id="258" r:id="rId5"/>
    <p:sldId id="269" r:id="rId6"/>
    <p:sldId id="264" r:id="rId7"/>
    <p:sldId id="294" r:id="rId8"/>
    <p:sldId id="291" r:id="rId9"/>
    <p:sldId id="271" r:id="rId10"/>
    <p:sldId id="272" r:id="rId11"/>
    <p:sldId id="259" r:id="rId12"/>
    <p:sldId id="275" r:id="rId13"/>
    <p:sldId id="276" r:id="rId14"/>
    <p:sldId id="266" r:id="rId15"/>
    <p:sldId id="267" r:id="rId16"/>
    <p:sldId id="277" r:id="rId17"/>
    <p:sldId id="268" r:id="rId18"/>
    <p:sldId id="260" r:id="rId19"/>
    <p:sldId id="278" r:id="rId20"/>
    <p:sldId id="279" r:id="rId21"/>
    <p:sldId id="274" r:id="rId22"/>
    <p:sldId id="283" r:id="rId23"/>
    <p:sldId id="273" r:id="rId24"/>
    <p:sldId id="281" r:id="rId25"/>
    <p:sldId id="261" r:id="rId26"/>
    <p:sldId id="282" r:id="rId27"/>
    <p:sldId id="280" r:id="rId28"/>
    <p:sldId id="289" r:id="rId29"/>
    <p:sldId id="290" r:id="rId30"/>
    <p:sldId id="292" r:id="rId31"/>
    <p:sldId id="293" r:id="rId32"/>
    <p:sldId id="284" r:id="rId33"/>
    <p:sldId id="262" r:id="rId34"/>
    <p:sldId id="285" r:id="rId35"/>
    <p:sldId id="286" r:id="rId36"/>
    <p:sldId id="265" r:id="rId37"/>
    <p:sldId id="287" r:id="rId38"/>
    <p:sldId id="288" r:id="rId39"/>
    <p:sldId id="270" r:id="rId40"/>
    <p:sldId id="295" r:id="rId4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F69A6"/>
    <a:srgbClr val="4F5C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30" autoAdjust="0"/>
    <p:restoredTop sz="88000" autoAdjust="0"/>
  </p:normalViewPr>
  <p:slideViewPr>
    <p:cSldViewPr snapToGrid="0">
      <p:cViewPr>
        <p:scale>
          <a:sx n="69" d="100"/>
          <a:sy n="69" d="100"/>
        </p:scale>
        <p:origin x="-930" y="-300"/>
      </p:cViewPr>
      <p:guideLst>
        <p:guide orient="horz" pos="2160"/>
        <p:guide pos="3840"/>
      </p:guideLst>
    </p:cSldViewPr>
  </p:slideViewPr>
  <p:notesTextViewPr>
    <p:cViewPr>
      <p:scale>
        <a:sx n="1" d="1"/>
        <a:sy n="1" d="1"/>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4E2E44-F2B7-4CC4-AF47-11EE052187CD}" type="datetimeFigureOut">
              <a:rPr lang="zh-CN" altLang="en-US" smtClean="0"/>
              <a:t>2018/2/23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9CA1E8-200C-4CB2-82C9-5F38B1CCAA48}" type="slidenum">
              <a:rPr lang="zh-CN" altLang="en-US" smtClean="0"/>
              <a:t>‹#›</a:t>
            </a:fld>
            <a:endParaRPr lang="zh-CN" altLang="en-US"/>
          </a:p>
        </p:txBody>
      </p:sp>
    </p:spTree>
    <p:extLst>
      <p:ext uri="{BB962C8B-B14F-4D97-AF65-F5344CB8AC3E}">
        <p14:creationId xmlns:p14="http://schemas.microsoft.com/office/powerpoint/2010/main" val="42394707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4</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82B5EE-AE52-4E9A-8EC8-6024C7378247}" type="slidenum">
              <a:rPr lang="zh-CN" altLang="en-US" smtClean="0"/>
              <a:t>5</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8</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76D80A-9C4E-4C5F-A6C1-7C5B99C315CB}" type="slidenum">
              <a:rPr lang="zh-CN" altLang="en-US" smtClean="0"/>
              <a:t>11</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76D80A-9C4E-4C5F-A6C1-7C5B99C315CB}" type="slidenum">
              <a:rPr lang="zh-CN" altLang="en-US" smtClean="0"/>
              <a:t>12</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82B5EE-AE52-4E9A-8EC8-6024C7378247}" type="slidenum">
              <a:rPr lang="zh-CN" altLang="en-US" smtClean="0"/>
              <a:t>13</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82B5EE-AE52-4E9A-8EC8-6024C7378247}" type="slidenum">
              <a:rPr lang="zh-CN" altLang="en-US" smtClean="0"/>
              <a:t>14</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76D80A-9C4E-4C5F-A6C1-7C5B99C315CB}" type="slidenum">
              <a:rPr lang="zh-CN" altLang="en-US" smtClean="0"/>
              <a:t>20</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76D80A-9C4E-4C5F-A6C1-7C5B99C315CB}" type="slidenum">
              <a:rPr lang="zh-CN" altLang="en-US" smtClean="0"/>
              <a:t>22</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82B5EE-AE52-4E9A-8EC8-6024C7378247}" type="slidenum">
              <a:rPr lang="zh-CN" altLang="en-US" smtClean="0"/>
              <a:t>35</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38</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752596" y="263236"/>
            <a:ext cx="10515600" cy="568036"/>
          </a:xfrm>
        </p:spPr>
        <p:txBody>
          <a:bodyPr>
            <a:normAutofit/>
          </a:bodyPr>
          <a:lstStyle>
            <a:lvl1pPr>
              <a:defRPr sz="2800" b="1">
                <a:solidFill>
                  <a:schemeClr val="bg2"/>
                </a:solidFill>
              </a:defRPr>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Iphone 6 floating">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331" cy="6858000"/>
          </a:xfrm>
          <a:prstGeom prst="rect">
            <a:avLst/>
          </a:prstGeom>
        </p:spPr>
      </p:pic>
      <p:sp>
        <p:nvSpPr>
          <p:cNvPr id="3" name="矩形 2"/>
          <p:cNvSpPr/>
          <p:nvPr/>
        </p:nvSpPr>
        <p:spPr>
          <a:xfrm>
            <a:off x="0" y="0"/>
            <a:ext cx="12192000" cy="6858000"/>
          </a:xfrm>
          <a:prstGeom prst="rect">
            <a:avLst/>
          </a:prstGeom>
          <a:solidFill>
            <a:srgbClr val="FFFFFF">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331" cy="6858000"/>
          </a:xfrm>
          <a:prstGeom prst="rect">
            <a:avLst/>
          </a:prstGeom>
        </p:spPr>
      </p:pic>
      <p:sp>
        <p:nvSpPr>
          <p:cNvPr id="5" name="矩形 4"/>
          <p:cNvSpPr/>
          <p:nvPr userDrawn="1"/>
        </p:nvSpPr>
        <p:spPr>
          <a:xfrm>
            <a:off x="0" y="0"/>
            <a:ext cx="12192000" cy="6858000"/>
          </a:xfrm>
          <a:prstGeom prst="rect">
            <a:avLst/>
          </a:prstGeom>
          <a:solidFill>
            <a:srgbClr val="FFFFFF">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1256"/>
            <a:ext cx="12192000" cy="68827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圆角矩形 11"/>
          <p:cNvSpPr/>
          <p:nvPr userDrawn="1"/>
        </p:nvSpPr>
        <p:spPr>
          <a:xfrm rot="2603202">
            <a:off x="336606" y="165885"/>
            <a:ext cx="470229" cy="470228"/>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1800"/>
          </a:p>
        </p:txBody>
      </p:sp>
      <p:sp>
        <p:nvSpPr>
          <p:cNvPr id="13" name="Line 9"/>
          <p:cNvSpPr>
            <a:spLocks noChangeShapeType="1"/>
          </p:cNvSpPr>
          <p:nvPr userDrawn="1"/>
        </p:nvSpPr>
        <p:spPr bwMode="auto">
          <a:xfrm>
            <a:off x="805839" y="695491"/>
            <a:ext cx="11387572" cy="0"/>
          </a:xfrm>
          <a:prstGeom prst="line">
            <a:avLst/>
          </a:prstGeom>
          <a:ln w="28575">
            <a:gradFill>
              <a:gsLst>
                <a:gs pos="0">
                  <a:schemeClr val="tx1">
                    <a:lumMod val="35000"/>
                    <a:lumOff val="65000"/>
                  </a:schemeClr>
                </a:gs>
                <a:gs pos="100000">
                  <a:schemeClr val="bg1"/>
                </a:gs>
              </a:gsLst>
              <a:lin ang="5400000" scaled="0"/>
            </a:gra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vert="horz" wrap="square" lIns="121908" tIns="60955" rIns="121908" bIns="60955" numCol="1" anchor="t" anchorCtr="0" compatLnSpc="1"/>
          <a:lstStyle/>
          <a:p>
            <a:pPr>
              <a:lnSpc>
                <a:spcPct val="120000"/>
              </a:lnSpc>
            </a:pPr>
            <a:endParaRPr lang="zh-CN" altLang="en-US" sz="1800">
              <a:solidFill>
                <a:schemeClr val="tx2"/>
              </a:solidFill>
              <a:latin typeface="微软雅黑" panose="020B0503020204020204" pitchFamily="34" charset="-122"/>
              <a:ea typeface="微软雅黑" panose="020B0503020204020204" pitchFamily="34" charset="-122"/>
            </a:endParaRPr>
          </a:p>
        </p:txBody>
      </p:sp>
      <p:sp>
        <p:nvSpPr>
          <p:cNvPr id="14" name="圆角矩形 13"/>
          <p:cNvSpPr/>
          <p:nvPr userDrawn="1"/>
        </p:nvSpPr>
        <p:spPr>
          <a:xfrm rot="2634344">
            <a:off x="551426" y="237849"/>
            <a:ext cx="410548" cy="410548"/>
          </a:xfrm>
          <a:prstGeom prst="roundRect">
            <a:avLst/>
          </a:prstGeom>
          <a:solidFill>
            <a:schemeClr val="accent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1800"/>
          </a:p>
        </p:txBody>
      </p:sp>
      <p:sp>
        <p:nvSpPr>
          <p:cNvPr id="15" name="标题 4"/>
          <p:cNvSpPr>
            <a:spLocks noGrp="1"/>
          </p:cNvSpPr>
          <p:nvPr>
            <p:ph type="title" hasCustomPrompt="1"/>
          </p:nvPr>
        </p:nvSpPr>
        <p:spPr>
          <a:xfrm>
            <a:off x="1158408" y="152875"/>
            <a:ext cx="5225625" cy="542617"/>
          </a:xfrm>
          <a:prstGeom prst="rect">
            <a:avLst/>
          </a:prstGeom>
        </p:spPr>
        <p:txBody>
          <a:bodyPr vert="horz" lIns="121908" tIns="60955" rIns="121908" bIns="60955" rtlCol="0">
            <a:noAutofit/>
          </a:bodyPr>
          <a:lstStyle>
            <a:lvl1pPr algn="l">
              <a:def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mn-cs"/>
              </a:defRPr>
            </a:lvl1pPr>
          </a:lstStyle>
          <a:p>
            <a:pPr marL="0" lvl="0" indent="0" algn="l">
              <a:spcBef>
                <a:spcPct val="20000"/>
              </a:spcBef>
              <a:buFont typeface="Arial" panose="020B0604020202020204" pitchFamily="34" charset="0"/>
            </a:pPr>
            <a:r>
              <a:rPr lang="zh-CN" altLang="en-US" sz="2800" b="1" dirty="0" smtClean="0"/>
              <a:t>单击此处添加您的标题</a:t>
            </a:r>
            <a:endParaRPr lang="zh-CN" alt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850"/>
                                        <p:tgtEl>
                                          <p:spTgt spid="13"/>
                                        </p:tgtEl>
                                      </p:cBhvr>
                                    </p:animEffect>
                                  </p:childTnLst>
                                </p:cTn>
                              </p:par>
                            </p:childTnLst>
                          </p:cTn>
                        </p:par>
                        <p:par>
                          <p:cTn id="8" fill="hold">
                            <p:stCondLst>
                              <p:cond delay="1000"/>
                            </p:stCondLst>
                            <p:childTnLst>
                              <p:par>
                                <p:cTn id="9" presetID="1" presetClass="entr" presetSubtype="0" fill="hold" grpId="0" nodeType="afterEffect">
                                  <p:stCondLst>
                                    <p:cond delay="0"/>
                                  </p:stCondLst>
                                  <p:iterate type="lt">
                                    <p:tmAbs val="80"/>
                                  </p:iterate>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t="-2000" b="-2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442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813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90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665" algn="l" defTabSz="866775" rtl="0" eaLnBrk="1" latinLnBrk="0" hangingPunct="1">
        <a:defRPr sz="1705" kern="1200">
          <a:solidFill>
            <a:schemeClr val="tx1"/>
          </a:solidFill>
          <a:latin typeface="+mn-lt"/>
          <a:ea typeface="+mn-ea"/>
          <a:cs typeface="+mn-cs"/>
        </a:defRPr>
      </a:lvl8pPr>
      <a:lvl9pPr marL="3468370" algn="l" defTabSz="866775" rtl="0" eaLnBrk="1" latinLnBrk="0" hangingPunct="1">
        <a:defRPr sz="17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image" Target="../media/image12.png"/><Relationship Id="rId3" Type="http://schemas.openxmlformats.org/officeDocument/2006/relationships/tags" Target="../tags/tag3.xml"/><Relationship Id="rId21" Type="http://schemas.openxmlformats.org/officeDocument/2006/relationships/tags" Target="../tags/tag21.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slideLayout" Target="../slideLayouts/slideLayout6.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tags" Target="../tags/tag24.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10" Type="http://schemas.openxmlformats.org/officeDocument/2006/relationships/tags" Target="../tags/tag10.xml"/><Relationship Id="rId19" Type="http://schemas.openxmlformats.org/officeDocument/2006/relationships/tags" Target="../tags/tag19.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GIF"/><Relationship Id="rId1" Type="http://schemas.openxmlformats.org/officeDocument/2006/relationships/slideLayout" Target="../slideLayouts/slideLayout6.xml"/><Relationship Id="rId5" Type="http://schemas.openxmlformats.org/officeDocument/2006/relationships/image" Target="../media/image16.GIF"/><Relationship Id="rId4" Type="http://schemas.openxmlformats.org/officeDocument/2006/relationships/image" Target="../media/image15.GI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tags" Target="../tags/tag27.xml"/><Relationship Id="rId7" Type="http://schemas.openxmlformats.org/officeDocument/2006/relationships/slideLayout" Target="../slideLayouts/slideLayout6.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2653723" y="2263727"/>
            <a:ext cx="8504288"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r"/>
            <a:r>
              <a:rPr lang="zh-CN" altLang="en-US" sz="6600" b="1" dirty="0" smtClean="0">
                <a:solidFill>
                  <a:schemeClr val="tx2"/>
                </a:solidFill>
                <a:latin typeface="+mn-ea"/>
                <a:ea typeface="+mn-ea"/>
              </a:rPr>
              <a:t>唯美花卉</a:t>
            </a:r>
            <a:r>
              <a:rPr lang="zh-CN" altLang="en-US" sz="6600" b="1" dirty="0" smtClean="0">
                <a:solidFill>
                  <a:srgbClr val="4F5CB8"/>
                </a:solidFill>
                <a:latin typeface="+mn-ea"/>
                <a:ea typeface="+mn-ea"/>
              </a:rPr>
              <a:t>工作</a:t>
            </a:r>
            <a:r>
              <a:rPr lang="en-US" altLang="zh-CN" sz="6600" b="1" dirty="0" smtClean="0">
                <a:solidFill>
                  <a:srgbClr val="4F5CB8"/>
                </a:solidFill>
                <a:latin typeface="+mn-ea"/>
                <a:ea typeface="+mn-ea"/>
              </a:rPr>
              <a:t>PPT</a:t>
            </a:r>
            <a:endParaRPr lang="zh-CN" altLang="en-US" sz="6600" b="1" dirty="0">
              <a:solidFill>
                <a:srgbClr val="4F5CB8"/>
              </a:solidFill>
              <a:latin typeface="+mn-ea"/>
              <a:ea typeface="+mn-ea"/>
            </a:endParaRPr>
          </a:p>
        </p:txBody>
      </p:sp>
      <p:sp>
        <p:nvSpPr>
          <p:cNvPr id="3" name="Rectangle 4"/>
          <p:cNvSpPr txBox="1">
            <a:spLocks noChangeArrowheads="1"/>
          </p:cNvSpPr>
          <p:nvPr/>
        </p:nvSpPr>
        <p:spPr bwMode="auto">
          <a:xfrm>
            <a:off x="5434956" y="1702878"/>
            <a:ext cx="5723055" cy="5038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r>
              <a:rPr lang="zh-CN" altLang="en-US" sz="2400" b="0" dirty="0" smtClean="0">
                <a:solidFill>
                  <a:srgbClr val="4F5CB8"/>
                </a:solidFill>
                <a:latin typeface="+mn-ea"/>
                <a:ea typeface="+mn-ea"/>
              </a:rPr>
              <a:t>添加您的公司名称</a:t>
            </a:r>
            <a:endParaRPr lang="zh-CN" altLang="zh-CN" sz="2400" b="0" dirty="0">
              <a:solidFill>
                <a:srgbClr val="4F5CB8"/>
              </a:solidFill>
              <a:latin typeface="+mn-ea"/>
              <a:ea typeface="+mn-ea"/>
            </a:endParaRPr>
          </a:p>
        </p:txBody>
      </p:sp>
      <p:sp>
        <p:nvSpPr>
          <p:cNvPr id="4" name="TextBox 7"/>
          <p:cNvSpPr>
            <a:spLocks noChangeArrowheads="1"/>
          </p:cNvSpPr>
          <p:nvPr/>
        </p:nvSpPr>
        <p:spPr bwMode="auto">
          <a:xfrm>
            <a:off x="3857583" y="3311726"/>
            <a:ext cx="7300428" cy="20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defRPr/>
            </a:pPr>
            <a:r>
              <a:rPr lang="en-US" altLang="zh-CN" sz="1335" dirty="0">
                <a:solidFill>
                  <a:srgbClr val="4F5CB8"/>
                </a:solidFill>
                <a:latin typeface="微软雅黑" panose="020B0503020204020204" pitchFamily="34" charset="-122"/>
                <a:ea typeface="微软雅黑" panose="020B0503020204020204" pitchFamily="34" charset="-122"/>
                <a:sym typeface="微软雅黑" panose="020B0503020204020204" pitchFamily="34" charset="-122"/>
              </a:rPr>
              <a:t>NO PRACTICAL COMPLETE FRAMEWORK FOR DYNAMIC PPT TEMPLATE</a:t>
            </a:r>
            <a:endParaRPr lang="zh-CN" altLang="en-US" sz="1335" dirty="0">
              <a:solidFill>
                <a:srgbClr val="4F5CB8"/>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 name="组合 4"/>
          <p:cNvGrpSpPr/>
          <p:nvPr/>
        </p:nvGrpSpPr>
        <p:grpSpPr>
          <a:xfrm>
            <a:off x="8345687" y="3714245"/>
            <a:ext cx="2812324" cy="380624"/>
            <a:chOff x="5891775" y="1276400"/>
            <a:chExt cx="2065395" cy="244660"/>
          </a:xfrm>
        </p:grpSpPr>
        <p:sp>
          <p:nvSpPr>
            <p:cNvPr id="6" name="圆角矩形 5"/>
            <p:cNvSpPr/>
            <p:nvPr/>
          </p:nvSpPr>
          <p:spPr>
            <a:xfrm>
              <a:off x="5891776" y="1276400"/>
              <a:ext cx="2065394" cy="244660"/>
            </a:xfrm>
            <a:prstGeom prst="roundRect">
              <a:avLst>
                <a:gd name="adj" fmla="val 50000"/>
              </a:avLst>
            </a:prstGeom>
            <a:solidFill>
              <a:sysClr val="window" lastClr="FFFFFF">
                <a:lumMod val="85000"/>
              </a:sysClr>
            </a:solidFill>
            <a:ln w="12700" cap="flat" cmpd="sng" algn="ctr">
              <a:noFill/>
              <a:prstDash val="solid"/>
              <a:miter lim="800000"/>
            </a:ln>
            <a:effectLst>
              <a:innerShdw blurRad="63500" dist="50800">
                <a:prstClr val="black">
                  <a:alpha val="50000"/>
                </a:prstClr>
              </a:innerShdw>
            </a:effectLst>
          </p:spPr>
          <p:txBody>
            <a:bodyPr lIns="91424" tIns="45713" rIns="91424" bIns="45713" rtlCol="0" anchor="ctr"/>
            <a:lstStyle/>
            <a:p>
              <a:pPr algn="ctr" defTabSz="1218565">
                <a:defRPr/>
              </a:pPr>
              <a:endParaRPr lang="zh-CN" altLang="en-US" sz="2400" kern="0">
                <a:solidFill>
                  <a:sysClr val="window" lastClr="FFFFFF"/>
                </a:solidFill>
                <a:latin typeface="Agency FB" panose="020B0503020202020204"/>
              </a:endParaRPr>
            </a:p>
          </p:txBody>
        </p:sp>
        <p:sp>
          <p:nvSpPr>
            <p:cNvPr id="7" name="圆角矩形 6"/>
            <p:cNvSpPr/>
            <p:nvPr/>
          </p:nvSpPr>
          <p:spPr>
            <a:xfrm>
              <a:off x="5891775" y="1276400"/>
              <a:ext cx="955487" cy="244660"/>
            </a:xfrm>
            <a:prstGeom prst="roundRect">
              <a:avLst>
                <a:gd name="adj" fmla="val 50000"/>
              </a:avLst>
            </a:prstGeom>
            <a:gradFill>
              <a:gsLst>
                <a:gs pos="100000">
                  <a:schemeClr val="accent1"/>
                </a:gs>
                <a:gs pos="0">
                  <a:schemeClr val="accent1">
                    <a:lumMod val="75000"/>
                  </a:schemeClr>
                </a:gs>
              </a:gsLst>
              <a:lin ang="5400000" scaled="1"/>
            </a:gradFill>
            <a:ln w="12700" cap="flat">
              <a:gradFill>
                <a:gsLst>
                  <a:gs pos="0">
                    <a:schemeClr val="accent1"/>
                  </a:gs>
                  <a:gs pos="100000">
                    <a:schemeClr val="accent1">
                      <a:lumMod val="75000"/>
                    </a:schemeClr>
                  </a:gs>
                </a:gsLst>
                <a:lin ang="5400000" scaled="1"/>
              </a:gradFill>
              <a:prstDash val="solid"/>
              <a:miter lim="800000"/>
            </a:ln>
            <a:effectLst>
              <a:outerShdw blurRad="241300" dist="63500" dir="5400000" algn="t" rotWithShape="0">
                <a:sysClr val="windowText" lastClr="000000">
                  <a:lumMod val="85000"/>
                  <a:lumOff val="15000"/>
                  <a:alpha val="43000"/>
                </a:sysClr>
              </a:outerShdw>
            </a:effectLst>
          </p:spPr>
          <p:txBody>
            <a:bodyPr vert="horz" wrap="square" lIns="91424" tIns="45713" rIns="91424" bIns="45713" numCol="1" anchor="t" anchorCtr="0" compatLnSpc="1"/>
            <a:lstStyle/>
            <a:p>
              <a:pPr defTabSz="1218565"/>
              <a:endParaRPr lang="zh-CN" altLang="en-US" sz="2400" kern="0">
                <a:solidFill>
                  <a:prstClr val="black"/>
                </a:solidFill>
              </a:endParaRPr>
            </a:p>
          </p:txBody>
        </p:sp>
        <p:sp>
          <p:nvSpPr>
            <p:cNvPr id="8" name="TextBox 54"/>
            <p:cNvSpPr txBox="1"/>
            <p:nvPr/>
          </p:nvSpPr>
          <p:spPr>
            <a:xfrm>
              <a:off x="6050472" y="1276400"/>
              <a:ext cx="738336" cy="217518"/>
            </a:xfrm>
            <a:prstGeom prst="rect">
              <a:avLst/>
            </a:prstGeom>
            <a:noFill/>
          </p:spPr>
          <p:txBody>
            <a:bodyPr wrap="none" lIns="91412" tIns="45706" rIns="91412" bIns="45706"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汇报者：</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9" name="TextBox 55"/>
            <p:cNvSpPr txBox="1"/>
            <p:nvPr/>
          </p:nvSpPr>
          <p:spPr>
            <a:xfrm>
              <a:off x="7085095" y="1297024"/>
              <a:ext cx="365144" cy="217600"/>
            </a:xfrm>
            <a:prstGeom prst="rect">
              <a:avLst/>
            </a:prstGeom>
            <a:noFill/>
          </p:spPr>
          <p:txBody>
            <a:bodyPr wrap="none" lIns="91412" tIns="45706" rIns="91412" bIns="45706" rtlCol="0">
              <a:spAutoFit/>
            </a:bodyPr>
            <a:lstStyle/>
            <a:p>
              <a:pPr algn="l"/>
              <a:r>
                <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rPr>
                <a:t>xxx</a:t>
              </a:r>
              <a:endPar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grpSp>
      <p:pic>
        <p:nvPicPr>
          <p:cNvPr id="13" name="Thomas Greenberg - Easy Breez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56975" y="-17526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3"/>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par>
                          <p:cTn id="11" fill="hold">
                            <p:stCondLst>
                              <p:cond delay="5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2"/>
                                        </p:tgtEl>
                                        <p:attrNameLst>
                                          <p:attrName>style.visibility</p:attrName>
                                        </p:attrNameLst>
                                      </p:cBhvr>
                                      <p:to>
                                        <p:strVal val="visible"/>
                                      </p:to>
                                    </p:set>
                                    <p:anim by="(-#ppt_w*2)" calcmode="lin" valueType="num">
                                      <p:cBhvr rctx="PPT">
                                        <p:cTn id="14" dur="500" autoRev="1" fill="hold">
                                          <p:stCondLst>
                                            <p:cond delay="0"/>
                                          </p:stCondLst>
                                        </p:cTn>
                                        <p:tgtEl>
                                          <p:spTgt spid="2"/>
                                        </p:tgtEl>
                                        <p:attrNameLst>
                                          <p:attrName>ppt_w</p:attrName>
                                        </p:attrNameLst>
                                      </p:cBhvr>
                                    </p:anim>
                                    <p:anim by="(#ppt_w*0.50)" calcmode="lin" valueType="num">
                                      <p:cBhvr>
                                        <p:cTn id="15" dur="500" decel="50000" autoRev="1" fill="hold">
                                          <p:stCondLst>
                                            <p:cond delay="0"/>
                                          </p:stCondLst>
                                        </p:cTn>
                                        <p:tgtEl>
                                          <p:spTgt spid="2"/>
                                        </p:tgtEl>
                                        <p:attrNameLst>
                                          <p:attrName>ppt_x</p:attrName>
                                        </p:attrNameLst>
                                      </p:cBhvr>
                                    </p:anim>
                                    <p:anim from="(-#ppt_h/2)" to="(#ppt_y)" calcmode="lin" valueType="num">
                                      <p:cBhvr>
                                        <p:cTn id="16" dur="1000" fill="hold">
                                          <p:stCondLst>
                                            <p:cond delay="0"/>
                                          </p:stCondLst>
                                        </p:cTn>
                                        <p:tgtEl>
                                          <p:spTgt spid="2"/>
                                        </p:tgtEl>
                                        <p:attrNameLst>
                                          <p:attrName>ppt_y</p:attrName>
                                        </p:attrNameLst>
                                      </p:cBhvr>
                                    </p:anim>
                                    <p:animRot by="21600000">
                                      <p:cBhvr>
                                        <p:cTn id="17" dur="1000" fill="hold">
                                          <p:stCondLst>
                                            <p:cond delay="0"/>
                                          </p:stCondLst>
                                        </p:cTn>
                                        <p:tgtEl>
                                          <p:spTgt spid="2"/>
                                        </p:tgtEl>
                                        <p:attrNameLst>
                                          <p:attrName>r</p:attrName>
                                        </p:attrNameLst>
                                      </p:cBhvr>
                                    </p:animRot>
                                  </p:childTnLst>
                                </p:cTn>
                              </p:par>
                              <p:par>
                                <p:cTn id="18" presetID="22" presetClass="entr" presetSubtype="8" fill="hold" grpId="0" nodeType="withEffect">
                                  <p:stCondLst>
                                    <p:cond delay="70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800"/>
                                        <p:tgtEl>
                                          <p:spTgt spid="4"/>
                                        </p:tgtEl>
                                      </p:cBhvr>
                                    </p:animEffect>
                                  </p:childTnLst>
                                </p:cTn>
                              </p:par>
                            </p:childTnLst>
                          </p:cTn>
                        </p:par>
                        <p:par>
                          <p:cTn id="21" fill="hold">
                            <p:stCondLst>
                              <p:cond delay="2299"/>
                            </p:stCondLst>
                            <p:childTnLst>
                              <p:par>
                                <p:cTn id="22" presetID="53" presetClass="entr" presetSubtype="16"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100" fill="hold"/>
                                        <p:tgtEl>
                                          <p:spTgt spid="5"/>
                                        </p:tgtEl>
                                        <p:attrNameLst>
                                          <p:attrName>ppt_w</p:attrName>
                                        </p:attrNameLst>
                                      </p:cBhvr>
                                      <p:tavLst>
                                        <p:tav tm="0">
                                          <p:val>
                                            <p:fltVal val="0"/>
                                          </p:val>
                                        </p:tav>
                                        <p:tav tm="100000">
                                          <p:val>
                                            <p:strVal val="#ppt_w"/>
                                          </p:val>
                                        </p:tav>
                                      </p:tavLst>
                                    </p:anim>
                                    <p:anim calcmode="lin" valueType="num">
                                      <p:cBhvr>
                                        <p:cTn id="25" dur="100" fill="hold"/>
                                        <p:tgtEl>
                                          <p:spTgt spid="5"/>
                                        </p:tgtEl>
                                        <p:attrNameLst>
                                          <p:attrName>ppt_h</p:attrName>
                                        </p:attrNameLst>
                                      </p:cBhvr>
                                      <p:tavLst>
                                        <p:tav tm="0">
                                          <p:val>
                                            <p:fltVal val="0"/>
                                          </p:val>
                                        </p:tav>
                                        <p:tav tm="100000">
                                          <p:val>
                                            <p:strVal val="#ppt_h"/>
                                          </p:val>
                                        </p:tav>
                                      </p:tavLst>
                                    </p:anim>
                                    <p:animEffect transition="in" filter="fade">
                                      <p:cBhvr>
                                        <p:cTn id="26" dur="100"/>
                                        <p:tgtEl>
                                          <p:spTgt spid="5"/>
                                        </p:tgtEl>
                                      </p:cBhvr>
                                    </p:animEffect>
                                  </p:childTnLst>
                                </p:cTn>
                              </p:par>
                              <p:par>
                                <p:cTn id="27" presetID="6" presetClass="emph" presetSubtype="0" fill="hold" nodeType="withEffect">
                                  <p:stCondLst>
                                    <p:cond delay="100"/>
                                  </p:stCondLst>
                                  <p:childTnLst>
                                    <p:animScale>
                                      <p:cBhvr>
                                        <p:cTn id="28" dur="100" fill="hold"/>
                                        <p:tgtEl>
                                          <p:spTgt spid="5"/>
                                        </p:tgtEl>
                                      </p:cBhvr>
                                      <p:by x="110000" y="110000"/>
                                    </p:animScale>
                                  </p:childTnLst>
                                </p:cTn>
                              </p:par>
                              <p:par>
                                <p:cTn id="29" presetID="6" presetClass="emph" presetSubtype="0" fill="hold" nodeType="withEffect">
                                  <p:stCondLst>
                                    <p:cond delay="200"/>
                                  </p:stCondLst>
                                  <p:childTnLst>
                                    <p:animScale>
                                      <p:cBhvr>
                                        <p:cTn id="30" dur="200" fill="hold"/>
                                        <p:tgtEl>
                                          <p:spTgt spid="5"/>
                                        </p:tgtEl>
                                      </p:cBhvr>
                                      <p:by x="90000" y="90000"/>
                                    </p:animScale>
                                  </p:childTnLst>
                                </p:cTn>
                              </p:par>
                              <p:par>
                                <p:cTn id="31" presetID="6" presetClass="emph" presetSubtype="0" fill="hold" nodeType="withEffect">
                                  <p:stCondLst>
                                    <p:cond delay="400"/>
                                  </p:stCondLst>
                                  <p:childTnLst>
                                    <p:animScale>
                                      <p:cBhvr>
                                        <p:cTn id="32" dur="100" fill="hold"/>
                                        <p:tgtEl>
                                          <p:spTgt spid="5"/>
                                        </p:tgtEl>
                                      </p:cBhvr>
                                      <p:by x="105000" y="105000"/>
                                    </p:animScale>
                                  </p:childTnLst>
                                </p:cTn>
                              </p:par>
                              <p:par>
                                <p:cTn id="33" presetID="6" presetClass="emph" presetSubtype="0" fill="hold" nodeType="withEffect">
                                  <p:stCondLst>
                                    <p:cond delay="500"/>
                                  </p:stCondLst>
                                  <p:childTnLst>
                                    <p:animScale>
                                      <p:cBhvr>
                                        <p:cTn id="34" dur="200" fill="hold"/>
                                        <p:tgtEl>
                                          <p:spTgt spid="5"/>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5" repeatCount="indefinite" fill="hold" display="0">
                  <p:stCondLst>
                    <p:cond delay="indefinite"/>
                  </p:stCondLst>
                  <p:endCondLst>
                    <p:cond evt="onStopAudio" delay="0">
                      <p:tgtEl>
                        <p:sldTgt/>
                      </p:tgtEl>
                    </p:cond>
                  </p:endCondLst>
                </p:cTn>
                <p:tgtEl>
                  <p:spTgt spid="13"/>
                </p:tgtEl>
              </p:cMediaNode>
            </p:audio>
          </p:childTnLst>
        </p:cTn>
      </p:par>
    </p:tnLst>
    <p:bldLst>
      <p:bldP spid="2" grpId="0"/>
      <p:bldP spid="3"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77463" y="2282473"/>
            <a:ext cx="2688300" cy="2400000"/>
            <a:chOff x="1187624" y="1671750"/>
            <a:chExt cx="2016225" cy="1800000"/>
          </a:xfrm>
        </p:grpSpPr>
        <p:sp>
          <p:nvSpPr>
            <p:cNvPr id="3" name="六边形 2"/>
            <p:cNvSpPr/>
            <p:nvPr/>
          </p:nvSpPr>
          <p:spPr>
            <a:xfrm>
              <a:off x="1187624" y="1671750"/>
              <a:ext cx="2016225" cy="1800000"/>
            </a:xfrm>
            <a:prstGeom prst="hexagon">
              <a:avLst/>
            </a:prstGeom>
            <a:gradFill>
              <a:gsLst>
                <a:gs pos="0">
                  <a:schemeClr val="bg1">
                    <a:lumMod val="75000"/>
                  </a:schemeClr>
                </a:gs>
                <a:gs pos="100000">
                  <a:schemeClr val="bg1"/>
                </a:gs>
              </a:gsLst>
              <a:lin ang="7200000" scaled="0"/>
            </a:gradFill>
            <a:ln>
              <a:gradFill>
                <a:gsLst>
                  <a:gs pos="0">
                    <a:schemeClr val="bg1"/>
                  </a:gs>
                  <a:gs pos="100000">
                    <a:schemeClr val="bg1">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dirty="0">
                <a:solidFill>
                  <a:schemeClr val="bg2"/>
                </a:solidFill>
              </a:endParaRPr>
            </a:p>
          </p:txBody>
        </p:sp>
        <p:sp>
          <p:nvSpPr>
            <p:cNvPr id="4" name="TextBox 3"/>
            <p:cNvSpPr txBox="1"/>
            <p:nvPr/>
          </p:nvSpPr>
          <p:spPr>
            <a:xfrm>
              <a:off x="1395178" y="2125474"/>
              <a:ext cx="1584176" cy="869421"/>
            </a:xfrm>
            <a:prstGeom prst="rect">
              <a:avLst/>
            </a:prstGeom>
            <a:noFill/>
          </p:spPr>
          <p:txBody>
            <a:bodyPr wrap="square" rtlCol="0">
              <a:spAutoFit/>
            </a:bodyPr>
            <a:lstStyle/>
            <a:p>
              <a:pPr algn="ctr"/>
              <a:r>
                <a:rPr lang="zh-CN" altLang="en-US" sz="4800" b="1" dirty="0">
                  <a:solidFill>
                    <a:schemeClr val="bg2"/>
                  </a:solidFill>
                  <a:latin typeface="微软雅黑" panose="020B0503020204020204" pitchFamily="34" charset="-122"/>
                  <a:ea typeface="微软雅黑" panose="020B0503020204020204" pitchFamily="34" charset="-122"/>
                </a:rPr>
                <a:t>目  录</a:t>
              </a:r>
              <a:endParaRPr lang="en-US" altLang="zh-CN" sz="4800" b="1" dirty="0">
                <a:solidFill>
                  <a:schemeClr val="bg2"/>
                </a:solidFill>
                <a:latin typeface="微软雅黑" panose="020B0503020204020204" pitchFamily="34" charset="-122"/>
                <a:ea typeface="微软雅黑" panose="020B0503020204020204" pitchFamily="34" charset="-122"/>
              </a:endParaRPr>
            </a:p>
            <a:p>
              <a:pPr algn="ctr"/>
              <a:r>
                <a:rPr lang="en-US" altLang="zh-CN" sz="2135" b="1" dirty="0">
                  <a:solidFill>
                    <a:schemeClr val="bg2"/>
                  </a:solidFill>
                  <a:latin typeface="微软雅黑" panose="020B0503020204020204" pitchFamily="34" charset="-122"/>
                  <a:ea typeface="微软雅黑" panose="020B0503020204020204" pitchFamily="34" charset="-122"/>
                </a:rPr>
                <a:t>CONTENTS</a:t>
              </a:r>
            </a:p>
          </p:txBody>
        </p:sp>
      </p:grpSp>
      <p:grpSp>
        <p:nvGrpSpPr>
          <p:cNvPr id="5" name="组合 4"/>
          <p:cNvGrpSpPr/>
          <p:nvPr/>
        </p:nvGrpSpPr>
        <p:grpSpPr>
          <a:xfrm>
            <a:off x="5386060" y="1370239"/>
            <a:ext cx="806491" cy="720000"/>
            <a:chOff x="4022431" y="654654"/>
            <a:chExt cx="604868" cy="540000"/>
          </a:xfrm>
          <a:gradFill>
            <a:gsLst>
              <a:gs pos="0">
                <a:schemeClr val="bg1">
                  <a:lumMod val="75000"/>
                </a:schemeClr>
              </a:gs>
              <a:gs pos="100000">
                <a:schemeClr val="bg1"/>
              </a:gs>
            </a:gsLst>
            <a:lin ang="7200000" scaled="0"/>
          </a:gradFill>
          <a:effectLst>
            <a:outerShdw blurRad="228600" dist="228600" dir="5400000" algn="t" rotWithShape="0">
              <a:prstClr val="black">
                <a:alpha val="30000"/>
              </a:prstClr>
            </a:outerShdw>
          </a:effectLst>
        </p:grpSpPr>
        <p:sp>
          <p:nvSpPr>
            <p:cNvPr id="6" name="六边形 5"/>
            <p:cNvSpPr>
              <a:spLocks noChangeAspect="1"/>
            </p:cNvSpPr>
            <p:nvPr/>
          </p:nvSpPr>
          <p:spPr>
            <a:xfrm>
              <a:off x="4022431" y="654654"/>
              <a:ext cx="604868" cy="540000"/>
            </a:xfrm>
            <a:prstGeom prst="hexagon">
              <a:avLst/>
            </a:prstGeom>
            <a:grpFill/>
            <a:ln>
              <a:gradFill>
                <a:gsLst>
                  <a:gs pos="0">
                    <a:schemeClr val="bg1"/>
                  </a:gs>
                  <a:gs pos="100000">
                    <a:schemeClr val="bg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dirty="0">
                <a:solidFill>
                  <a:schemeClr val="accent2"/>
                </a:solidFill>
              </a:endParaRPr>
            </a:p>
          </p:txBody>
        </p:sp>
        <p:sp>
          <p:nvSpPr>
            <p:cNvPr id="7" name="TextBox 6"/>
            <p:cNvSpPr txBox="1"/>
            <p:nvPr/>
          </p:nvSpPr>
          <p:spPr>
            <a:xfrm>
              <a:off x="4180849" y="724599"/>
              <a:ext cx="288032" cy="377074"/>
            </a:xfrm>
            <a:prstGeom prst="rect">
              <a:avLst/>
            </a:prstGeom>
            <a:noFill/>
            <a:ln>
              <a:noFill/>
            </a:ln>
          </p:spPr>
          <p:txBody>
            <a:bodyPr wrap="square" rtlCol="0">
              <a:spAutoFit/>
            </a:bodyPr>
            <a:lstStyle/>
            <a:p>
              <a:pPr algn="ctr"/>
              <a:r>
                <a:rPr lang="en-US" altLang="zh-CN" sz="2665" b="1" dirty="0">
                  <a:solidFill>
                    <a:schemeClr val="accent2"/>
                  </a:solidFill>
                  <a:latin typeface="微软雅黑" panose="020B0503020204020204" pitchFamily="34" charset="-122"/>
                  <a:ea typeface="微软雅黑" panose="020B0503020204020204" pitchFamily="34" charset="-122"/>
                </a:rPr>
                <a:t>1</a:t>
              </a:r>
              <a:endParaRPr lang="zh-CN" altLang="en-US" sz="2665" b="1" dirty="0">
                <a:solidFill>
                  <a:schemeClr val="accent2"/>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5386060" y="2234335"/>
            <a:ext cx="806491" cy="720000"/>
            <a:chOff x="4022431" y="654654"/>
            <a:chExt cx="604868" cy="540000"/>
          </a:xfrm>
          <a:gradFill>
            <a:gsLst>
              <a:gs pos="0">
                <a:schemeClr val="bg1">
                  <a:lumMod val="75000"/>
                </a:schemeClr>
              </a:gs>
              <a:gs pos="100000">
                <a:schemeClr val="bg1"/>
              </a:gs>
            </a:gsLst>
            <a:lin ang="7200000" scaled="0"/>
          </a:gradFill>
          <a:effectLst>
            <a:outerShdw blurRad="228600" dist="228600" dir="5400000" algn="t" rotWithShape="0">
              <a:prstClr val="black">
                <a:alpha val="30000"/>
              </a:prstClr>
            </a:outerShdw>
          </a:effectLst>
        </p:grpSpPr>
        <p:sp>
          <p:nvSpPr>
            <p:cNvPr id="9" name="六边形 8"/>
            <p:cNvSpPr>
              <a:spLocks noChangeAspect="1"/>
            </p:cNvSpPr>
            <p:nvPr/>
          </p:nvSpPr>
          <p:spPr>
            <a:xfrm>
              <a:off x="4022431" y="654654"/>
              <a:ext cx="604868" cy="540000"/>
            </a:xfrm>
            <a:prstGeom prst="hexagon">
              <a:avLst/>
            </a:prstGeom>
            <a:grpFill/>
            <a:ln>
              <a:gradFill>
                <a:gsLst>
                  <a:gs pos="0">
                    <a:schemeClr val="bg1"/>
                  </a:gs>
                  <a:gs pos="100000">
                    <a:schemeClr val="bg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dirty="0">
                <a:solidFill>
                  <a:schemeClr val="accent2"/>
                </a:solidFill>
              </a:endParaRPr>
            </a:p>
          </p:txBody>
        </p:sp>
        <p:sp>
          <p:nvSpPr>
            <p:cNvPr id="10" name="TextBox 9"/>
            <p:cNvSpPr txBox="1"/>
            <p:nvPr/>
          </p:nvSpPr>
          <p:spPr>
            <a:xfrm>
              <a:off x="4180849" y="724599"/>
              <a:ext cx="288032" cy="377074"/>
            </a:xfrm>
            <a:prstGeom prst="rect">
              <a:avLst/>
            </a:prstGeom>
            <a:noFill/>
            <a:ln>
              <a:noFill/>
            </a:ln>
          </p:spPr>
          <p:txBody>
            <a:bodyPr wrap="square" rtlCol="0">
              <a:spAutoFit/>
            </a:bodyPr>
            <a:lstStyle/>
            <a:p>
              <a:pPr algn="ctr"/>
              <a:r>
                <a:rPr lang="en-US" altLang="zh-CN" sz="2665" b="1" dirty="0">
                  <a:solidFill>
                    <a:schemeClr val="accent2"/>
                  </a:solidFill>
                  <a:latin typeface="微软雅黑" panose="020B0503020204020204" pitchFamily="34" charset="-122"/>
                  <a:ea typeface="微软雅黑" panose="020B0503020204020204" pitchFamily="34" charset="-122"/>
                </a:rPr>
                <a:t>2</a:t>
              </a:r>
              <a:endParaRPr lang="zh-CN" altLang="en-US" sz="2665" b="1" dirty="0">
                <a:solidFill>
                  <a:schemeClr val="accent2"/>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5386060" y="3122010"/>
            <a:ext cx="806491" cy="720000"/>
            <a:chOff x="4022431" y="654654"/>
            <a:chExt cx="604868" cy="540000"/>
          </a:xfrm>
          <a:gradFill>
            <a:gsLst>
              <a:gs pos="0">
                <a:schemeClr val="bg1">
                  <a:lumMod val="75000"/>
                </a:schemeClr>
              </a:gs>
              <a:gs pos="100000">
                <a:schemeClr val="bg1"/>
              </a:gs>
            </a:gsLst>
            <a:lin ang="7200000" scaled="0"/>
          </a:gradFill>
          <a:effectLst>
            <a:outerShdw blurRad="228600" dist="228600" dir="5400000" algn="t" rotWithShape="0">
              <a:prstClr val="black">
                <a:alpha val="30000"/>
              </a:prstClr>
            </a:outerShdw>
          </a:effectLst>
        </p:grpSpPr>
        <p:sp>
          <p:nvSpPr>
            <p:cNvPr id="12" name="六边形 11"/>
            <p:cNvSpPr>
              <a:spLocks noChangeAspect="1"/>
            </p:cNvSpPr>
            <p:nvPr/>
          </p:nvSpPr>
          <p:spPr>
            <a:xfrm>
              <a:off x="4022431" y="654654"/>
              <a:ext cx="604868" cy="540000"/>
            </a:xfrm>
            <a:prstGeom prst="hexagon">
              <a:avLst/>
            </a:prstGeom>
            <a:grpFill/>
            <a:ln>
              <a:gradFill>
                <a:gsLst>
                  <a:gs pos="0">
                    <a:schemeClr val="bg1"/>
                  </a:gs>
                  <a:gs pos="100000">
                    <a:schemeClr val="bg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dirty="0">
                <a:solidFill>
                  <a:schemeClr val="accent2"/>
                </a:solidFill>
              </a:endParaRPr>
            </a:p>
          </p:txBody>
        </p:sp>
        <p:sp>
          <p:nvSpPr>
            <p:cNvPr id="13" name="TextBox 12"/>
            <p:cNvSpPr txBox="1"/>
            <p:nvPr/>
          </p:nvSpPr>
          <p:spPr>
            <a:xfrm>
              <a:off x="4180849" y="724599"/>
              <a:ext cx="288032" cy="377074"/>
            </a:xfrm>
            <a:prstGeom prst="rect">
              <a:avLst/>
            </a:prstGeom>
            <a:noFill/>
            <a:ln>
              <a:noFill/>
            </a:ln>
          </p:spPr>
          <p:txBody>
            <a:bodyPr wrap="square" rtlCol="0">
              <a:spAutoFit/>
            </a:bodyPr>
            <a:lstStyle/>
            <a:p>
              <a:pPr algn="ctr"/>
              <a:r>
                <a:rPr lang="en-US" altLang="zh-CN" sz="2665" b="1" dirty="0">
                  <a:solidFill>
                    <a:schemeClr val="accent2"/>
                  </a:solidFill>
                  <a:latin typeface="微软雅黑" panose="020B0503020204020204" pitchFamily="34" charset="-122"/>
                  <a:ea typeface="微软雅黑" panose="020B0503020204020204" pitchFamily="34" charset="-122"/>
                </a:rPr>
                <a:t>3</a:t>
              </a:r>
              <a:endParaRPr lang="zh-CN" altLang="en-US" sz="2665" b="1" dirty="0">
                <a:solidFill>
                  <a:schemeClr val="accent2"/>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5386060" y="4010613"/>
            <a:ext cx="806491" cy="720000"/>
            <a:chOff x="4022431" y="654654"/>
            <a:chExt cx="604868" cy="540000"/>
          </a:xfrm>
          <a:gradFill>
            <a:gsLst>
              <a:gs pos="0">
                <a:schemeClr val="bg1">
                  <a:lumMod val="75000"/>
                </a:schemeClr>
              </a:gs>
              <a:gs pos="100000">
                <a:schemeClr val="bg1"/>
              </a:gs>
            </a:gsLst>
            <a:lin ang="7200000" scaled="0"/>
          </a:gradFill>
          <a:effectLst>
            <a:outerShdw blurRad="228600" dist="228600" dir="5400000" algn="t" rotWithShape="0">
              <a:prstClr val="black">
                <a:alpha val="30000"/>
              </a:prstClr>
            </a:outerShdw>
          </a:effectLst>
        </p:grpSpPr>
        <p:sp>
          <p:nvSpPr>
            <p:cNvPr id="15" name="六边形 14"/>
            <p:cNvSpPr>
              <a:spLocks noChangeAspect="1"/>
            </p:cNvSpPr>
            <p:nvPr/>
          </p:nvSpPr>
          <p:spPr>
            <a:xfrm>
              <a:off x="4022431" y="654654"/>
              <a:ext cx="604868" cy="540000"/>
            </a:xfrm>
            <a:prstGeom prst="hexagon">
              <a:avLst/>
            </a:prstGeom>
            <a:grpFill/>
            <a:ln>
              <a:gradFill>
                <a:gsLst>
                  <a:gs pos="0">
                    <a:schemeClr val="bg1"/>
                  </a:gs>
                  <a:gs pos="100000">
                    <a:schemeClr val="bg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dirty="0">
                <a:solidFill>
                  <a:schemeClr val="accent2"/>
                </a:solidFill>
              </a:endParaRPr>
            </a:p>
          </p:txBody>
        </p:sp>
        <p:sp>
          <p:nvSpPr>
            <p:cNvPr id="16" name="TextBox 15"/>
            <p:cNvSpPr txBox="1"/>
            <p:nvPr/>
          </p:nvSpPr>
          <p:spPr>
            <a:xfrm>
              <a:off x="4180849" y="724599"/>
              <a:ext cx="288032" cy="377074"/>
            </a:xfrm>
            <a:prstGeom prst="rect">
              <a:avLst/>
            </a:prstGeom>
            <a:noFill/>
            <a:ln>
              <a:noFill/>
            </a:ln>
          </p:spPr>
          <p:txBody>
            <a:bodyPr wrap="square" rtlCol="0">
              <a:spAutoFit/>
            </a:bodyPr>
            <a:lstStyle/>
            <a:p>
              <a:pPr algn="ctr"/>
              <a:r>
                <a:rPr lang="en-US" altLang="zh-CN" sz="2665" b="1" dirty="0">
                  <a:solidFill>
                    <a:schemeClr val="accent2"/>
                  </a:solidFill>
                  <a:latin typeface="微软雅黑" panose="020B0503020204020204" pitchFamily="34" charset="-122"/>
                  <a:ea typeface="微软雅黑" panose="020B0503020204020204" pitchFamily="34" charset="-122"/>
                </a:rPr>
                <a:t>4</a:t>
              </a:r>
              <a:endParaRPr lang="zh-CN" altLang="en-US" sz="2665" b="1" dirty="0">
                <a:solidFill>
                  <a:schemeClr val="accent2"/>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5386060" y="4874709"/>
            <a:ext cx="806491" cy="720000"/>
            <a:chOff x="4022431" y="654654"/>
            <a:chExt cx="604868" cy="540000"/>
          </a:xfrm>
          <a:gradFill>
            <a:gsLst>
              <a:gs pos="0">
                <a:schemeClr val="bg1">
                  <a:lumMod val="75000"/>
                </a:schemeClr>
              </a:gs>
              <a:gs pos="100000">
                <a:schemeClr val="bg1"/>
              </a:gs>
            </a:gsLst>
            <a:lin ang="7200000" scaled="0"/>
          </a:gradFill>
          <a:effectLst>
            <a:outerShdw blurRad="228600" dist="228600" dir="5400000" algn="t" rotWithShape="0">
              <a:prstClr val="black">
                <a:alpha val="30000"/>
              </a:prstClr>
            </a:outerShdw>
          </a:effectLst>
        </p:grpSpPr>
        <p:sp>
          <p:nvSpPr>
            <p:cNvPr id="18" name="六边形 17"/>
            <p:cNvSpPr>
              <a:spLocks noChangeAspect="1"/>
            </p:cNvSpPr>
            <p:nvPr/>
          </p:nvSpPr>
          <p:spPr>
            <a:xfrm>
              <a:off x="4022431" y="654654"/>
              <a:ext cx="604868" cy="540000"/>
            </a:xfrm>
            <a:prstGeom prst="hexagon">
              <a:avLst/>
            </a:prstGeom>
            <a:grpFill/>
            <a:ln>
              <a:gradFill>
                <a:gsLst>
                  <a:gs pos="0">
                    <a:schemeClr val="bg1"/>
                  </a:gs>
                  <a:gs pos="100000">
                    <a:schemeClr val="bg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dirty="0">
                <a:solidFill>
                  <a:schemeClr val="accent2"/>
                </a:solidFill>
              </a:endParaRPr>
            </a:p>
          </p:txBody>
        </p:sp>
        <p:sp>
          <p:nvSpPr>
            <p:cNvPr id="19" name="TextBox 18"/>
            <p:cNvSpPr txBox="1"/>
            <p:nvPr/>
          </p:nvSpPr>
          <p:spPr>
            <a:xfrm>
              <a:off x="4180849" y="724599"/>
              <a:ext cx="288032" cy="377074"/>
            </a:xfrm>
            <a:prstGeom prst="rect">
              <a:avLst/>
            </a:prstGeom>
            <a:noFill/>
            <a:ln>
              <a:noFill/>
            </a:ln>
          </p:spPr>
          <p:txBody>
            <a:bodyPr wrap="square" rtlCol="0">
              <a:spAutoFit/>
            </a:bodyPr>
            <a:lstStyle/>
            <a:p>
              <a:pPr algn="ctr"/>
              <a:r>
                <a:rPr lang="en-US" altLang="zh-CN" sz="2665" b="1" dirty="0">
                  <a:solidFill>
                    <a:schemeClr val="accent2"/>
                  </a:solidFill>
                  <a:latin typeface="微软雅黑" panose="020B0503020204020204" pitchFamily="34" charset="-122"/>
                  <a:ea typeface="微软雅黑" panose="020B0503020204020204" pitchFamily="34" charset="-122"/>
                </a:rPr>
                <a:t>5</a:t>
              </a:r>
              <a:endParaRPr lang="zh-CN" altLang="en-US" sz="2665" b="1" dirty="0">
                <a:solidFill>
                  <a:schemeClr val="accent2"/>
                </a:solidFill>
                <a:latin typeface="微软雅黑" panose="020B0503020204020204" pitchFamily="34" charset="-122"/>
                <a:ea typeface="微软雅黑" panose="020B0503020204020204" pitchFamily="34" charset="-122"/>
              </a:endParaRPr>
            </a:p>
          </p:txBody>
        </p:sp>
      </p:grpSp>
      <p:sp>
        <p:nvSpPr>
          <p:cNvPr id="20" name="TextBox 19"/>
          <p:cNvSpPr txBox="1"/>
          <p:nvPr/>
        </p:nvSpPr>
        <p:spPr>
          <a:xfrm>
            <a:off x="6277112" y="1477354"/>
            <a:ext cx="4456495" cy="502766"/>
          </a:xfrm>
          <a:prstGeom prst="rect">
            <a:avLst/>
          </a:prstGeom>
          <a:noFill/>
        </p:spPr>
        <p:txBody>
          <a:bodyPr wrap="square" rtlCol="0">
            <a:spAutoFit/>
          </a:bodyPr>
          <a:lstStyle/>
          <a:p>
            <a:r>
              <a:rPr lang="zh-CN" altLang="en-US" sz="2665" b="1" dirty="0">
                <a:solidFill>
                  <a:schemeClr val="bg2"/>
                </a:solidFill>
                <a:latin typeface="微软雅黑" panose="020B0503020204020204" pitchFamily="34" charset="-122"/>
                <a:ea typeface="微软雅黑" panose="020B0503020204020204" pitchFamily="34" charset="-122"/>
              </a:rPr>
              <a:t>年度工作概述</a:t>
            </a:r>
            <a:r>
              <a:rPr lang="en-US" altLang="zh-CN" sz="1865" dirty="0">
                <a:solidFill>
                  <a:schemeClr val="bg2"/>
                </a:solidFill>
                <a:latin typeface="微软雅黑" panose="020B0503020204020204" pitchFamily="34" charset="-122"/>
                <a:ea typeface="微软雅黑" panose="020B0503020204020204" pitchFamily="34" charset="-122"/>
              </a:rPr>
              <a:t>(</a:t>
            </a:r>
            <a:r>
              <a:rPr lang="zh-CN" altLang="en-US" sz="1865" dirty="0">
                <a:solidFill>
                  <a:schemeClr val="bg2"/>
                </a:solidFill>
                <a:latin typeface="微软雅黑" panose="020B0503020204020204" pitchFamily="34" charset="-122"/>
                <a:ea typeface="微软雅黑" panose="020B0503020204020204" pitchFamily="34" charset="-122"/>
              </a:rPr>
              <a:t>此处添加文本内容</a:t>
            </a:r>
            <a:r>
              <a:rPr lang="en-US" altLang="zh-CN" sz="1865" dirty="0">
                <a:solidFill>
                  <a:schemeClr val="bg2"/>
                </a:solidFill>
                <a:latin typeface="微软雅黑" panose="020B0503020204020204" pitchFamily="34" charset="-122"/>
                <a:ea typeface="微软雅黑" panose="020B0503020204020204" pitchFamily="34" charset="-122"/>
              </a:rPr>
              <a:t>)</a:t>
            </a:r>
            <a:endParaRPr lang="zh-CN" altLang="en-US" sz="2665" dirty="0">
              <a:solidFill>
                <a:schemeClr val="bg2"/>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6277112" y="2341450"/>
            <a:ext cx="4456495" cy="502766"/>
          </a:xfrm>
          <a:prstGeom prst="rect">
            <a:avLst/>
          </a:prstGeom>
          <a:noFill/>
        </p:spPr>
        <p:txBody>
          <a:bodyPr wrap="square" rtlCol="0">
            <a:spAutoFit/>
          </a:bodyPr>
          <a:lstStyle/>
          <a:p>
            <a:r>
              <a:rPr lang="zh-CN" altLang="en-US" sz="2665" b="1" dirty="0">
                <a:solidFill>
                  <a:schemeClr val="bg2"/>
                </a:solidFill>
                <a:latin typeface="微软雅黑" panose="020B0503020204020204" pitchFamily="34" charset="-122"/>
                <a:ea typeface="微软雅黑" panose="020B0503020204020204" pitchFamily="34" charset="-122"/>
              </a:rPr>
              <a:t>工作完成情况</a:t>
            </a:r>
            <a:r>
              <a:rPr lang="en-US" altLang="zh-CN" sz="1865" dirty="0">
                <a:solidFill>
                  <a:schemeClr val="bg2"/>
                </a:solidFill>
                <a:latin typeface="微软雅黑" panose="020B0503020204020204" pitchFamily="34" charset="-122"/>
                <a:ea typeface="微软雅黑" panose="020B0503020204020204" pitchFamily="34" charset="-122"/>
              </a:rPr>
              <a:t>(</a:t>
            </a:r>
            <a:r>
              <a:rPr lang="zh-CN" altLang="en-US" sz="1865" dirty="0">
                <a:solidFill>
                  <a:schemeClr val="bg2"/>
                </a:solidFill>
                <a:latin typeface="微软雅黑" panose="020B0503020204020204" pitchFamily="34" charset="-122"/>
                <a:ea typeface="微软雅黑" panose="020B0503020204020204" pitchFamily="34" charset="-122"/>
              </a:rPr>
              <a:t>此处添加文本内容</a:t>
            </a:r>
            <a:r>
              <a:rPr lang="en-US" altLang="zh-CN" sz="1865" dirty="0">
                <a:solidFill>
                  <a:schemeClr val="bg2"/>
                </a:solidFill>
                <a:latin typeface="微软雅黑" panose="020B0503020204020204" pitchFamily="34" charset="-122"/>
                <a:ea typeface="微软雅黑" panose="020B0503020204020204" pitchFamily="34" charset="-122"/>
              </a:rPr>
              <a:t>)</a:t>
            </a:r>
            <a:endParaRPr lang="zh-CN" altLang="en-US" sz="2665" dirty="0">
              <a:solidFill>
                <a:schemeClr val="bg2"/>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6277112" y="3229124"/>
            <a:ext cx="4456495" cy="502766"/>
          </a:xfrm>
          <a:prstGeom prst="rect">
            <a:avLst/>
          </a:prstGeom>
          <a:noFill/>
        </p:spPr>
        <p:txBody>
          <a:bodyPr wrap="square" rtlCol="0">
            <a:spAutoFit/>
          </a:bodyPr>
          <a:lstStyle/>
          <a:p>
            <a:r>
              <a:rPr lang="zh-CN" altLang="en-US" sz="2665" b="1" dirty="0">
                <a:solidFill>
                  <a:schemeClr val="bg2"/>
                </a:solidFill>
                <a:latin typeface="微软雅黑" panose="020B0503020204020204" pitchFamily="34" charset="-122"/>
                <a:ea typeface="微软雅黑" panose="020B0503020204020204" pitchFamily="34" charset="-122"/>
              </a:rPr>
              <a:t>项目成果展示</a:t>
            </a:r>
            <a:r>
              <a:rPr lang="en-US" altLang="zh-CN" sz="1865" dirty="0">
                <a:solidFill>
                  <a:schemeClr val="bg2"/>
                </a:solidFill>
                <a:latin typeface="微软雅黑" panose="020B0503020204020204" pitchFamily="34" charset="-122"/>
                <a:ea typeface="微软雅黑" panose="020B0503020204020204" pitchFamily="34" charset="-122"/>
              </a:rPr>
              <a:t>(</a:t>
            </a:r>
            <a:r>
              <a:rPr lang="zh-CN" altLang="en-US" sz="1865" dirty="0">
                <a:solidFill>
                  <a:schemeClr val="bg2"/>
                </a:solidFill>
                <a:latin typeface="微软雅黑" panose="020B0503020204020204" pitchFamily="34" charset="-122"/>
                <a:ea typeface="微软雅黑" panose="020B0503020204020204" pitchFamily="34" charset="-122"/>
              </a:rPr>
              <a:t>此处添加文本内容</a:t>
            </a:r>
            <a:r>
              <a:rPr lang="en-US" altLang="zh-CN" sz="1865" dirty="0">
                <a:solidFill>
                  <a:schemeClr val="bg2"/>
                </a:solidFill>
                <a:latin typeface="微软雅黑" panose="020B0503020204020204" pitchFamily="34" charset="-122"/>
                <a:ea typeface="微软雅黑" panose="020B0503020204020204" pitchFamily="34" charset="-122"/>
              </a:rPr>
              <a:t>)</a:t>
            </a:r>
            <a:endParaRPr lang="zh-CN" altLang="en-US" sz="2665" dirty="0">
              <a:solidFill>
                <a:schemeClr val="bg2"/>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6277112" y="4117727"/>
            <a:ext cx="4456495" cy="502766"/>
          </a:xfrm>
          <a:prstGeom prst="rect">
            <a:avLst/>
          </a:prstGeom>
          <a:noFill/>
        </p:spPr>
        <p:txBody>
          <a:bodyPr wrap="square" rtlCol="0">
            <a:spAutoFit/>
          </a:bodyPr>
          <a:lstStyle/>
          <a:p>
            <a:r>
              <a:rPr lang="zh-CN" altLang="en-US" sz="2665" b="1" dirty="0">
                <a:solidFill>
                  <a:schemeClr val="bg2"/>
                </a:solidFill>
                <a:latin typeface="微软雅黑" panose="020B0503020204020204" pitchFamily="34" charset="-122"/>
                <a:ea typeface="微软雅黑" panose="020B0503020204020204" pitchFamily="34" charset="-122"/>
              </a:rPr>
              <a:t>工作不足之处</a:t>
            </a:r>
            <a:r>
              <a:rPr lang="en-US" altLang="zh-CN" sz="1865" dirty="0">
                <a:solidFill>
                  <a:schemeClr val="bg2"/>
                </a:solidFill>
                <a:latin typeface="微软雅黑" panose="020B0503020204020204" pitchFamily="34" charset="-122"/>
                <a:ea typeface="微软雅黑" panose="020B0503020204020204" pitchFamily="34" charset="-122"/>
              </a:rPr>
              <a:t>(</a:t>
            </a:r>
            <a:r>
              <a:rPr lang="zh-CN" altLang="en-US" sz="1865" dirty="0">
                <a:solidFill>
                  <a:schemeClr val="bg2"/>
                </a:solidFill>
                <a:latin typeface="微软雅黑" panose="020B0503020204020204" pitchFamily="34" charset="-122"/>
                <a:ea typeface="微软雅黑" panose="020B0503020204020204" pitchFamily="34" charset="-122"/>
              </a:rPr>
              <a:t>此处添加文本内容</a:t>
            </a:r>
            <a:r>
              <a:rPr lang="en-US" altLang="zh-CN" sz="1865" dirty="0">
                <a:solidFill>
                  <a:schemeClr val="bg2"/>
                </a:solidFill>
                <a:latin typeface="微软雅黑" panose="020B0503020204020204" pitchFamily="34" charset="-122"/>
                <a:ea typeface="微软雅黑" panose="020B0503020204020204" pitchFamily="34" charset="-122"/>
              </a:rPr>
              <a:t>)</a:t>
            </a:r>
            <a:endParaRPr lang="zh-CN" altLang="en-US" sz="2665" dirty="0">
              <a:solidFill>
                <a:schemeClr val="bg2"/>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6277112" y="4981823"/>
            <a:ext cx="4456495" cy="502766"/>
          </a:xfrm>
          <a:prstGeom prst="rect">
            <a:avLst/>
          </a:prstGeom>
          <a:noFill/>
        </p:spPr>
        <p:txBody>
          <a:bodyPr wrap="square" rtlCol="0">
            <a:spAutoFit/>
          </a:bodyPr>
          <a:lstStyle/>
          <a:p>
            <a:r>
              <a:rPr lang="zh-CN" altLang="en-US" sz="2665" b="1" dirty="0">
                <a:solidFill>
                  <a:schemeClr val="bg2"/>
                </a:solidFill>
                <a:latin typeface="微软雅黑" panose="020B0503020204020204" pitchFamily="34" charset="-122"/>
                <a:ea typeface="微软雅黑" panose="020B0503020204020204" pitchFamily="34" charset="-122"/>
              </a:rPr>
              <a:t>明年工作计划</a:t>
            </a:r>
            <a:r>
              <a:rPr lang="en-US" altLang="zh-CN" sz="1865" dirty="0">
                <a:solidFill>
                  <a:schemeClr val="bg2"/>
                </a:solidFill>
                <a:latin typeface="微软雅黑" panose="020B0503020204020204" pitchFamily="34" charset="-122"/>
                <a:ea typeface="微软雅黑" panose="020B0503020204020204" pitchFamily="34" charset="-122"/>
              </a:rPr>
              <a:t>(</a:t>
            </a:r>
            <a:r>
              <a:rPr lang="zh-CN" altLang="en-US" sz="1865" dirty="0">
                <a:solidFill>
                  <a:schemeClr val="bg2"/>
                </a:solidFill>
                <a:latin typeface="微软雅黑" panose="020B0503020204020204" pitchFamily="34" charset="-122"/>
                <a:ea typeface="微软雅黑" panose="020B0503020204020204" pitchFamily="34" charset="-122"/>
              </a:rPr>
              <a:t>此处添加文本内容</a:t>
            </a:r>
            <a:r>
              <a:rPr lang="en-US" altLang="zh-CN" sz="1865" dirty="0">
                <a:solidFill>
                  <a:schemeClr val="bg2"/>
                </a:solidFill>
                <a:latin typeface="微软雅黑" panose="020B0503020204020204" pitchFamily="34" charset="-122"/>
                <a:ea typeface="微软雅黑" panose="020B0503020204020204" pitchFamily="34" charset="-122"/>
              </a:rPr>
              <a:t>)</a:t>
            </a:r>
            <a:endParaRPr lang="zh-CN" altLang="en-US" sz="2665" dirty="0">
              <a:solidFill>
                <a:schemeClr val="bg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7"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450" decel="100000" fill="hold"/>
                                        <p:tgtEl>
                                          <p:spTgt spid="5"/>
                                        </p:tgtEl>
                                        <p:attrNameLst>
                                          <p:attrName>ppt_y</p:attrName>
                                        </p:attrNameLst>
                                      </p:cBhvr>
                                      <p:tavLst>
                                        <p:tav tm="0">
                                          <p:val>
                                            <p:strVal val="#ppt_y+1"/>
                                          </p:val>
                                        </p:tav>
                                        <p:tav tm="100000">
                                          <p:val>
                                            <p:strVal val="#ppt_y-.03"/>
                                          </p:val>
                                        </p:tav>
                                      </p:tavLst>
                                    </p:anim>
                                    <p:anim calcmode="lin" valueType="num">
                                      <p:cBhvr>
                                        <p:cTn id="15" dur="50" accel="100000" fill="hold">
                                          <p:stCondLst>
                                            <p:cond delay="450"/>
                                          </p:stCondLst>
                                        </p:cTn>
                                        <p:tgtEl>
                                          <p:spTgt spid="5"/>
                                        </p:tgtEl>
                                        <p:attrNameLst>
                                          <p:attrName>ppt_y</p:attrName>
                                        </p:attrNameLst>
                                      </p:cBhvr>
                                      <p:tavLst>
                                        <p:tav tm="0">
                                          <p:val>
                                            <p:strVal val="#ppt_y-.03"/>
                                          </p:val>
                                        </p:tav>
                                        <p:tav tm="100000">
                                          <p:val>
                                            <p:strVal val="#ppt_y"/>
                                          </p:val>
                                        </p:tav>
                                      </p:tavLst>
                                    </p:anim>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1000"/>
                                        <p:tgtEl>
                                          <p:spTgt spid="20"/>
                                        </p:tgtEl>
                                      </p:cBhvr>
                                    </p:animEffect>
                                  </p:childTnLst>
                                </p:cTn>
                              </p:par>
                            </p:childTnLst>
                          </p:cTn>
                        </p:par>
                        <p:par>
                          <p:cTn id="20" fill="hold">
                            <p:stCondLst>
                              <p:cond delay="2000"/>
                            </p:stCondLst>
                            <p:childTnLst>
                              <p:par>
                                <p:cTn id="21" presetID="37"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anim calcmode="lin" valueType="num">
                                      <p:cBhvr>
                                        <p:cTn id="24" dur="500" fill="hold"/>
                                        <p:tgtEl>
                                          <p:spTgt spid="8"/>
                                        </p:tgtEl>
                                        <p:attrNameLst>
                                          <p:attrName>ppt_x</p:attrName>
                                        </p:attrNameLst>
                                      </p:cBhvr>
                                      <p:tavLst>
                                        <p:tav tm="0">
                                          <p:val>
                                            <p:strVal val="#ppt_x"/>
                                          </p:val>
                                        </p:tav>
                                        <p:tav tm="100000">
                                          <p:val>
                                            <p:strVal val="#ppt_x"/>
                                          </p:val>
                                        </p:tav>
                                      </p:tavLst>
                                    </p:anim>
                                    <p:anim calcmode="lin" valueType="num">
                                      <p:cBhvr>
                                        <p:cTn id="25" dur="450" decel="100000" fill="hold"/>
                                        <p:tgtEl>
                                          <p:spTgt spid="8"/>
                                        </p:tgtEl>
                                        <p:attrNameLst>
                                          <p:attrName>ppt_y</p:attrName>
                                        </p:attrNameLst>
                                      </p:cBhvr>
                                      <p:tavLst>
                                        <p:tav tm="0">
                                          <p:val>
                                            <p:strVal val="#ppt_y+1"/>
                                          </p:val>
                                        </p:tav>
                                        <p:tav tm="100000">
                                          <p:val>
                                            <p:strVal val="#ppt_y-.03"/>
                                          </p:val>
                                        </p:tav>
                                      </p:tavLst>
                                    </p:anim>
                                    <p:anim calcmode="lin" valueType="num">
                                      <p:cBhvr>
                                        <p:cTn id="26" dur="50" accel="100000" fill="hold">
                                          <p:stCondLst>
                                            <p:cond delay="450"/>
                                          </p:stCondLst>
                                        </p:cTn>
                                        <p:tgtEl>
                                          <p:spTgt spid="8"/>
                                        </p:tgtEl>
                                        <p:attrNameLst>
                                          <p:attrName>ppt_y</p:attrName>
                                        </p:attrNameLst>
                                      </p:cBhvr>
                                      <p:tavLst>
                                        <p:tav tm="0">
                                          <p:val>
                                            <p:strVal val="#ppt_y-.03"/>
                                          </p:val>
                                        </p:tav>
                                        <p:tav tm="100000">
                                          <p:val>
                                            <p:strVal val="#ppt_y"/>
                                          </p:val>
                                        </p:tav>
                                      </p:tavLst>
                                    </p:anim>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1000"/>
                                        <p:tgtEl>
                                          <p:spTgt spid="21"/>
                                        </p:tgtEl>
                                      </p:cBhvr>
                                    </p:animEffect>
                                  </p:childTnLst>
                                </p:cTn>
                              </p:par>
                            </p:childTnLst>
                          </p:cTn>
                        </p:par>
                        <p:par>
                          <p:cTn id="31" fill="hold">
                            <p:stCondLst>
                              <p:cond delay="3500"/>
                            </p:stCondLst>
                            <p:childTnLst>
                              <p:par>
                                <p:cTn id="32" presetID="37" presetClass="entr" presetSubtype="0"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anim calcmode="lin" valueType="num">
                                      <p:cBhvr>
                                        <p:cTn id="35" dur="500" fill="hold"/>
                                        <p:tgtEl>
                                          <p:spTgt spid="11"/>
                                        </p:tgtEl>
                                        <p:attrNameLst>
                                          <p:attrName>ppt_x</p:attrName>
                                        </p:attrNameLst>
                                      </p:cBhvr>
                                      <p:tavLst>
                                        <p:tav tm="0">
                                          <p:val>
                                            <p:strVal val="#ppt_x"/>
                                          </p:val>
                                        </p:tav>
                                        <p:tav tm="100000">
                                          <p:val>
                                            <p:strVal val="#ppt_x"/>
                                          </p:val>
                                        </p:tav>
                                      </p:tavLst>
                                    </p:anim>
                                    <p:anim calcmode="lin" valueType="num">
                                      <p:cBhvr>
                                        <p:cTn id="36" dur="450" decel="100000" fill="hold"/>
                                        <p:tgtEl>
                                          <p:spTgt spid="11"/>
                                        </p:tgtEl>
                                        <p:attrNameLst>
                                          <p:attrName>ppt_y</p:attrName>
                                        </p:attrNameLst>
                                      </p:cBhvr>
                                      <p:tavLst>
                                        <p:tav tm="0">
                                          <p:val>
                                            <p:strVal val="#ppt_y+1"/>
                                          </p:val>
                                        </p:tav>
                                        <p:tav tm="100000">
                                          <p:val>
                                            <p:strVal val="#ppt_y-.03"/>
                                          </p:val>
                                        </p:tav>
                                      </p:tavLst>
                                    </p:anim>
                                    <p:anim calcmode="lin" valueType="num">
                                      <p:cBhvr>
                                        <p:cTn id="37" dur="50" accel="100000" fill="hold">
                                          <p:stCondLst>
                                            <p:cond delay="450"/>
                                          </p:stCondLst>
                                        </p:cTn>
                                        <p:tgtEl>
                                          <p:spTgt spid="11"/>
                                        </p:tgtEl>
                                        <p:attrNameLst>
                                          <p:attrName>ppt_y</p:attrName>
                                        </p:attrNameLst>
                                      </p:cBhvr>
                                      <p:tavLst>
                                        <p:tav tm="0">
                                          <p:val>
                                            <p:strVal val="#ppt_y-.03"/>
                                          </p:val>
                                        </p:tav>
                                        <p:tav tm="100000">
                                          <p:val>
                                            <p:strVal val="#ppt_y"/>
                                          </p:val>
                                        </p:tav>
                                      </p:tavLst>
                                    </p:anim>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left)">
                                      <p:cBhvr>
                                        <p:cTn id="41" dur="1000"/>
                                        <p:tgtEl>
                                          <p:spTgt spid="22"/>
                                        </p:tgtEl>
                                      </p:cBhvr>
                                    </p:animEffect>
                                  </p:childTnLst>
                                </p:cTn>
                              </p:par>
                            </p:childTnLst>
                          </p:cTn>
                        </p:par>
                        <p:par>
                          <p:cTn id="42" fill="hold">
                            <p:stCondLst>
                              <p:cond delay="5000"/>
                            </p:stCondLst>
                            <p:childTnLst>
                              <p:par>
                                <p:cTn id="43" presetID="37" presetClass="entr" presetSubtype="0"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anim calcmode="lin" valueType="num">
                                      <p:cBhvr>
                                        <p:cTn id="46" dur="500" fill="hold"/>
                                        <p:tgtEl>
                                          <p:spTgt spid="14"/>
                                        </p:tgtEl>
                                        <p:attrNameLst>
                                          <p:attrName>ppt_x</p:attrName>
                                        </p:attrNameLst>
                                      </p:cBhvr>
                                      <p:tavLst>
                                        <p:tav tm="0">
                                          <p:val>
                                            <p:strVal val="#ppt_x"/>
                                          </p:val>
                                        </p:tav>
                                        <p:tav tm="100000">
                                          <p:val>
                                            <p:strVal val="#ppt_x"/>
                                          </p:val>
                                        </p:tav>
                                      </p:tavLst>
                                    </p:anim>
                                    <p:anim calcmode="lin" valueType="num">
                                      <p:cBhvr>
                                        <p:cTn id="47" dur="450" decel="100000" fill="hold"/>
                                        <p:tgtEl>
                                          <p:spTgt spid="14"/>
                                        </p:tgtEl>
                                        <p:attrNameLst>
                                          <p:attrName>ppt_y</p:attrName>
                                        </p:attrNameLst>
                                      </p:cBhvr>
                                      <p:tavLst>
                                        <p:tav tm="0">
                                          <p:val>
                                            <p:strVal val="#ppt_y+1"/>
                                          </p:val>
                                        </p:tav>
                                        <p:tav tm="100000">
                                          <p:val>
                                            <p:strVal val="#ppt_y-.03"/>
                                          </p:val>
                                        </p:tav>
                                      </p:tavLst>
                                    </p:anim>
                                    <p:anim calcmode="lin" valueType="num">
                                      <p:cBhvr>
                                        <p:cTn id="48" dur="50" accel="100000" fill="hold">
                                          <p:stCondLst>
                                            <p:cond delay="450"/>
                                          </p:stCondLst>
                                        </p:cTn>
                                        <p:tgtEl>
                                          <p:spTgt spid="14"/>
                                        </p:tgtEl>
                                        <p:attrNameLst>
                                          <p:attrName>ppt_y</p:attrName>
                                        </p:attrNameLst>
                                      </p:cBhvr>
                                      <p:tavLst>
                                        <p:tav tm="0">
                                          <p:val>
                                            <p:strVal val="#ppt_y-.03"/>
                                          </p:val>
                                        </p:tav>
                                        <p:tav tm="100000">
                                          <p:val>
                                            <p:strVal val="#ppt_y"/>
                                          </p:val>
                                        </p:tav>
                                      </p:tavLst>
                                    </p:anim>
                                  </p:childTnLst>
                                </p:cTn>
                              </p:par>
                            </p:childTnLst>
                          </p:cTn>
                        </p:par>
                        <p:par>
                          <p:cTn id="49" fill="hold">
                            <p:stCondLst>
                              <p:cond delay="5500"/>
                            </p:stCondLst>
                            <p:childTnLst>
                              <p:par>
                                <p:cTn id="50" presetID="22" presetClass="entr" presetSubtype="8"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wipe(left)">
                                      <p:cBhvr>
                                        <p:cTn id="52" dur="1000"/>
                                        <p:tgtEl>
                                          <p:spTgt spid="23"/>
                                        </p:tgtEl>
                                      </p:cBhvr>
                                    </p:animEffect>
                                  </p:childTnLst>
                                </p:cTn>
                              </p:par>
                            </p:childTnLst>
                          </p:cTn>
                        </p:par>
                        <p:par>
                          <p:cTn id="53" fill="hold">
                            <p:stCondLst>
                              <p:cond delay="6500"/>
                            </p:stCondLst>
                            <p:childTnLst>
                              <p:par>
                                <p:cTn id="54" presetID="37" presetClass="entr" presetSubtype="0" fill="hold" nodeType="after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anim calcmode="lin" valueType="num">
                                      <p:cBhvr>
                                        <p:cTn id="57" dur="500" fill="hold"/>
                                        <p:tgtEl>
                                          <p:spTgt spid="17"/>
                                        </p:tgtEl>
                                        <p:attrNameLst>
                                          <p:attrName>ppt_x</p:attrName>
                                        </p:attrNameLst>
                                      </p:cBhvr>
                                      <p:tavLst>
                                        <p:tav tm="0">
                                          <p:val>
                                            <p:strVal val="#ppt_x"/>
                                          </p:val>
                                        </p:tav>
                                        <p:tav tm="100000">
                                          <p:val>
                                            <p:strVal val="#ppt_x"/>
                                          </p:val>
                                        </p:tav>
                                      </p:tavLst>
                                    </p:anim>
                                    <p:anim calcmode="lin" valueType="num">
                                      <p:cBhvr>
                                        <p:cTn id="58" dur="450" decel="100000" fill="hold"/>
                                        <p:tgtEl>
                                          <p:spTgt spid="17"/>
                                        </p:tgtEl>
                                        <p:attrNameLst>
                                          <p:attrName>ppt_y</p:attrName>
                                        </p:attrNameLst>
                                      </p:cBhvr>
                                      <p:tavLst>
                                        <p:tav tm="0">
                                          <p:val>
                                            <p:strVal val="#ppt_y+1"/>
                                          </p:val>
                                        </p:tav>
                                        <p:tav tm="100000">
                                          <p:val>
                                            <p:strVal val="#ppt_y-.03"/>
                                          </p:val>
                                        </p:tav>
                                      </p:tavLst>
                                    </p:anim>
                                    <p:anim calcmode="lin" valueType="num">
                                      <p:cBhvr>
                                        <p:cTn id="59" dur="50" accel="100000" fill="hold">
                                          <p:stCondLst>
                                            <p:cond delay="450"/>
                                          </p:stCondLst>
                                        </p:cTn>
                                        <p:tgtEl>
                                          <p:spTgt spid="17"/>
                                        </p:tgtEl>
                                        <p:attrNameLst>
                                          <p:attrName>ppt_y</p:attrName>
                                        </p:attrNameLst>
                                      </p:cBhvr>
                                      <p:tavLst>
                                        <p:tav tm="0">
                                          <p:val>
                                            <p:strVal val="#ppt_y-.03"/>
                                          </p:val>
                                        </p:tav>
                                        <p:tav tm="100000">
                                          <p:val>
                                            <p:strVal val="#ppt_y"/>
                                          </p:val>
                                        </p:tav>
                                      </p:tavLst>
                                    </p:anim>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wipe(left)">
                                      <p:cBhvr>
                                        <p:cTn id="63"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1"/>
          <p:cNvSpPr txBox="1"/>
          <p:nvPr/>
        </p:nvSpPr>
        <p:spPr>
          <a:xfrm>
            <a:off x="5974719" y="2437160"/>
            <a:ext cx="3570208" cy="769441"/>
          </a:xfrm>
          <a:prstGeom prst="rect">
            <a:avLst/>
          </a:prstGeom>
          <a:noFill/>
        </p:spPr>
        <p:txBody>
          <a:bodyPr wrap="none" rtlCol="0">
            <a:spAutoFit/>
          </a:bodyPr>
          <a:lstStyle/>
          <a:p>
            <a:pPr marL="0" lvl="1"/>
            <a:r>
              <a:rPr lang="zh-CN" altLang="en-US" sz="4400" b="1" dirty="0" smtClean="0">
                <a:solidFill>
                  <a:schemeClr val="tx2"/>
                </a:solidFill>
                <a:latin typeface="微软雅黑" panose="020B0503020204020204" pitchFamily="34" charset="-122"/>
                <a:ea typeface="微软雅黑" panose="020B0503020204020204" pitchFamily="34" charset="-122"/>
                <a:cs typeface="+mn-ea"/>
                <a:sym typeface="+mn-lt"/>
              </a:rPr>
              <a:t>年度工作概述</a:t>
            </a:r>
            <a:endParaRPr lang="en-US" altLang="zh-CN" sz="4400" b="1" dirty="0">
              <a:solidFill>
                <a:schemeClr val="tx2"/>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3273667" y="1811710"/>
            <a:ext cx="2491846" cy="2491842"/>
            <a:chOff x="304800" y="673100"/>
            <a:chExt cx="4000500" cy="4000500"/>
          </a:xfrm>
          <a:effectLst>
            <a:outerShdw blurRad="444500" dist="254000" dir="8100000" algn="tr" rotWithShape="0">
              <a:prstClr val="black">
                <a:alpha val="50000"/>
              </a:prstClr>
            </a:outerShdw>
          </a:effectLst>
        </p:grpSpPr>
        <p:sp>
          <p:nvSpPr>
            <p:cNvPr id="4" name="同心圆 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5">
                <a:solidFill>
                  <a:srgbClr val="080808"/>
                </a:solidFill>
                <a:latin typeface="+mj-ea"/>
                <a:ea typeface="+mj-ea"/>
              </a:endParaRPr>
            </a:p>
          </p:txBody>
        </p:sp>
        <p:sp>
          <p:nvSpPr>
            <p:cNvPr id="5" name="椭圆 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5">
                <a:solidFill>
                  <a:srgbClr val="080808"/>
                </a:solidFill>
                <a:latin typeface="+mj-ea"/>
                <a:ea typeface="+mj-ea"/>
              </a:endParaRPr>
            </a:p>
          </p:txBody>
        </p:sp>
      </p:grpSp>
      <p:sp>
        <p:nvSpPr>
          <p:cNvPr id="6" name="TextBox 13"/>
          <p:cNvSpPr txBox="1"/>
          <p:nvPr/>
        </p:nvSpPr>
        <p:spPr>
          <a:xfrm>
            <a:off x="3917757" y="2544699"/>
            <a:ext cx="1203664" cy="1025987"/>
          </a:xfrm>
          <a:prstGeom prst="rect">
            <a:avLst/>
          </a:prstGeom>
          <a:noFill/>
        </p:spPr>
        <p:txBody>
          <a:bodyPr wrap="square" lIns="0" tIns="0" rIns="0" bIns="0" rtlCol="0">
            <a:spAutoFit/>
          </a:bodyPr>
          <a:lstStyle/>
          <a:p>
            <a:pPr algn="ctr"/>
            <a:r>
              <a:rPr lang="en-US" altLang="zh-CN" sz="6665" b="1" dirty="0">
                <a:solidFill>
                  <a:schemeClr val="bg2"/>
                </a:solidFill>
                <a:latin typeface="微软雅黑" panose="020B0503020204020204" pitchFamily="34" charset="-122"/>
                <a:ea typeface="微软雅黑" panose="020B0503020204020204" pitchFamily="34" charset="-122"/>
              </a:rPr>
              <a:t>01</a:t>
            </a:r>
            <a:endParaRPr lang="zh-CN" altLang="en-US" sz="6665" b="1" dirty="0">
              <a:solidFill>
                <a:schemeClr val="bg2"/>
              </a:solidFill>
              <a:latin typeface="微软雅黑" panose="020B0503020204020204" pitchFamily="34" charset="-122"/>
              <a:ea typeface="微软雅黑" panose="020B0503020204020204" pitchFamily="34" charset="-122"/>
            </a:endParaRPr>
          </a:p>
        </p:txBody>
      </p:sp>
      <p:sp>
        <p:nvSpPr>
          <p:cNvPr id="7" name="TextBox 11"/>
          <p:cNvSpPr txBox="1"/>
          <p:nvPr/>
        </p:nvSpPr>
        <p:spPr>
          <a:xfrm>
            <a:off x="5981562" y="3310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sp>
        <p:nvSpPr>
          <p:cNvPr id="8" name="TextBox 11"/>
          <p:cNvSpPr txBox="1"/>
          <p:nvPr/>
        </p:nvSpPr>
        <p:spPr>
          <a:xfrm>
            <a:off x="8041310" y="3310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sp>
        <p:nvSpPr>
          <p:cNvPr id="9" name="TextBox 11"/>
          <p:cNvSpPr txBox="1"/>
          <p:nvPr/>
        </p:nvSpPr>
        <p:spPr>
          <a:xfrm>
            <a:off x="5981562" y="3631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sp>
        <p:nvSpPr>
          <p:cNvPr id="10" name="TextBox 11"/>
          <p:cNvSpPr txBox="1"/>
          <p:nvPr/>
        </p:nvSpPr>
        <p:spPr>
          <a:xfrm>
            <a:off x="8041310" y="3631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6035064" y="3194066"/>
            <a:ext cx="3971289"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50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500"/>
                            </p:stCondLst>
                            <p:childTnLst>
                              <p:par>
                                <p:cTn id="12" presetID="47"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anim calcmode="lin" valueType="num">
                                      <p:cBhvr>
                                        <p:cTn id="15" dur="500" fill="hold"/>
                                        <p:tgtEl>
                                          <p:spTgt spid="6"/>
                                        </p:tgtEl>
                                        <p:attrNameLst>
                                          <p:attrName>ppt_x</p:attrName>
                                        </p:attrNameLst>
                                      </p:cBhvr>
                                      <p:tavLst>
                                        <p:tav tm="0">
                                          <p:val>
                                            <p:strVal val="#ppt_x"/>
                                          </p:val>
                                        </p:tav>
                                        <p:tav tm="100000">
                                          <p:val>
                                            <p:strVal val="#ppt_x"/>
                                          </p:val>
                                        </p:tav>
                                      </p:tavLst>
                                    </p:anim>
                                    <p:anim calcmode="lin" valueType="num">
                                      <p:cBhvr>
                                        <p:cTn id="16" dur="500" fill="hold"/>
                                        <p:tgtEl>
                                          <p:spTgt spid="6"/>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p:tgtEl>
                                          <p:spTgt spid="2"/>
                                        </p:tgtEl>
                                        <p:attrNameLst>
                                          <p:attrName>ppt_x</p:attrName>
                                        </p:attrNameLst>
                                      </p:cBhvr>
                                      <p:tavLst>
                                        <p:tav tm="0">
                                          <p:val>
                                            <p:strVal val="#ppt_x-#ppt_w*1.125000"/>
                                          </p:val>
                                        </p:tav>
                                        <p:tav tm="100000">
                                          <p:val>
                                            <p:strVal val="#ppt_x"/>
                                          </p:val>
                                        </p:tav>
                                      </p:tavLst>
                                    </p:anim>
                                    <p:animEffect transition="in" filter="wipe(right)">
                                      <p:cBhvr>
                                        <p:cTn id="21" dur="500"/>
                                        <p:tgtEl>
                                          <p:spTgt spid="2"/>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par>
                          <p:cTn id="26" fill="hold">
                            <p:stCondLst>
                              <p:cond delay="2000"/>
                            </p:stCondLst>
                            <p:childTnLst>
                              <p:par>
                                <p:cTn id="27" presetID="12" presetClass="entr" presetSubtype="8"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ppt_x</p:attrName>
                                        </p:attrNameLst>
                                      </p:cBhvr>
                                      <p:tavLst>
                                        <p:tav tm="0">
                                          <p:val>
                                            <p:strVal val="#ppt_x-#ppt_w*1.125000"/>
                                          </p:val>
                                        </p:tav>
                                        <p:tav tm="100000">
                                          <p:val>
                                            <p:strVal val="#ppt_x"/>
                                          </p:val>
                                        </p:tav>
                                      </p:tavLst>
                                    </p:anim>
                                    <p:animEffect transition="in" filter="wipe(right)">
                                      <p:cBhvr>
                                        <p:cTn id="30" dur="500"/>
                                        <p:tgtEl>
                                          <p:spTgt spid="7"/>
                                        </p:tgtEl>
                                      </p:cBhvr>
                                    </p:animEffect>
                                  </p:childTnLst>
                                </p:cTn>
                              </p:par>
                            </p:childTnLst>
                          </p:cTn>
                        </p:par>
                        <p:par>
                          <p:cTn id="31" fill="hold">
                            <p:stCondLst>
                              <p:cond delay="2500"/>
                            </p:stCondLst>
                            <p:childTnLst>
                              <p:par>
                                <p:cTn id="32" presetID="12" presetClass="entr" presetSubtype="8"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p:tgtEl>
                                          <p:spTgt spid="8"/>
                                        </p:tgtEl>
                                        <p:attrNameLst>
                                          <p:attrName>ppt_x</p:attrName>
                                        </p:attrNameLst>
                                      </p:cBhvr>
                                      <p:tavLst>
                                        <p:tav tm="0">
                                          <p:val>
                                            <p:strVal val="#ppt_x-#ppt_w*1.125000"/>
                                          </p:val>
                                        </p:tav>
                                        <p:tav tm="100000">
                                          <p:val>
                                            <p:strVal val="#ppt_x"/>
                                          </p:val>
                                        </p:tav>
                                      </p:tavLst>
                                    </p:anim>
                                    <p:animEffect transition="in" filter="wipe(right)">
                                      <p:cBhvr>
                                        <p:cTn id="35" dur="500"/>
                                        <p:tgtEl>
                                          <p:spTgt spid="8"/>
                                        </p:tgtEl>
                                      </p:cBhvr>
                                    </p:animEffect>
                                  </p:childTnLst>
                                </p:cTn>
                              </p:par>
                            </p:childTnLst>
                          </p:cTn>
                        </p:par>
                        <p:par>
                          <p:cTn id="36" fill="hold">
                            <p:stCondLst>
                              <p:cond delay="3000"/>
                            </p:stCondLst>
                            <p:childTnLst>
                              <p:par>
                                <p:cTn id="37" presetID="12" presetClass="entr" presetSubtype="8"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p:tgtEl>
                                          <p:spTgt spid="9"/>
                                        </p:tgtEl>
                                        <p:attrNameLst>
                                          <p:attrName>ppt_x</p:attrName>
                                        </p:attrNameLst>
                                      </p:cBhvr>
                                      <p:tavLst>
                                        <p:tav tm="0">
                                          <p:val>
                                            <p:strVal val="#ppt_x-#ppt_w*1.125000"/>
                                          </p:val>
                                        </p:tav>
                                        <p:tav tm="100000">
                                          <p:val>
                                            <p:strVal val="#ppt_x"/>
                                          </p:val>
                                        </p:tav>
                                      </p:tavLst>
                                    </p:anim>
                                    <p:animEffect transition="in" filter="wipe(right)">
                                      <p:cBhvr>
                                        <p:cTn id="40" dur="500"/>
                                        <p:tgtEl>
                                          <p:spTgt spid="9"/>
                                        </p:tgtEl>
                                      </p:cBhvr>
                                    </p:animEffect>
                                  </p:childTnLst>
                                </p:cTn>
                              </p:par>
                            </p:childTnLst>
                          </p:cTn>
                        </p:par>
                        <p:par>
                          <p:cTn id="41" fill="hold">
                            <p:stCondLst>
                              <p:cond delay="3500"/>
                            </p:stCondLst>
                            <p:childTnLst>
                              <p:par>
                                <p:cTn id="42" presetID="12" presetClass="entr" presetSubtype="8"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p:tgtEl>
                                          <p:spTgt spid="10"/>
                                        </p:tgtEl>
                                        <p:attrNameLst>
                                          <p:attrName>ppt_x</p:attrName>
                                        </p:attrNameLst>
                                      </p:cBhvr>
                                      <p:tavLst>
                                        <p:tav tm="0">
                                          <p:val>
                                            <p:strVal val="#ppt_x-#ppt_w*1.125000"/>
                                          </p:val>
                                        </p:tav>
                                        <p:tav tm="100000">
                                          <p:val>
                                            <p:strVal val="#ppt_x"/>
                                          </p:val>
                                        </p:tav>
                                      </p:tavLst>
                                    </p:anim>
                                    <p:animEffect transition="in" filter="wipe(right)">
                                      <p:cBhvr>
                                        <p:cTn id="4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单击输入标题内容</a:t>
            </a:r>
          </a:p>
        </p:txBody>
      </p:sp>
      <p:sp>
        <p:nvSpPr>
          <p:cNvPr id="6162" name="任意多边形 6161"/>
          <p:cNvSpPr/>
          <p:nvPr/>
        </p:nvSpPr>
        <p:spPr>
          <a:xfrm>
            <a:off x="720104" y="3622957"/>
            <a:ext cx="1443471" cy="583547"/>
          </a:xfrm>
          <a:custGeom>
            <a:avLst/>
            <a:gdLst>
              <a:gd name="connsiteX0" fmla="*/ 3188226 w 5561713"/>
              <a:gd name="connsiteY0" fmla="*/ 342900 h 2769070"/>
              <a:gd name="connsiteX1" fmla="*/ 4166126 w 5561713"/>
              <a:gd name="connsiteY1" fmla="*/ 349250 h 2769070"/>
              <a:gd name="connsiteX2" fmla="*/ 4534426 w 5561713"/>
              <a:gd name="connsiteY2" fmla="*/ 368300 h 2769070"/>
              <a:gd name="connsiteX3" fmla="*/ 4959876 w 5561713"/>
              <a:gd name="connsiteY3" fmla="*/ 514350 h 2769070"/>
              <a:gd name="connsiteX4" fmla="*/ 5347226 w 5561713"/>
              <a:gd name="connsiteY4" fmla="*/ 857250 h 2769070"/>
              <a:gd name="connsiteX5" fmla="*/ 5531376 w 5561713"/>
              <a:gd name="connsiteY5" fmla="*/ 1327150 h 2769070"/>
              <a:gd name="connsiteX6" fmla="*/ 5550426 w 5561713"/>
              <a:gd name="connsiteY6" fmla="*/ 1733550 h 2769070"/>
              <a:gd name="connsiteX7" fmla="*/ 5417076 w 5561713"/>
              <a:gd name="connsiteY7" fmla="*/ 2146300 h 2769070"/>
              <a:gd name="connsiteX8" fmla="*/ 5105926 w 5561713"/>
              <a:gd name="connsiteY8" fmla="*/ 2495550 h 2769070"/>
              <a:gd name="connsiteX9" fmla="*/ 4813826 w 5561713"/>
              <a:gd name="connsiteY9" fmla="*/ 2667000 h 2769070"/>
              <a:gd name="connsiteX10" fmla="*/ 4489976 w 5561713"/>
              <a:gd name="connsiteY10" fmla="*/ 2755900 h 2769070"/>
              <a:gd name="connsiteX11" fmla="*/ 3600976 w 5561713"/>
              <a:gd name="connsiteY11" fmla="*/ 2768600 h 2769070"/>
              <a:gd name="connsiteX12" fmla="*/ 1689626 w 5561713"/>
              <a:gd name="connsiteY12" fmla="*/ 2768600 h 2769070"/>
              <a:gd name="connsiteX13" fmla="*/ 1175276 w 5561713"/>
              <a:gd name="connsiteY13" fmla="*/ 2762250 h 2769070"/>
              <a:gd name="connsiteX14" fmla="*/ 819676 w 5561713"/>
              <a:gd name="connsiteY14" fmla="*/ 2705100 h 2769070"/>
              <a:gd name="connsiteX15" fmla="*/ 413276 w 5561713"/>
              <a:gd name="connsiteY15" fmla="*/ 2476500 h 2769070"/>
              <a:gd name="connsiteX16" fmla="*/ 114826 w 5561713"/>
              <a:gd name="connsiteY16" fmla="*/ 2038350 h 2769070"/>
              <a:gd name="connsiteX17" fmla="*/ 526 w 5561713"/>
              <a:gd name="connsiteY17" fmla="*/ 1485900 h 2769070"/>
              <a:gd name="connsiteX18" fmla="*/ 152926 w 5561713"/>
              <a:gd name="connsiteY18" fmla="*/ 965200 h 2769070"/>
              <a:gd name="connsiteX19" fmla="*/ 432326 w 5561713"/>
              <a:gd name="connsiteY19" fmla="*/ 641350 h 2769070"/>
              <a:gd name="connsiteX20" fmla="*/ 800626 w 5561713"/>
              <a:gd name="connsiteY20" fmla="*/ 406400 h 2769070"/>
              <a:gd name="connsiteX21" fmla="*/ 1410226 w 5561713"/>
              <a:gd name="connsiteY21" fmla="*/ 336550 h 2769070"/>
              <a:gd name="connsiteX22" fmla="*/ 2362726 w 5561713"/>
              <a:gd name="connsiteY22" fmla="*/ 349250 h 2769070"/>
              <a:gd name="connsiteX23" fmla="*/ 2769126 w 5561713"/>
              <a:gd name="connsiteY23" fmla="*/ 0 h 2769070"/>
              <a:gd name="connsiteX24" fmla="*/ 3188226 w 5561713"/>
              <a:gd name="connsiteY24" fmla="*/ 342900 h 27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61713" h="2769070">
                <a:moveTo>
                  <a:pt x="3188226" y="342900"/>
                </a:moveTo>
                <a:cubicBezTo>
                  <a:pt x="3421059" y="401108"/>
                  <a:pt x="3941759" y="345017"/>
                  <a:pt x="4166126" y="349250"/>
                </a:cubicBezTo>
                <a:cubicBezTo>
                  <a:pt x="4390493" y="353483"/>
                  <a:pt x="4402134" y="340783"/>
                  <a:pt x="4534426" y="368300"/>
                </a:cubicBezTo>
                <a:cubicBezTo>
                  <a:pt x="4666718" y="395817"/>
                  <a:pt x="4824409" y="432858"/>
                  <a:pt x="4959876" y="514350"/>
                </a:cubicBezTo>
                <a:cubicBezTo>
                  <a:pt x="5095343" y="595842"/>
                  <a:pt x="5251976" y="721783"/>
                  <a:pt x="5347226" y="857250"/>
                </a:cubicBezTo>
                <a:cubicBezTo>
                  <a:pt x="5442476" y="992717"/>
                  <a:pt x="5497509" y="1181100"/>
                  <a:pt x="5531376" y="1327150"/>
                </a:cubicBezTo>
                <a:cubicBezTo>
                  <a:pt x="5565243" y="1473200"/>
                  <a:pt x="5569476" y="1597025"/>
                  <a:pt x="5550426" y="1733550"/>
                </a:cubicBezTo>
                <a:cubicBezTo>
                  <a:pt x="5531376" y="1870075"/>
                  <a:pt x="5491159" y="2019300"/>
                  <a:pt x="5417076" y="2146300"/>
                </a:cubicBezTo>
                <a:cubicBezTo>
                  <a:pt x="5342993" y="2273300"/>
                  <a:pt x="5206468" y="2408767"/>
                  <a:pt x="5105926" y="2495550"/>
                </a:cubicBezTo>
                <a:cubicBezTo>
                  <a:pt x="5005384" y="2582333"/>
                  <a:pt x="4916484" y="2623608"/>
                  <a:pt x="4813826" y="2667000"/>
                </a:cubicBezTo>
                <a:cubicBezTo>
                  <a:pt x="4711168" y="2710392"/>
                  <a:pt x="4692118" y="2738967"/>
                  <a:pt x="4489976" y="2755900"/>
                </a:cubicBezTo>
                <a:cubicBezTo>
                  <a:pt x="4287834" y="2772833"/>
                  <a:pt x="3600976" y="2768600"/>
                  <a:pt x="3600976" y="2768600"/>
                </a:cubicBezTo>
                <a:lnTo>
                  <a:pt x="1689626" y="2768600"/>
                </a:lnTo>
                <a:lnTo>
                  <a:pt x="1175276" y="2762250"/>
                </a:lnTo>
                <a:cubicBezTo>
                  <a:pt x="1030284" y="2751667"/>
                  <a:pt x="946676" y="2752725"/>
                  <a:pt x="819676" y="2705100"/>
                </a:cubicBezTo>
                <a:cubicBezTo>
                  <a:pt x="692676" y="2657475"/>
                  <a:pt x="530751" y="2587625"/>
                  <a:pt x="413276" y="2476500"/>
                </a:cubicBezTo>
                <a:cubicBezTo>
                  <a:pt x="295801" y="2365375"/>
                  <a:pt x="183618" y="2203450"/>
                  <a:pt x="114826" y="2038350"/>
                </a:cubicBezTo>
                <a:cubicBezTo>
                  <a:pt x="46034" y="1873250"/>
                  <a:pt x="-5824" y="1664758"/>
                  <a:pt x="526" y="1485900"/>
                </a:cubicBezTo>
                <a:cubicBezTo>
                  <a:pt x="6876" y="1307042"/>
                  <a:pt x="80959" y="1105958"/>
                  <a:pt x="152926" y="965200"/>
                </a:cubicBezTo>
                <a:cubicBezTo>
                  <a:pt x="224893" y="824442"/>
                  <a:pt x="324376" y="734483"/>
                  <a:pt x="432326" y="641350"/>
                </a:cubicBezTo>
                <a:cubicBezTo>
                  <a:pt x="540276" y="548217"/>
                  <a:pt x="637643" y="457200"/>
                  <a:pt x="800626" y="406400"/>
                </a:cubicBezTo>
                <a:cubicBezTo>
                  <a:pt x="963609" y="355600"/>
                  <a:pt x="1149876" y="346075"/>
                  <a:pt x="1410226" y="336550"/>
                </a:cubicBezTo>
                <a:cubicBezTo>
                  <a:pt x="1670576" y="327025"/>
                  <a:pt x="2136243" y="405342"/>
                  <a:pt x="2362726" y="349250"/>
                </a:cubicBezTo>
                <a:cubicBezTo>
                  <a:pt x="2589209" y="293158"/>
                  <a:pt x="2630484" y="0"/>
                  <a:pt x="2769126" y="0"/>
                </a:cubicBezTo>
                <a:cubicBezTo>
                  <a:pt x="2907768" y="0"/>
                  <a:pt x="2955393" y="284692"/>
                  <a:pt x="3188226" y="342900"/>
                </a:cubicBezTo>
                <a:close/>
              </a:path>
            </a:pathLst>
          </a:custGeom>
          <a:gradFill>
            <a:gsLst>
              <a:gs pos="0">
                <a:schemeClr val="bg1">
                  <a:lumMod val="85000"/>
                </a:schemeClr>
              </a:gs>
              <a:gs pos="1000">
                <a:schemeClr val="bg1"/>
              </a:gs>
              <a:gs pos="92000">
                <a:schemeClr val="bg1">
                  <a:lumMod val="85000"/>
                </a:schemeClr>
              </a:gs>
            </a:gsLst>
            <a:lin ang="16200000" scaled="0"/>
          </a:gradFill>
          <a:ln w="6350">
            <a:solidFill>
              <a:schemeClr val="bg1">
                <a:lumMod val="85000"/>
              </a:schemeClr>
            </a:solidFill>
          </a:ln>
          <a:effectLst>
            <a:outerShdw blurRad="127000" dist="50800" dir="5400000" sx="104000" sy="104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5" name="任意多边形 54"/>
          <p:cNvSpPr/>
          <p:nvPr/>
        </p:nvSpPr>
        <p:spPr>
          <a:xfrm>
            <a:off x="2754566" y="3622957"/>
            <a:ext cx="1443471" cy="583547"/>
          </a:xfrm>
          <a:custGeom>
            <a:avLst/>
            <a:gdLst>
              <a:gd name="connsiteX0" fmla="*/ 3188226 w 5561713"/>
              <a:gd name="connsiteY0" fmla="*/ 342900 h 2769070"/>
              <a:gd name="connsiteX1" fmla="*/ 4166126 w 5561713"/>
              <a:gd name="connsiteY1" fmla="*/ 349250 h 2769070"/>
              <a:gd name="connsiteX2" fmla="*/ 4534426 w 5561713"/>
              <a:gd name="connsiteY2" fmla="*/ 368300 h 2769070"/>
              <a:gd name="connsiteX3" fmla="*/ 4959876 w 5561713"/>
              <a:gd name="connsiteY3" fmla="*/ 514350 h 2769070"/>
              <a:gd name="connsiteX4" fmla="*/ 5347226 w 5561713"/>
              <a:gd name="connsiteY4" fmla="*/ 857250 h 2769070"/>
              <a:gd name="connsiteX5" fmla="*/ 5531376 w 5561713"/>
              <a:gd name="connsiteY5" fmla="*/ 1327150 h 2769070"/>
              <a:gd name="connsiteX6" fmla="*/ 5550426 w 5561713"/>
              <a:gd name="connsiteY6" fmla="*/ 1733550 h 2769070"/>
              <a:gd name="connsiteX7" fmla="*/ 5417076 w 5561713"/>
              <a:gd name="connsiteY7" fmla="*/ 2146300 h 2769070"/>
              <a:gd name="connsiteX8" fmla="*/ 5105926 w 5561713"/>
              <a:gd name="connsiteY8" fmla="*/ 2495550 h 2769070"/>
              <a:gd name="connsiteX9" fmla="*/ 4813826 w 5561713"/>
              <a:gd name="connsiteY9" fmla="*/ 2667000 h 2769070"/>
              <a:gd name="connsiteX10" fmla="*/ 4489976 w 5561713"/>
              <a:gd name="connsiteY10" fmla="*/ 2755900 h 2769070"/>
              <a:gd name="connsiteX11" fmla="*/ 3600976 w 5561713"/>
              <a:gd name="connsiteY11" fmla="*/ 2768600 h 2769070"/>
              <a:gd name="connsiteX12" fmla="*/ 1689626 w 5561713"/>
              <a:gd name="connsiteY12" fmla="*/ 2768600 h 2769070"/>
              <a:gd name="connsiteX13" fmla="*/ 1175276 w 5561713"/>
              <a:gd name="connsiteY13" fmla="*/ 2762250 h 2769070"/>
              <a:gd name="connsiteX14" fmla="*/ 819676 w 5561713"/>
              <a:gd name="connsiteY14" fmla="*/ 2705100 h 2769070"/>
              <a:gd name="connsiteX15" fmla="*/ 413276 w 5561713"/>
              <a:gd name="connsiteY15" fmla="*/ 2476500 h 2769070"/>
              <a:gd name="connsiteX16" fmla="*/ 114826 w 5561713"/>
              <a:gd name="connsiteY16" fmla="*/ 2038350 h 2769070"/>
              <a:gd name="connsiteX17" fmla="*/ 526 w 5561713"/>
              <a:gd name="connsiteY17" fmla="*/ 1485900 h 2769070"/>
              <a:gd name="connsiteX18" fmla="*/ 152926 w 5561713"/>
              <a:gd name="connsiteY18" fmla="*/ 965200 h 2769070"/>
              <a:gd name="connsiteX19" fmla="*/ 432326 w 5561713"/>
              <a:gd name="connsiteY19" fmla="*/ 641350 h 2769070"/>
              <a:gd name="connsiteX20" fmla="*/ 800626 w 5561713"/>
              <a:gd name="connsiteY20" fmla="*/ 406400 h 2769070"/>
              <a:gd name="connsiteX21" fmla="*/ 1410226 w 5561713"/>
              <a:gd name="connsiteY21" fmla="*/ 336550 h 2769070"/>
              <a:gd name="connsiteX22" fmla="*/ 2362726 w 5561713"/>
              <a:gd name="connsiteY22" fmla="*/ 349250 h 2769070"/>
              <a:gd name="connsiteX23" fmla="*/ 2769126 w 5561713"/>
              <a:gd name="connsiteY23" fmla="*/ 0 h 2769070"/>
              <a:gd name="connsiteX24" fmla="*/ 3188226 w 5561713"/>
              <a:gd name="connsiteY24" fmla="*/ 342900 h 27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61713" h="2769070">
                <a:moveTo>
                  <a:pt x="3188226" y="342900"/>
                </a:moveTo>
                <a:cubicBezTo>
                  <a:pt x="3421059" y="401108"/>
                  <a:pt x="3941759" y="345017"/>
                  <a:pt x="4166126" y="349250"/>
                </a:cubicBezTo>
                <a:cubicBezTo>
                  <a:pt x="4390493" y="353483"/>
                  <a:pt x="4402134" y="340783"/>
                  <a:pt x="4534426" y="368300"/>
                </a:cubicBezTo>
                <a:cubicBezTo>
                  <a:pt x="4666718" y="395817"/>
                  <a:pt x="4824409" y="432858"/>
                  <a:pt x="4959876" y="514350"/>
                </a:cubicBezTo>
                <a:cubicBezTo>
                  <a:pt x="5095343" y="595842"/>
                  <a:pt x="5251976" y="721783"/>
                  <a:pt x="5347226" y="857250"/>
                </a:cubicBezTo>
                <a:cubicBezTo>
                  <a:pt x="5442476" y="992717"/>
                  <a:pt x="5497509" y="1181100"/>
                  <a:pt x="5531376" y="1327150"/>
                </a:cubicBezTo>
                <a:cubicBezTo>
                  <a:pt x="5565243" y="1473200"/>
                  <a:pt x="5569476" y="1597025"/>
                  <a:pt x="5550426" y="1733550"/>
                </a:cubicBezTo>
                <a:cubicBezTo>
                  <a:pt x="5531376" y="1870075"/>
                  <a:pt x="5491159" y="2019300"/>
                  <a:pt x="5417076" y="2146300"/>
                </a:cubicBezTo>
                <a:cubicBezTo>
                  <a:pt x="5342993" y="2273300"/>
                  <a:pt x="5206468" y="2408767"/>
                  <a:pt x="5105926" y="2495550"/>
                </a:cubicBezTo>
                <a:cubicBezTo>
                  <a:pt x="5005384" y="2582333"/>
                  <a:pt x="4916484" y="2623608"/>
                  <a:pt x="4813826" y="2667000"/>
                </a:cubicBezTo>
                <a:cubicBezTo>
                  <a:pt x="4711168" y="2710392"/>
                  <a:pt x="4692118" y="2738967"/>
                  <a:pt x="4489976" y="2755900"/>
                </a:cubicBezTo>
                <a:cubicBezTo>
                  <a:pt x="4287834" y="2772833"/>
                  <a:pt x="3600976" y="2768600"/>
                  <a:pt x="3600976" y="2768600"/>
                </a:cubicBezTo>
                <a:lnTo>
                  <a:pt x="1689626" y="2768600"/>
                </a:lnTo>
                <a:lnTo>
                  <a:pt x="1175276" y="2762250"/>
                </a:lnTo>
                <a:cubicBezTo>
                  <a:pt x="1030284" y="2751667"/>
                  <a:pt x="946676" y="2752725"/>
                  <a:pt x="819676" y="2705100"/>
                </a:cubicBezTo>
                <a:cubicBezTo>
                  <a:pt x="692676" y="2657475"/>
                  <a:pt x="530751" y="2587625"/>
                  <a:pt x="413276" y="2476500"/>
                </a:cubicBezTo>
                <a:cubicBezTo>
                  <a:pt x="295801" y="2365375"/>
                  <a:pt x="183618" y="2203450"/>
                  <a:pt x="114826" y="2038350"/>
                </a:cubicBezTo>
                <a:cubicBezTo>
                  <a:pt x="46034" y="1873250"/>
                  <a:pt x="-5824" y="1664758"/>
                  <a:pt x="526" y="1485900"/>
                </a:cubicBezTo>
                <a:cubicBezTo>
                  <a:pt x="6876" y="1307042"/>
                  <a:pt x="80959" y="1105958"/>
                  <a:pt x="152926" y="965200"/>
                </a:cubicBezTo>
                <a:cubicBezTo>
                  <a:pt x="224893" y="824442"/>
                  <a:pt x="324376" y="734483"/>
                  <a:pt x="432326" y="641350"/>
                </a:cubicBezTo>
                <a:cubicBezTo>
                  <a:pt x="540276" y="548217"/>
                  <a:pt x="637643" y="457200"/>
                  <a:pt x="800626" y="406400"/>
                </a:cubicBezTo>
                <a:cubicBezTo>
                  <a:pt x="963609" y="355600"/>
                  <a:pt x="1149876" y="346075"/>
                  <a:pt x="1410226" y="336550"/>
                </a:cubicBezTo>
                <a:cubicBezTo>
                  <a:pt x="1670576" y="327025"/>
                  <a:pt x="2136243" y="405342"/>
                  <a:pt x="2362726" y="349250"/>
                </a:cubicBezTo>
                <a:cubicBezTo>
                  <a:pt x="2589209" y="293158"/>
                  <a:pt x="2630484" y="0"/>
                  <a:pt x="2769126" y="0"/>
                </a:cubicBezTo>
                <a:cubicBezTo>
                  <a:pt x="2907768" y="0"/>
                  <a:pt x="2955393" y="284692"/>
                  <a:pt x="3188226" y="342900"/>
                </a:cubicBezTo>
                <a:close/>
              </a:path>
            </a:pathLst>
          </a:custGeom>
          <a:gradFill>
            <a:gsLst>
              <a:gs pos="0">
                <a:schemeClr val="bg1">
                  <a:lumMod val="85000"/>
                </a:schemeClr>
              </a:gs>
              <a:gs pos="1000">
                <a:schemeClr val="bg1"/>
              </a:gs>
              <a:gs pos="92000">
                <a:schemeClr val="bg1">
                  <a:lumMod val="85000"/>
                </a:schemeClr>
              </a:gs>
            </a:gsLst>
            <a:lin ang="16200000" scaled="0"/>
          </a:gradFill>
          <a:ln w="6350">
            <a:solidFill>
              <a:schemeClr val="bg1">
                <a:lumMod val="85000"/>
              </a:schemeClr>
            </a:solidFill>
          </a:ln>
          <a:effectLst>
            <a:outerShdw blurRad="127000" dist="50800" dir="5400000" sx="104000" sy="104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6" name="任意多边形 55"/>
          <p:cNvSpPr/>
          <p:nvPr/>
        </p:nvSpPr>
        <p:spPr>
          <a:xfrm>
            <a:off x="4597031" y="3622957"/>
            <a:ext cx="1443471" cy="583547"/>
          </a:xfrm>
          <a:custGeom>
            <a:avLst/>
            <a:gdLst>
              <a:gd name="connsiteX0" fmla="*/ 3188226 w 5561713"/>
              <a:gd name="connsiteY0" fmla="*/ 342900 h 2769070"/>
              <a:gd name="connsiteX1" fmla="*/ 4166126 w 5561713"/>
              <a:gd name="connsiteY1" fmla="*/ 349250 h 2769070"/>
              <a:gd name="connsiteX2" fmla="*/ 4534426 w 5561713"/>
              <a:gd name="connsiteY2" fmla="*/ 368300 h 2769070"/>
              <a:gd name="connsiteX3" fmla="*/ 4959876 w 5561713"/>
              <a:gd name="connsiteY3" fmla="*/ 514350 h 2769070"/>
              <a:gd name="connsiteX4" fmla="*/ 5347226 w 5561713"/>
              <a:gd name="connsiteY4" fmla="*/ 857250 h 2769070"/>
              <a:gd name="connsiteX5" fmla="*/ 5531376 w 5561713"/>
              <a:gd name="connsiteY5" fmla="*/ 1327150 h 2769070"/>
              <a:gd name="connsiteX6" fmla="*/ 5550426 w 5561713"/>
              <a:gd name="connsiteY6" fmla="*/ 1733550 h 2769070"/>
              <a:gd name="connsiteX7" fmla="*/ 5417076 w 5561713"/>
              <a:gd name="connsiteY7" fmla="*/ 2146300 h 2769070"/>
              <a:gd name="connsiteX8" fmla="*/ 5105926 w 5561713"/>
              <a:gd name="connsiteY8" fmla="*/ 2495550 h 2769070"/>
              <a:gd name="connsiteX9" fmla="*/ 4813826 w 5561713"/>
              <a:gd name="connsiteY9" fmla="*/ 2667000 h 2769070"/>
              <a:gd name="connsiteX10" fmla="*/ 4489976 w 5561713"/>
              <a:gd name="connsiteY10" fmla="*/ 2755900 h 2769070"/>
              <a:gd name="connsiteX11" fmla="*/ 3600976 w 5561713"/>
              <a:gd name="connsiteY11" fmla="*/ 2768600 h 2769070"/>
              <a:gd name="connsiteX12" fmla="*/ 1689626 w 5561713"/>
              <a:gd name="connsiteY12" fmla="*/ 2768600 h 2769070"/>
              <a:gd name="connsiteX13" fmla="*/ 1175276 w 5561713"/>
              <a:gd name="connsiteY13" fmla="*/ 2762250 h 2769070"/>
              <a:gd name="connsiteX14" fmla="*/ 819676 w 5561713"/>
              <a:gd name="connsiteY14" fmla="*/ 2705100 h 2769070"/>
              <a:gd name="connsiteX15" fmla="*/ 413276 w 5561713"/>
              <a:gd name="connsiteY15" fmla="*/ 2476500 h 2769070"/>
              <a:gd name="connsiteX16" fmla="*/ 114826 w 5561713"/>
              <a:gd name="connsiteY16" fmla="*/ 2038350 h 2769070"/>
              <a:gd name="connsiteX17" fmla="*/ 526 w 5561713"/>
              <a:gd name="connsiteY17" fmla="*/ 1485900 h 2769070"/>
              <a:gd name="connsiteX18" fmla="*/ 152926 w 5561713"/>
              <a:gd name="connsiteY18" fmla="*/ 965200 h 2769070"/>
              <a:gd name="connsiteX19" fmla="*/ 432326 w 5561713"/>
              <a:gd name="connsiteY19" fmla="*/ 641350 h 2769070"/>
              <a:gd name="connsiteX20" fmla="*/ 800626 w 5561713"/>
              <a:gd name="connsiteY20" fmla="*/ 406400 h 2769070"/>
              <a:gd name="connsiteX21" fmla="*/ 1410226 w 5561713"/>
              <a:gd name="connsiteY21" fmla="*/ 336550 h 2769070"/>
              <a:gd name="connsiteX22" fmla="*/ 2362726 w 5561713"/>
              <a:gd name="connsiteY22" fmla="*/ 349250 h 2769070"/>
              <a:gd name="connsiteX23" fmla="*/ 2769126 w 5561713"/>
              <a:gd name="connsiteY23" fmla="*/ 0 h 2769070"/>
              <a:gd name="connsiteX24" fmla="*/ 3188226 w 5561713"/>
              <a:gd name="connsiteY24" fmla="*/ 342900 h 27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61713" h="2769070">
                <a:moveTo>
                  <a:pt x="3188226" y="342900"/>
                </a:moveTo>
                <a:cubicBezTo>
                  <a:pt x="3421059" y="401108"/>
                  <a:pt x="3941759" y="345017"/>
                  <a:pt x="4166126" y="349250"/>
                </a:cubicBezTo>
                <a:cubicBezTo>
                  <a:pt x="4390493" y="353483"/>
                  <a:pt x="4402134" y="340783"/>
                  <a:pt x="4534426" y="368300"/>
                </a:cubicBezTo>
                <a:cubicBezTo>
                  <a:pt x="4666718" y="395817"/>
                  <a:pt x="4824409" y="432858"/>
                  <a:pt x="4959876" y="514350"/>
                </a:cubicBezTo>
                <a:cubicBezTo>
                  <a:pt x="5095343" y="595842"/>
                  <a:pt x="5251976" y="721783"/>
                  <a:pt x="5347226" y="857250"/>
                </a:cubicBezTo>
                <a:cubicBezTo>
                  <a:pt x="5442476" y="992717"/>
                  <a:pt x="5497509" y="1181100"/>
                  <a:pt x="5531376" y="1327150"/>
                </a:cubicBezTo>
                <a:cubicBezTo>
                  <a:pt x="5565243" y="1473200"/>
                  <a:pt x="5569476" y="1597025"/>
                  <a:pt x="5550426" y="1733550"/>
                </a:cubicBezTo>
                <a:cubicBezTo>
                  <a:pt x="5531376" y="1870075"/>
                  <a:pt x="5491159" y="2019300"/>
                  <a:pt x="5417076" y="2146300"/>
                </a:cubicBezTo>
                <a:cubicBezTo>
                  <a:pt x="5342993" y="2273300"/>
                  <a:pt x="5206468" y="2408767"/>
                  <a:pt x="5105926" y="2495550"/>
                </a:cubicBezTo>
                <a:cubicBezTo>
                  <a:pt x="5005384" y="2582333"/>
                  <a:pt x="4916484" y="2623608"/>
                  <a:pt x="4813826" y="2667000"/>
                </a:cubicBezTo>
                <a:cubicBezTo>
                  <a:pt x="4711168" y="2710392"/>
                  <a:pt x="4692118" y="2738967"/>
                  <a:pt x="4489976" y="2755900"/>
                </a:cubicBezTo>
                <a:cubicBezTo>
                  <a:pt x="4287834" y="2772833"/>
                  <a:pt x="3600976" y="2768600"/>
                  <a:pt x="3600976" y="2768600"/>
                </a:cubicBezTo>
                <a:lnTo>
                  <a:pt x="1689626" y="2768600"/>
                </a:lnTo>
                <a:lnTo>
                  <a:pt x="1175276" y="2762250"/>
                </a:lnTo>
                <a:cubicBezTo>
                  <a:pt x="1030284" y="2751667"/>
                  <a:pt x="946676" y="2752725"/>
                  <a:pt x="819676" y="2705100"/>
                </a:cubicBezTo>
                <a:cubicBezTo>
                  <a:pt x="692676" y="2657475"/>
                  <a:pt x="530751" y="2587625"/>
                  <a:pt x="413276" y="2476500"/>
                </a:cubicBezTo>
                <a:cubicBezTo>
                  <a:pt x="295801" y="2365375"/>
                  <a:pt x="183618" y="2203450"/>
                  <a:pt x="114826" y="2038350"/>
                </a:cubicBezTo>
                <a:cubicBezTo>
                  <a:pt x="46034" y="1873250"/>
                  <a:pt x="-5824" y="1664758"/>
                  <a:pt x="526" y="1485900"/>
                </a:cubicBezTo>
                <a:cubicBezTo>
                  <a:pt x="6876" y="1307042"/>
                  <a:pt x="80959" y="1105958"/>
                  <a:pt x="152926" y="965200"/>
                </a:cubicBezTo>
                <a:cubicBezTo>
                  <a:pt x="224893" y="824442"/>
                  <a:pt x="324376" y="734483"/>
                  <a:pt x="432326" y="641350"/>
                </a:cubicBezTo>
                <a:cubicBezTo>
                  <a:pt x="540276" y="548217"/>
                  <a:pt x="637643" y="457200"/>
                  <a:pt x="800626" y="406400"/>
                </a:cubicBezTo>
                <a:cubicBezTo>
                  <a:pt x="963609" y="355600"/>
                  <a:pt x="1149876" y="346075"/>
                  <a:pt x="1410226" y="336550"/>
                </a:cubicBezTo>
                <a:cubicBezTo>
                  <a:pt x="1670576" y="327025"/>
                  <a:pt x="2136243" y="405342"/>
                  <a:pt x="2362726" y="349250"/>
                </a:cubicBezTo>
                <a:cubicBezTo>
                  <a:pt x="2589209" y="293158"/>
                  <a:pt x="2630484" y="0"/>
                  <a:pt x="2769126" y="0"/>
                </a:cubicBezTo>
                <a:cubicBezTo>
                  <a:pt x="2907768" y="0"/>
                  <a:pt x="2955393" y="284692"/>
                  <a:pt x="3188226" y="342900"/>
                </a:cubicBezTo>
                <a:close/>
              </a:path>
            </a:pathLst>
          </a:custGeom>
          <a:gradFill>
            <a:gsLst>
              <a:gs pos="0">
                <a:schemeClr val="bg1">
                  <a:lumMod val="85000"/>
                </a:schemeClr>
              </a:gs>
              <a:gs pos="1000">
                <a:schemeClr val="bg1"/>
              </a:gs>
              <a:gs pos="92000">
                <a:schemeClr val="bg1">
                  <a:lumMod val="85000"/>
                </a:schemeClr>
              </a:gs>
            </a:gsLst>
            <a:lin ang="16200000" scaled="0"/>
          </a:gradFill>
          <a:ln w="6350">
            <a:solidFill>
              <a:schemeClr val="bg1">
                <a:lumMod val="85000"/>
              </a:schemeClr>
            </a:solidFill>
          </a:ln>
          <a:effectLst>
            <a:outerShdw blurRad="127000" dist="50800" dir="5400000" sx="104000" sy="104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7" name="任意多边形 56"/>
          <p:cNvSpPr/>
          <p:nvPr/>
        </p:nvSpPr>
        <p:spPr>
          <a:xfrm>
            <a:off x="6439497" y="3622957"/>
            <a:ext cx="1443471" cy="583547"/>
          </a:xfrm>
          <a:custGeom>
            <a:avLst/>
            <a:gdLst>
              <a:gd name="connsiteX0" fmla="*/ 3188226 w 5561713"/>
              <a:gd name="connsiteY0" fmla="*/ 342900 h 2769070"/>
              <a:gd name="connsiteX1" fmla="*/ 4166126 w 5561713"/>
              <a:gd name="connsiteY1" fmla="*/ 349250 h 2769070"/>
              <a:gd name="connsiteX2" fmla="*/ 4534426 w 5561713"/>
              <a:gd name="connsiteY2" fmla="*/ 368300 h 2769070"/>
              <a:gd name="connsiteX3" fmla="*/ 4959876 w 5561713"/>
              <a:gd name="connsiteY3" fmla="*/ 514350 h 2769070"/>
              <a:gd name="connsiteX4" fmla="*/ 5347226 w 5561713"/>
              <a:gd name="connsiteY4" fmla="*/ 857250 h 2769070"/>
              <a:gd name="connsiteX5" fmla="*/ 5531376 w 5561713"/>
              <a:gd name="connsiteY5" fmla="*/ 1327150 h 2769070"/>
              <a:gd name="connsiteX6" fmla="*/ 5550426 w 5561713"/>
              <a:gd name="connsiteY6" fmla="*/ 1733550 h 2769070"/>
              <a:gd name="connsiteX7" fmla="*/ 5417076 w 5561713"/>
              <a:gd name="connsiteY7" fmla="*/ 2146300 h 2769070"/>
              <a:gd name="connsiteX8" fmla="*/ 5105926 w 5561713"/>
              <a:gd name="connsiteY8" fmla="*/ 2495550 h 2769070"/>
              <a:gd name="connsiteX9" fmla="*/ 4813826 w 5561713"/>
              <a:gd name="connsiteY9" fmla="*/ 2667000 h 2769070"/>
              <a:gd name="connsiteX10" fmla="*/ 4489976 w 5561713"/>
              <a:gd name="connsiteY10" fmla="*/ 2755900 h 2769070"/>
              <a:gd name="connsiteX11" fmla="*/ 3600976 w 5561713"/>
              <a:gd name="connsiteY11" fmla="*/ 2768600 h 2769070"/>
              <a:gd name="connsiteX12" fmla="*/ 1689626 w 5561713"/>
              <a:gd name="connsiteY12" fmla="*/ 2768600 h 2769070"/>
              <a:gd name="connsiteX13" fmla="*/ 1175276 w 5561713"/>
              <a:gd name="connsiteY13" fmla="*/ 2762250 h 2769070"/>
              <a:gd name="connsiteX14" fmla="*/ 819676 w 5561713"/>
              <a:gd name="connsiteY14" fmla="*/ 2705100 h 2769070"/>
              <a:gd name="connsiteX15" fmla="*/ 413276 w 5561713"/>
              <a:gd name="connsiteY15" fmla="*/ 2476500 h 2769070"/>
              <a:gd name="connsiteX16" fmla="*/ 114826 w 5561713"/>
              <a:gd name="connsiteY16" fmla="*/ 2038350 h 2769070"/>
              <a:gd name="connsiteX17" fmla="*/ 526 w 5561713"/>
              <a:gd name="connsiteY17" fmla="*/ 1485900 h 2769070"/>
              <a:gd name="connsiteX18" fmla="*/ 152926 w 5561713"/>
              <a:gd name="connsiteY18" fmla="*/ 965200 h 2769070"/>
              <a:gd name="connsiteX19" fmla="*/ 432326 w 5561713"/>
              <a:gd name="connsiteY19" fmla="*/ 641350 h 2769070"/>
              <a:gd name="connsiteX20" fmla="*/ 800626 w 5561713"/>
              <a:gd name="connsiteY20" fmla="*/ 406400 h 2769070"/>
              <a:gd name="connsiteX21" fmla="*/ 1410226 w 5561713"/>
              <a:gd name="connsiteY21" fmla="*/ 336550 h 2769070"/>
              <a:gd name="connsiteX22" fmla="*/ 2362726 w 5561713"/>
              <a:gd name="connsiteY22" fmla="*/ 349250 h 2769070"/>
              <a:gd name="connsiteX23" fmla="*/ 2769126 w 5561713"/>
              <a:gd name="connsiteY23" fmla="*/ 0 h 2769070"/>
              <a:gd name="connsiteX24" fmla="*/ 3188226 w 5561713"/>
              <a:gd name="connsiteY24" fmla="*/ 342900 h 27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61713" h="2769070">
                <a:moveTo>
                  <a:pt x="3188226" y="342900"/>
                </a:moveTo>
                <a:cubicBezTo>
                  <a:pt x="3421059" y="401108"/>
                  <a:pt x="3941759" y="345017"/>
                  <a:pt x="4166126" y="349250"/>
                </a:cubicBezTo>
                <a:cubicBezTo>
                  <a:pt x="4390493" y="353483"/>
                  <a:pt x="4402134" y="340783"/>
                  <a:pt x="4534426" y="368300"/>
                </a:cubicBezTo>
                <a:cubicBezTo>
                  <a:pt x="4666718" y="395817"/>
                  <a:pt x="4824409" y="432858"/>
                  <a:pt x="4959876" y="514350"/>
                </a:cubicBezTo>
                <a:cubicBezTo>
                  <a:pt x="5095343" y="595842"/>
                  <a:pt x="5251976" y="721783"/>
                  <a:pt x="5347226" y="857250"/>
                </a:cubicBezTo>
                <a:cubicBezTo>
                  <a:pt x="5442476" y="992717"/>
                  <a:pt x="5497509" y="1181100"/>
                  <a:pt x="5531376" y="1327150"/>
                </a:cubicBezTo>
                <a:cubicBezTo>
                  <a:pt x="5565243" y="1473200"/>
                  <a:pt x="5569476" y="1597025"/>
                  <a:pt x="5550426" y="1733550"/>
                </a:cubicBezTo>
                <a:cubicBezTo>
                  <a:pt x="5531376" y="1870075"/>
                  <a:pt x="5491159" y="2019300"/>
                  <a:pt x="5417076" y="2146300"/>
                </a:cubicBezTo>
                <a:cubicBezTo>
                  <a:pt x="5342993" y="2273300"/>
                  <a:pt x="5206468" y="2408767"/>
                  <a:pt x="5105926" y="2495550"/>
                </a:cubicBezTo>
                <a:cubicBezTo>
                  <a:pt x="5005384" y="2582333"/>
                  <a:pt x="4916484" y="2623608"/>
                  <a:pt x="4813826" y="2667000"/>
                </a:cubicBezTo>
                <a:cubicBezTo>
                  <a:pt x="4711168" y="2710392"/>
                  <a:pt x="4692118" y="2738967"/>
                  <a:pt x="4489976" y="2755900"/>
                </a:cubicBezTo>
                <a:cubicBezTo>
                  <a:pt x="4287834" y="2772833"/>
                  <a:pt x="3600976" y="2768600"/>
                  <a:pt x="3600976" y="2768600"/>
                </a:cubicBezTo>
                <a:lnTo>
                  <a:pt x="1689626" y="2768600"/>
                </a:lnTo>
                <a:lnTo>
                  <a:pt x="1175276" y="2762250"/>
                </a:lnTo>
                <a:cubicBezTo>
                  <a:pt x="1030284" y="2751667"/>
                  <a:pt x="946676" y="2752725"/>
                  <a:pt x="819676" y="2705100"/>
                </a:cubicBezTo>
                <a:cubicBezTo>
                  <a:pt x="692676" y="2657475"/>
                  <a:pt x="530751" y="2587625"/>
                  <a:pt x="413276" y="2476500"/>
                </a:cubicBezTo>
                <a:cubicBezTo>
                  <a:pt x="295801" y="2365375"/>
                  <a:pt x="183618" y="2203450"/>
                  <a:pt x="114826" y="2038350"/>
                </a:cubicBezTo>
                <a:cubicBezTo>
                  <a:pt x="46034" y="1873250"/>
                  <a:pt x="-5824" y="1664758"/>
                  <a:pt x="526" y="1485900"/>
                </a:cubicBezTo>
                <a:cubicBezTo>
                  <a:pt x="6876" y="1307042"/>
                  <a:pt x="80959" y="1105958"/>
                  <a:pt x="152926" y="965200"/>
                </a:cubicBezTo>
                <a:cubicBezTo>
                  <a:pt x="224893" y="824442"/>
                  <a:pt x="324376" y="734483"/>
                  <a:pt x="432326" y="641350"/>
                </a:cubicBezTo>
                <a:cubicBezTo>
                  <a:pt x="540276" y="548217"/>
                  <a:pt x="637643" y="457200"/>
                  <a:pt x="800626" y="406400"/>
                </a:cubicBezTo>
                <a:cubicBezTo>
                  <a:pt x="963609" y="355600"/>
                  <a:pt x="1149876" y="346075"/>
                  <a:pt x="1410226" y="336550"/>
                </a:cubicBezTo>
                <a:cubicBezTo>
                  <a:pt x="1670576" y="327025"/>
                  <a:pt x="2136243" y="405342"/>
                  <a:pt x="2362726" y="349250"/>
                </a:cubicBezTo>
                <a:cubicBezTo>
                  <a:pt x="2589209" y="293158"/>
                  <a:pt x="2630484" y="0"/>
                  <a:pt x="2769126" y="0"/>
                </a:cubicBezTo>
                <a:cubicBezTo>
                  <a:pt x="2907768" y="0"/>
                  <a:pt x="2955393" y="284692"/>
                  <a:pt x="3188226" y="342900"/>
                </a:cubicBezTo>
                <a:close/>
              </a:path>
            </a:pathLst>
          </a:custGeom>
          <a:gradFill>
            <a:gsLst>
              <a:gs pos="0">
                <a:schemeClr val="bg1">
                  <a:lumMod val="85000"/>
                </a:schemeClr>
              </a:gs>
              <a:gs pos="1000">
                <a:schemeClr val="bg1"/>
              </a:gs>
              <a:gs pos="92000">
                <a:schemeClr val="bg1">
                  <a:lumMod val="85000"/>
                </a:schemeClr>
              </a:gs>
            </a:gsLst>
            <a:lin ang="16200000" scaled="0"/>
          </a:gradFill>
          <a:ln w="6350">
            <a:solidFill>
              <a:schemeClr val="bg1">
                <a:lumMod val="85000"/>
              </a:schemeClr>
            </a:solidFill>
          </a:ln>
          <a:effectLst>
            <a:outerShdw blurRad="127000" dist="50800" dir="5400000" sx="104000" sy="104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8" name="任意多边形 57"/>
          <p:cNvSpPr/>
          <p:nvPr/>
        </p:nvSpPr>
        <p:spPr>
          <a:xfrm>
            <a:off x="8281962" y="3622957"/>
            <a:ext cx="1443471" cy="583547"/>
          </a:xfrm>
          <a:custGeom>
            <a:avLst/>
            <a:gdLst>
              <a:gd name="connsiteX0" fmla="*/ 3188226 w 5561713"/>
              <a:gd name="connsiteY0" fmla="*/ 342900 h 2769070"/>
              <a:gd name="connsiteX1" fmla="*/ 4166126 w 5561713"/>
              <a:gd name="connsiteY1" fmla="*/ 349250 h 2769070"/>
              <a:gd name="connsiteX2" fmla="*/ 4534426 w 5561713"/>
              <a:gd name="connsiteY2" fmla="*/ 368300 h 2769070"/>
              <a:gd name="connsiteX3" fmla="*/ 4959876 w 5561713"/>
              <a:gd name="connsiteY3" fmla="*/ 514350 h 2769070"/>
              <a:gd name="connsiteX4" fmla="*/ 5347226 w 5561713"/>
              <a:gd name="connsiteY4" fmla="*/ 857250 h 2769070"/>
              <a:gd name="connsiteX5" fmla="*/ 5531376 w 5561713"/>
              <a:gd name="connsiteY5" fmla="*/ 1327150 h 2769070"/>
              <a:gd name="connsiteX6" fmla="*/ 5550426 w 5561713"/>
              <a:gd name="connsiteY6" fmla="*/ 1733550 h 2769070"/>
              <a:gd name="connsiteX7" fmla="*/ 5417076 w 5561713"/>
              <a:gd name="connsiteY7" fmla="*/ 2146300 h 2769070"/>
              <a:gd name="connsiteX8" fmla="*/ 5105926 w 5561713"/>
              <a:gd name="connsiteY8" fmla="*/ 2495550 h 2769070"/>
              <a:gd name="connsiteX9" fmla="*/ 4813826 w 5561713"/>
              <a:gd name="connsiteY9" fmla="*/ 2667000 h 2769070"/>
              <a:gd name="connsiteX10" fmla="*/ 4489976 w 5561713"/>
              <a:gd name="connsiteY10" fmla="*/ 2755900 h 2769070"/>
              <a:gd name="connsiteX11" fmla="*/ 3600976 w 5561713"/>
              <a:gd name="connsiteY11" fmla="*/ 2768600 h 2769070"/>
              <a:gd name="connsiteX12" fmla="*/ 1689626 w 5561713"/>
              <a:gd name="connsiteY12" fmla="*/ 2768600 h 2769070"/>
              <a:gd name="connsiteX13" fmla="*/ 1175276 w 5561713"/>
              <a:gd name="connsiteY13" fmla="*/ 2762250 h 2769070"/>
              <a:gd name="connsiteX14" fmla="*/ 819676 w 5561713"/>
              <a:gd name="connsiteY14" fmla="*/ 2705100 h 2769070"/>
              <a:gd name="connsiteX15" fmla="*/ 413276 w 5561713"/>
              <a:gd name="connsiteY15" fmla="*/ 2476500 h 2769070"/>
              <a:gd name="connsiteX16" fmla="*/ 114826 w 5561713"/>
              <a:gd name="connsiteY16" fmla="*/ 2038350 h 2769070"/>
              <a:gd name="connsiteX17" fmla="*/ 526 w 5561713"/>
              <a:gd name="connsiteY17" fmla="*/ 1485900 h 2769070"/>
              <a:gd name="connsiteX18" fmla="*/ 152926 w 5561713"/>
              <a:gd name="connsiteY18" fmla="*/ 965200 h 2769070"/>
              <a:gd name="connsiteX19" fmla="*/ 432326 w 5561713"/>
              <a:gd name="connsiteY19" fmla="*/ 641350 h 2769070"/>
              <a:gd name="connsiteX20" fmla="*/ 800626 w 5561713"/>
              <a:gd name="connsiteY20" fmla="*/ 406400 h 2769070"/>
              <a:gd name="connsiteX21" fmla="*/ 1410226 w 5561713"/>
              <a:gd name="connsiteY21" fmla="*/ 336550 h 2769070"/>
              <a:gd name="connsiteX22" fmla="*/ 2362726 w 5561713"/>
              <a:gd name="connsiteY22" fmla="*/ 349250 h 2769070"/>
              <a:gd name="connsiteX23" fmla="*/ 2769126 w 5561713"/>
              <a:gd name="connsiteY23" fmla="*/ 0 h 2769070"/>
              <a:gd name="connsiteX24" fmla="*/ 3188226 w 5561713"/>
              <a:gd name="connsiteY24" fmla="*/ 342900 h 27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61713" h="2769070">
                <a:moveTo>
                  <a:pt x="3188226" y="342900"/>
                </a:moveTo>
                <a:cubicBezTo>
                  <a:pt x="3421059" y="401108"/>
                  <a:pt x="3941759" y="345017"/>
                  <a:pt x="4166126" y="349250"/>
                </a:cubicBezTo>
                <a:cubicBezTo>
                  <a:pt x="4390493" y="353483"/>
                  <a:pt x="4402134" y="340783"/>
                  <a:pt x="4534426" y="368300"/>
                </a:cubicBezTo>
                <a:cubicBezTo>
                  <a:pt x="4666718" y="395817"/>
                  <a:pt x="4824409" y="432858"/>
                  <a:pt x="4959876" y="514350"/>
                </a:cubicBezTo>
                <a:cubicBezTo>
                  <a:pt x="5095343" y="595842"/>
                  <a:pt x="5251976" y="721783"/>
                  <a:pt x="5347226" y="857250"/>
                </a:cubicBezTo>
                <a:cubicBezTo>
                  <a:pt x="5442476" y="992717"/>
                  <a:pt x="5497509" y="1181100"/>
                  <a:pt x="5531376" y="1327150"/>
                </a:cubicBezTo>
                <a:cubicBezTo>
                  <a:pt x="5565243" y="1473200"/>
                  <a:pt x="5569476" y="1597025"/>
                  <a:pt x="5550426" y="1733550"/>
                </a:cubicBezTo>
                <a:cubicBezTo>
                  <a:pt x="5531376" y="1870075"/>
                  <a:pt x="5491159" y="2019300"/>
                  <a:pt x="5417076" y="2146300"/>
                </a:cubicBezTo>
                <a:cubicBezTo>
                  <a:pt x="5342993" y="2273300"/>
                  <a:pt x="5206468" y="2408767"/>
                  <a:pt x="5105926" y="2495550"/>
                </a:cubicBezTo>
                <a:cubicBezTo>
                  <a:pt x="5005384" y="2582333"/>
                  <a:pt x="4916484" y="2623608"/>
                  <a:pt x="4813826" y="2667000"/>
                </a:cubicBezTo>
                <a:cubicBezTo>
                  <a:pt x="4711168" y="2710392"/>
                  <a:pt x="4692118" y="2738967"/>
                  <a:pt x="4489976" y="2755900"/>
                </a:cubicBezTo>
                <a:cubicBezTo>
                  <a:pt x="4287834" y="2772833"/>
                  <a:pt x="3600976" y="2768600"/>
                  <a:pt x="3600976" y="2768600"/>
                </a:cubicBezTo>
                <a:lnTo>
                  <a:pt x="1689626" y="2768600"/>
                </a:lnTo>
                <a:lnTo>
                  <a:pt x="1175276" y="2762250"/>
                </a:lnTo>
                <a:cubicBezTo>
                  <a:pt x="1030284" y="2751667"/>
                  <a:pt x="946676" y="2752725"/>
                  <a:pt x="819676" y="2705100"/>
                </a:cubicBezTo>
                <a:cubicBezTo>
                  <a:pt x="692676" y="2657475"/>
                  <a:pt x="530751" y="2587625"/>
                  <a:pt x="413276" y="2476500"/>
                </a:cubicBezTo>
                <a:cubicBezTo>
                  <a:pt x="295801" y="2365375"/>
                  <a:pt x="183618" y="2203450"/>
                  <a:pt x="114826" y="2038350"/>
                </a:cubicBezTo>
                <a:cubicBezTo>
                  <a:pt x="46034" y="1873250"/>
                  <a:pt x="-5824" y="1664758"/>
                  <a:pt x="526" y="1485900"/>
                </a:cubicBezTo>
                <a:cubicBezTo>
                  <a:pt x="6876" y="1307042"/>
                  <a:pt x="80959" y="1105958"/>
                  <a:pt x="152926" y="965200"/>
                </a:cubicBezTo>
                <a:cubicBezTo>
                  <a:pt x="224893" y="824442"/>
                  <a:pt x="324376" y="734483"/>
                  <a:pt x="432326" y="641350"/>
                </a:cubicBezTo>
                <a:cubicBezTo>
                  <a:pt x="540276" y="548217"/>
                  <a:pt x="637643" y="457200"/>
                  <a:pt x="800626" y="406400"/>
                </a:cubicBezTo>
                <a:cubicBezTo>
                  <a:pt x="963609" y="355600"/>
                  <a:pt x="1149876" y="346075"/>
                  <a:pt x="1410226" y="336550"/>
                </a:cubicBezTo>
                <a:cubicBezTo>
                  <a:pt x="1670576" y="327025"/>
                  <a:pt x="2136243" y="405342"/>
                  <a:pt x="2362726" y="349250"/>
                </a:cubicBezTo>
                <a:cubicBezTo>
                  <a:pt x="2589209" y="293158"/>
                  <a:pt x="2630484" y="0"/>
                  <a:pt x="2769126" y="0"/>
                </a:cubicBezTo>
                <a:cubicBezTo>
                  <a:pt x="2907768" y="0"/>
                  <a:pt x="2955393" y="284692"/>
                  <a:pt x="3188226" y="342900"/>
                </a:cubicBezTo>
                <a:close/>
              </a:path>
            </a:pathLst>
          </a:custGeom>
          <a:gradFill>
            <a:gsLst>
              <a:gs pos="0">
                <a:schemeClr val="bg1">
                  <a:lumMod val="85000"/>
                </a:schemeClr>
              </a:gs>
              <a:gs pos="1000">
                <a:schemeClr val="bg1"/>
              </a:gs>
              <a:gs pos="92000">
                <a:schemeClr val="bg1">
                  <a:lumMod val="85000"/>
                </a:schemeClr>
              </a:gs>
            </a:gsLst>
            <a:lin ang="16200000" scaled="0"/>
          </a:gradFill>
          <a:ln w="6350">
            <a:solidFill>
              <a:schemeClr val="bg1">
                <a:lumMod val="85000"/>
              </a:schemeClr>
            </a:solidFill>
          </a:ln>
          <a:effectLst>
            <a:outerShdw blurRad="127000" dist="50800" dir="5400000" sx="104000" sy="104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9" name="任意多边形 58"/>
          <p:cNvSpPr/>
          <p:nvPr/>
        </p:nvSpPr>
        <p:spPr>
          <a:xfrm>
            <a:off x="10124426" y="3622957"/>
            <a:ext cx="1443471" cy="583547"/>
          </a:xfrm>
          <a:custGeom>
            <a:avLst/>
            <a:gdLst>
              <a:gd name="connsiteX0" fmla="*/ 3188226 w 5561713"/>
              <a:gd name="connsiteY0" fmla="*/ 342900 h 2769070"/>
              <a:gd name="connsiteX1" fmla="*/ 4166126 w 5561713"/>
              <a:gd name="connsiteY1" fmla="*/ 349250 h 2769070"/>
              <a:gd name="connsiteX2" fmla="*/ 4534426 w 5561713"/>
              <a:gd name="connsiteY2" fmla="*/ 368300 h 2769070"/>
              <a:gd name="connsiteX3" fmla="*/ 4959876 w 5561713"/>
              <a:gd name="connsiteY3" fmla="*/ 514350 h 2769070"/>
              <a:gd name="connsiteX4" fmla="*/ 5347226 w 5561713"/>
              <a:gd name="connsiteY4" fmla="*/ 857250 h 2769070"/>
              <a:gd name="connsiteX5" fmla="*/ 5531376 w 5561713"/>
              <a:gd name="connsiteY5" fmla="*/ 1327150 h 2769070"/>
              <a:gd name="connsiteX6" fmla="*/ 5550426 w 5561713"/>
              <a:gd name="connsiteY6" fmla="*/ 1733550 h 2769070"/>
              <a:gd name="connsiteX7" fmla="*/ 5417076 w 5561713"/>
              <a:gd name="connsiteY7" fmla="*/ 2146300 h 2769070"/>
              <a:gd name="connsiteX8" fmla="*/ 5105926 w 5561713"/>
              <a:gd name="connsiteY8" fmla="*/ 2495550 h 2769070"/>
              <a:gd name="connsiteX9" fmla="*/ 4813826 w 5561713"/>
              <a:gd name="connsiteY9" fmla="*/ 2667000 h 2769070"/>
              <a:gd name="connsiteX10" fmla="*/ 4489976 w 5561713"/>
              <a:gd name="connsiteY10" fmla="*/ 2755900 h 2769070"/>
              <a:gd name="connsiteX11" fmla="*/ 3600976 w 5561713"/>
              <a:gd name="connsiteY11" fmla="*/ 2768600 h 2769070"/>
              <a:gd name="connsiteX12" fmla="*/ 1689626 w 5561713"/>
              <a:gd name="connsiteY12" fmla="*/ 2768600 h 2769070"/>
              <a:gd name="connsiteX13" fmla="*/ 1175276 w 5561713"/>
              <a:gd name="connsiteY13" fmla="*/ 2762250 h 2769070"/>
              <a:gd name="connsiteX14" fmla="*/ 819676 w 5561713"/>
              <a:gd name="connsiteY14" fmla="*/ 2705100 h 2769070"/>
              <a:gd name="connsiteX15" fmla="*/ 413276 w 5561713"/>
              <a:gd name="connsiteY15" fmla="*/ 2476500 h 2769070"/>
              <a:gd name="connsiteX16" fmla="*/ 114826 w 5561713"/>
              <a:gd name="connsiteY16" fmla="*/ 2038350 h 2769070"/>
              <a:gd name="connsiteX17" fmla="*/ 526 w 5561713"/>
              <a:gd name="connsiteY17" fmla="*/ 1485900 h 2769070"/>
              <a:gd name="connsiteX18" fmla="*/ 152926 w 5561713"/>
              <a:gd name="connsiteY18" fmla="*/ 965200 h 2769070"/>
              <a:gd name="connsiteX19" fmla="*/ 432326 w 5561713"/>
              <a:gd name="connsiteY19" fmla="*/ 641350 h 2769070"/>
              <a:gd name="connsiteX20" fmla="*/ 800626 w 5561713"/>
              <a:gd name="connsiteY20" fmla="*/ 406400 h 2769070"/>
              <a:gd name="connsiteX21" fmla="*/ 1410226 w 5561713"/>
              <a:gd name="connsiteY21" fmla="*/ 336550 h 2769070"/>
              <a:gd name="connsiteX22" fmla="*/ 2362726 w 5561713"/>
              <a:gd name="connsiteY22" fmla="*/ 349250 h 2769070"/>
              <a:gd name="connsiteX23" fmla="*/ 2769126 w 5561713"/>
              <a:gd name="connsiteY23" fmla="*/ 0 h 2769070"/>
              <a:gd name="connsiteX24" fmla="*/ 3188226 w 5561713"/>
              <a:gd name="connsiteY24" fmla="*/ 342900 h 27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61713" h="2769070">
                <a:moveTo>
                  <a:pt x="3188226" y="342900"/>
                </a:moveTo>
                <a:cubicBezTo>
                  <a:pt x="3421059" y="401108"/>
                  <a:pt x="3941759" y="345017"/>
                  <a:pt x="4166126" y="349250"/>
                </a:cubicBezTo>
                <a:cubicBezTo>
                  <a:pt x="4390493" y="353483"/>
                  <a:pt x="4402134" y="340783"/>
                  <a:pt x="4534426" y="368300"/>
                </a:cubicBezTo>
                <a:cubicBezTo>
                  <a:pt x="4666718" y="395817"/>
                  <a:pt x="4824409" y="432858"/>
                  <a:pt x="4959876" y="514350"/>
                </a:cubicBezTo>
                <a:cubicBezTo>
                  <a:pt x="5095343" y="595842"/>
                  <a:pt x="5251976" y="721783"/>
                  <a:pt x="5347226" y="857250"/>
                </a:cubicBezTo>
                <a:cubicBezTo>
                  <a:pt x="5442476" y="992717"/>
                  <a:pt x="5497509" y="1181100"/>
                  <a:pt x="5531376" y="1327150"/>
                </a:cubicBezTo>
                <a:cubicBezTo>
                  <a:pt x="5565243" y="1473200"/>
                  <a:pt x="5569476" y="1597025"/>
                  <a:pt x="5550426" y="1733550"/>
                </a:cubicBezTo>
                <a:cubicBezTo>
                  <a:pt x="5531376" y="1870075"/>
                  <a:pt x="5491159" y="2019300"/>
                  <a:pt x="5417076" y="2146300"/>
                </a:cubicBezTo>
                <a:cubicBezTo>
                  <a:pt x="5342993" y="2273300"/>
                  <a:pt x="5206468" y="2408767"/>
                  <a:pt x="5105926" y="2495550"/>
                </a:cubicBezTo>
                <a:cubicBezTo>
                  <a:pt x="5005384" y="2582333"/>
                  <a:pt x="4916484" y="2623608"/>
                  <a:pt x="4813826" y="2667000"/>
                </a:cubicBezTo>
                <a:cubicBezTo>
                  <a:pt x="4711168" y="2710392"/>
                  <a:pt x="4692118" y="2738967"/>
                  <a:pt x="4489976" y="2755900"/>
                </a:cubicBezTo>
                <a:cubicBezTo>
                  <a:pt x="4287834" y="2772833"/>
                  <a:pt x="3600976" y="2768600"/>
                  <a:pt x="3600976" y="2768600"/>
                </a:cubicBezTo>
                <a:lnTo>
                  <a:pt x="1689626" y="2768600"/>
                </a:lnTo>
                <a:lnTo>
                  <a:pt x="1175276" y="2762250"/>
                </a:lnTo>
                <a:cubicBezTo>
                  <a:pt x="1030284" y="2751667"/>
                  <a:pt x="946676" y="2752725"/>
                  <a:pt x="819676" y="2705100"/>
                </a:cubicBezTo>
                <a:cubicBezTo>
                  <a:pt x="692676" y="2657475"/>
                  <a:pt x="530751" y="2587625"/>
                  <a:pt x="413276" y="2476500"/>
                </a:cubicBezTo>
                <a:cubicBezTo>
                  <a:pt x="295801" y="2365375"/>
                  <a:pt x="183618" y="2203450"/>
                  <a:pt x="114826" y="2038350"/>
                </a:cubicBezTo>
                <a:cubicBezTo>
                  <a:pt x="46034" y="1873250"/>
                  <a:pt x="-5824" y="1664758"/>
                  <a:pt x="526" y="1485900"/>
                </a:cubicBezTo>
                <a:cubicBezTo>
                  <a:pt x="6876" y="1307042"/>
                  <a:pt x="80959" y="1105958"/>
                  <a:pt x="152926" y="965200"/>
                </a:cubicBezTo>
                <a:cubicBezTo>
                  <a:pt x="224893" y="824442"/>
                  <a:pt x="324376" y="734483"/>
                  <a:pt x="432326" y="641350"/>
                </a:cubicBezTo>
                <a:cubicBezTo>
                  <a:pt x="540276" y="548217"/>
                  <a:pt x="637643" y="457200"/>
                  <a:pt x="800626" y="406400"/>
                </a:cubicBezTo>
                <a:cubicBezTo>
                  <a:pt x="963609" y="355600"/>
                  <a:pt x="1149876" y="346075"/>
                  <a:pt x="1410226" y="336550"/>
                </a:cubicBezTo>
                <a:cubicBezTo>
                  <a:pt x="1670576" y="327025"/>
                  <a:pt x="2136243" y="405342"/>
                  <a:pt x="2362726" y="349250"/>
                </a:cubicBezTo>
                <a:cubicBezTo>
                  <a:pt x="2589209" y="293158"/>
                  <a:pt x="2630484" y="0"/>
                  <a:pt x="2769126" y="0"/>
                </a:cubicBezTo>
                <a:cubicBezTo>
                  <a:pt x="2907768" y="0"/>
                  <a:pt x="2955393" y="284692"/>
                  <a:pt x="3188226" y="342900"/>
                </a:cubicBezTo>
                <a:close/>
              </a:path>
            </a:pathLst>
          </a:custGeom>
          <a:gradFill>
            <a:gsLst>
              <a:gs pos="0">
                <a:schemeClr val="bg1">
                  <a:lumMod val="85000"/>
                </a:schemeClr>
              </a:gs>
              <a:gs pos="1000">
                <a:schemeClr val="bg1"/>
              </a:gs>
              <a:gs pos="92000">
                <a:schemeClr val="bg1">
                  <a:lumMod val="85000"/>
                </a:schemeClr>
              </a:gs>
            </a:gsLst>
            <a:lin ang="16200000" scaled="0"/>
          </a:gradFill>
          <a:ln w="6350">
            <a:solidFill>
              <a:schemeClr val="bg1">
                <a:lumMod val="85000"/>
              </a:schemeClr>
            </a:solidFill>
          </a:ln>
          <a:effectLst>
            <a:outerShdw blurRad="127000" dist="50800" dir="5400000" sx="104000" sy="104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164" name="矩形 6163"/>
          <p:cNvSpPr/>
          <p:nvPr/>
        </p:nvSpPr>
        <p:spPr>
          <a:xfrm>
            <a:off x="795" y="3035770"/>
            <a:ext cx="12190413" cy="96011"/>
          </a:xfrm>
          <a:prstGeom prst="rect">
            <a:avLst/>
          </a:prstGeom>
          <a:solidFill>
            <a:schemeClr val="bg1">
              <a:lumMod val="85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165" name="椭圆 6164"/>
          <p:cNvSpPr/>
          <p:nvPr/>
        </p:nvSpPr>
        <p:spPr>
          <a:xfrm>
            <a:off x="1347128" y="2989051"/>
            <a:ext cx="189423" cy="189448"/>
          </a:xfrm>
          <a:prstGeom prst="ellipse">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7" name="椭圆 66"/>
          <p:cNvSpPr/>
          <p:nvPr/>
        </p:nvSpPr>
        <p:spPr>
          <a:xfrm>
            <a:off x="3389022" y="2958571"/>
            <a:ext cx="189423" cy="189448"/>
          </a:xfrm>
          <a:prstGeom prst="ellipse">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8" name="椭圆 67"/>
          <p:cNvSpPr/>
          <p:nvPr/>
        </p:nvSpPr>
        <p:spPr>
          <a:xfrm>
            <a:off x="5217584" y="2968731"/>
            <a:ext cx="189423" cy="189448"/>
          </a:xfrm>
          <a:prstGeom prst="ellipse">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9" name="椭圆 68"/>
          <p:cNvSpPr/>
          <p:nvPr/>
        </p:nvSpPr>
        <p:spPr>
          <a:xfrm>
            <a:off x="7056305" y="2968731"/>
            <a:ext cx="189423" cy="189448"/>
          </a:xfrm>
          <a:prstGeom prst="ellipse">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70" name="椭圆 69"/>
          <p:cNvSpPr/>
          <p:nvPr/>
        </p:nvSpPr>
        <p:spPr>
          <a:xfrm>
            <a:off x="8874708" y="2978891"/>
            <a:ext cx="189423" cy="189448"/>
          </a:xfrm>
          <a:prstGeom prst="ellipse">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71" name="椭圆 70"/>
          <p:cNvSpPr/>
          <p:nvPr/>
        </p:nvSpPr>
        <p:spPr>
          <a:xfrm>
            <a:off x="10774381" y="2958571"/>
            <a:ext cx="189423" cy="189448"/>
          </a:xfrm>
          <a:prstGeom prst="ellipse">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73" name="矩形 72"/>
          <p:cNvSpPr/>
          <p:nvPr/>
        </p:nvSpPr>
        <p:spPr>
          <a:xfrm>
            <a:off x="1127448" y="3195254"/>
            <a:ext cx="675802" cy="446264"/>
          </a:xfrm>
          <a:prstGeom prst="rect">
            <a:avLst/>
          </a:prstGeom>
        </p:spPr>
        <p:txBody>
          <a:bodyPr wrap="none" lIns="121908" tIns="60954" rIns="121908" bIns="60954">
            <a:spAutoFit/>
          </a:bodyPr>
          <a:lstStyle/>
          <a:p>
            <a:r>
              <a:rPr lang="en-US" altLang="zh-CN" sz="2100" b="1" dirty="0" smtClean="0">
                <a:solidFill>
                  <a:schemeClr val="accent5"/>
                </a:solidFill>
                <a:latin typeface="Agency FB" panose="020B0503020202020204" pitchFamily="34" charset="0"/>
                <a:ea typeface="微软雅黑" panose="020B0503020204020204" pitchFamily="34" charset="-122"/>
                <a:cs typeface="BrowalliaUPC" panose="020B0604020202020204" pitchFamily="34" charset="-34"/>
              </a:rPr>
              <a:t>2013</a:t>
            </a:r>
            <a:endParaRPr lang="en-US" altLang="zh-CN" sz="2100" b="1" dirty="0">
              <a:solidFill>
                <a:schemeClr val="accent5"/>
              </a:solidFill>
              <a:latin typeface="Agency FB" panose="020B0503020202020204" pitchFamily="34" charset="0"/>
              <a:ea typeface="微软雅黑" panose="020B0503020204020204" pitchFamily="34" charset="-122"/>
              <a:cs typeface="BrowalliaUPC" panose="020B0604020202020204" pitchFamily="34" charset="-34"/>
            </a:endParaRPr>
          </a:p>
        </p:txBody>
      </p:sp>
      <p:sp>
        <p:nvSpPr>
          <p:cNvPr id="74" name="矩形 73"/>
          <p:cNvSpPr/>
          <p:nvPr/>
        </p:nvSpPr>
        <p:spPr>
          <a:xfrm>
            <a:off x="3119693" y="3144454"/>
            <a:ext cx="674199" cy="446264"/>
          </a:xfrm>
          <a:prstGeom prst="rect">
            <a:avLst/>
          </a:prstGeom>
        </p:spPr>
        <p:txBody>
          <a:bodyPr wrap="none" lIns="121908" tIns="60954" rIns="121908" bIns="60954">
            <a:spAutoFit/>
          </a:bodyPr>
          <a:lstStyle/>
          <a:p>
            <a:r>
              <a:rPr lang="en-US" altLang="zh-CN" sz="2100" b="1" dirty="0" smtClean="0">
                <a:solidFill>
                  <a:schemeClr val="accent4"/>
                </a:solidFill>
                <a:latin typeface="Agency FB" panose="020B0503020202020204" pitchFamily="34" charset="0"/>
                <a:ea typeface="微软雅黑" panose="020B0503020204020204" pitchFamily="34" charset="-122"/>
                <a:cs typeface="BrowalliaUPC" panose="020B0604020202020204" pitchFamily="34" charset="-34"/>
              </a:rPr>
              <a:t>2014</a:t>
            </a:r>
            <a:endParaRPr lang="en-US" altLang="zh-CN" sz="2100" b="1" dirty="0">
              <a:solidFill>
                <a:schemeClr val="accent4"/>
              </a:solidFill>
              <a:latin typeface="Agency FB" panose="020B0503020202020204" pitchFamily="34" charset="0"/>
              <a:ea typeface="微软雅黑" panose="020B0503020204020204" pitchFamily="34" charset="-122"/>
              <a:cs typeface="BrowalliaUPC" panose="020B0604020202020204" pitchFamily="34" charset="-34"/>
            </a:endParaRPr>
          </a:p>
        </p:txBody>
      </p:sp>
      <p:sp>
        <p:nvSpPr>
          <p:cNvPr id="75" name="矩形 74"/>
          <p:cNvSpPr/>
          <p:nvPr/>
        </p:nvSpPr>
        <p:spPr>
          <a:xfrm>
            <a:off x="4988150" y="3164774"/>
            <a:ext cx="674199" cy="446264"/>
          </a:xfrm>
          <a:prstGeom prst="rect">
            <a:avLst/>
          </a:prstGeom>
        </p:spPr>
        <p:txBody>
          <a:bodyPr wrap="none" lIns="121908" tIns="60954" rIns="121908" bIns="60954">
            <a:spAutoFit/>
          </a:bodyPr>
          <a:lstStyle/>
          <a:p>
            <a:r>
              <a:rPr lang="en-US" altLang="zh-CN" sz="2100" b="1" dirty="0" smtClean="0">
                <a:solidFill>
                  <a:schemeClr val="accent3"/>
                </a:solidFill>
                <a:latin typeface="Agency FB" panose="020B0503020202020204" pitchFamily="34" charset="0"/>
                <a:ea typeface="微软雅黑" panose="020B0503020204020204" pitchFamily="34" charset="-122"/>
                <a:cs typeface="BrowalliaUPC" panose="020B0604020202020204" pitchFamily="34" charset="-34"/>
              </a:rPr>
              <a:t>2015</a:t>
            </a:r>
            <a:endParaRPr lang="en-US" altLang="zh-CN" sz="2100" b="1" dirty="0">
              <a:solidFill>
                <a:schemeClr val="accent3"/>
              </a:solidFill>
              <a:latin typeface="Agency FB" panose="020B0503020202020204" pitchFamily="34" charset="0"/>
              <a:ea typeface="微软雅黑" panose="020B0503020204020204" pitchFamily="34" charset="-122"/>
              <a:cs typeface="BrowalliaUPC" panose="020B0604020202020204" pitchFamily="34" charset="-34"/>
            </a:endParaRPr>
          </a:p>
        </p:txBody>
      </p:sp>
      <p:sp>
        <p:nvSpPr>
          <p:cNvPr id="76" name="矩形 75"/>
          <p:cNvSpPr/>
          <p:nvPr/>
        </p:nvSpPr>
        <p:spPr>
          <a:xfrm>
            <a:off x="6816081" y="3164774"/>
            <a:ext cx="675802" cy="446264"/>
          </a:xfrm>
          <a:prstGeom prst="rect">
            <a:avLst/>
          </a:prstGeom>
        </p:spPr>
        <p:txBody>
          <a:bodyPr wrap="none" lIns="121908" tIns="60954" rIns="121908" bIns="60954">
            <a:spAutoFit/>
          </a:bodyPr>
          <a:lstStyle/>
          <a:p>
            <a:r>
              <a:rPr lang="en-US" altLang="zh-CN" sz="2100" b="1" dirty="0" smtClean="0">
                <a:solidFill>
                  <a:schemeClr val="accent2"/>
                </a:solidFill>
                <a:latin typeface="Agency FB" panose="020B0503020202020204" pitchFamily="34" charset="0"/>
                <a:ea typeface="微软雅黑" panose="020B0503020204020204" pitchFamily="34" charset="-122"/>
                <a:cs typeface="BrowalliaUPC" panose="020B0604020202020204" pitchFamily="34" charset="-34"/>
              </a:rPr>
              <a:t>2016</a:t>
            </a:r>
            <a:endParaRPr lang="en-US" altLang="zh-CN" sz="2100" b="1" dirty="0">
              <a:solidFill>
                <a:schemeClr val="accent2"/>
              </a:solidFill>
              <a:latin typeface="Agency FB" panose="020B0503020202020204" pitchFamily="34" charset="0"/>
              <a:ea typeface="微软雅黑" panose="020B0503020204020204" pitchFamily="34" charset="-122"/>
              <a:cs typeface="BrowalliaUPC" panose="020B0604020202020204" pitchFamily="34" charset="-34"/>
            </a:endParaRPr>
          </a:p>
        </p:txBody>
      </p:sp>
      <p:sp>
        <p:nvSpPr>
          <p:cNvPr id="77" name="矩形 76"/>
          <p:cNvSpPr/>
          <p:nvPr/>
        </p:nvSpPr>
        <p:spPr>
          <a:xfrm>
            <a:off x="8615538" y="3164774"/>
            <a:ext cx="667787" cy="446264"/>
          </a:xfrm>
          <a:prstGeom prst="rect">
            <a:avLst/>
          </a:prstGeom>
        </p:spPr>
        <p:txBody>
          <a:bodyPr wrap="none" lIns="121908" tIns="60954" rIns="121908" bIns="60954">
            <a:spAutoFit/>
          </a:bodyPr>
          <a:lstStyle/>
          <a:p>
            <a:r>
              <a:rPr lang="en-US" altLang="zh-CN" sz="2100" b="1" dirty="0" smtClean="0">
                <a:solidFill>
                  <a:schemeClr val="accent1"/>
                </a:solidFill>
                <a:latin typeface="Agency FB" panose="020B0503020202020204" pitchFamily="34" charset="0"/>
                <a:ea typeface="微软雅黑" panose="020B0503020204020204" pitchFamily="34" charset="-122"/>
                <a:cs typeface="BrowalliaUPC" panose="020B0604020202020204" pitchFamily="34" charset="-34"/>
              </a:rPr>
              <a:t>2017</a:t>
            </a:r>
            <a:endParaRPr lang="en-US" altLang="zh-CN" sz="2100" b="1" dirty="0">
              <a:solidFill>
                <a:schemeClr val="accent1"/>
              </a:solidFill>
              <a:latin typeface="Agency FB" panose="020B0503020202020204" pitchFamily="34" charset="0"/>
              <a:ea typeface="微软雅黑" panose="020B0503020204020204" pitchFamily="34" charset="-122"/>
              <a:cs typeface="BrowalliaUPC" panose="020B0604020202020204" pitchFamily="34" charset="-34"/>
            </a:endParaRPr>
          </a:p>
        </p:txBody>
      </p:sp>
      <p:sp>
        <p:nvSpPr>
          <p:cNvPr id="78" name="矩形 77"/>
          <p:cNvSpPr/>
          <p:nvPr/>
        </p:nvSpPr>
        <p:spPr>
          <a:xfrm>
            <a:off x="10474575" y="3154614"/>
            <a:ext cx="679008" cy="446264"/>
          </a:xfrm>
          <a:prstGeom prst="rect">
            <a:avLst/>
          </a:prstGeom>
        </p:spPr>
        <p:txBody>
          <a:bodyPr wrap="none" lIns="121908" tIns="60954" rIns="121908" bIns="60954">
            <a:spAutoFit/>
          </a:bodyPr>
          <a:lstStyle/>
          <a:p>
            <a:r>
              <a:rPr lang="en-US" altLang="zh-CN" sz="2100" b="1" dirty="0" smtClean="0">
                <a:solidFill>
                  <a:schemeClr val="tx2"/>
                </a:solidFill>
                <a:latin typeface="Agency FB" panose="020B0503020202020204" pitchFamily="34" charset="0"/>
                <a:ea typeface="微软雅黑" panose="020B0503020204020204" pitchFamily="34" charset="-122"/>
                <a:cs typeface="BrowalliaUPC" panose="020B0604020202020204" pitchFamily="34" charset="-34"/>
              </a:rPr>
              <a:t>2018</a:t>
            </a:r>
            <a:endParaRPr lang="en-US" altLang="zh-CN" sz="2100" b="1" dirty="0">
              <a:solidFill>
                <a:schemeClr val="tx2"/>
              </a:solidFill>
              <a:latin typeface="Agency FB" panose="020B0503020202020204" pitchFamily="34" charset="0"/>
              <a:ea typeface="微软雅黑" panose="020B0503020204020204" pitchFamily="34" charset="-122"/>
              <a:cs typeface="BrowalliaUPC" panose="020B0604020202020204" pitchFamily="34" charset="-34"/>
            </a:endParaRPr>
          </a:p>
        </p:txBody>
      </p:sp>
      <p:sp>
        <p:nvSpPr>
          <p:cNvPr id="6167" name="矩形 6166"/>
          <p:cNvSpPr/>
          <p:nvPr/>
        </p:nvSpPr>
        <p:spPr>
          <a:xfrm>
            <a:off x="942621" y="3778456"/>
            <a:ext cx="1015638" cy="353931"/>
          </a:xfrm>
          <a:prstGeom prst="rect">
            <a:avLst/>
          </a:prstGeom>
        </p:spPr>
        <p:txBody>
          <a:bodyPr wrap="none" lIns="121908" tIns="60954" rIns="121908" bIns="60954">
            <a:spAutoFit/>
          </a:bodyPr>
          <a:lstStyle/>
          <a:p>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输入文本</a:t>
            </a:r>
            <a:endParaRPr lang="zh-CN" altLang="en-US" sz="1500" dirty="0">
              <a:solidFill>
                <a:schemeClr val="tx1">
                  <a:lumMod val="75000"/>
                  <a:lumOff val="25000"/>
                </a:schemeClr>
              </a:solidFill>
            </a:endParaRPr>
          </a:p>
        </p:txBody>
      </p:sp>
      <p:sp>
        <p:nvSpPr>
          <p:cNvPr id="80" name="矩形 79"/>
          <p:cNvSpPr/>
          <p:nvPr/>
        </p:nvSpPr>
        <p:spPr>
          <a:xfrm>
            <a:off x="2964198" y="3778456"/>
            <a:ext cx="1015638" cy="353931"/>
          </a:xfrm>
          <a:prstGeom prst="rect">
            <a:avLst/>
          </a:prstGeom>
        </p:spPr>
        <p:txBody>
          <a:bodyPr wrap="none" lIns="121908" tIns="60954" rIns="121908" bIns="60954">
            <a:spAutoFit/>
          </a:bodyPr>
          <a:lstStyle/>
          <a:p>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输入文本</a:t>
            </a:r>
            <a:endParaRPr lang="zh-CN" altLang="en-US" sz="1500" dirty="0">
              <a:solidFill>
                <a:schemeClr val="tx1">
                  <a:lumMod val="75000"/>
                  <a:lumOff val="25000"/>
                </a:schemeClr>
              </a:solidFill>
            </a:endParaRPr>
          </a:p>
        </p:txBody>
      </p:sp>
      <p:sp>
        <p:nvSpPr>
          <p:cNvPr id="81" name="矩形 80"/>
          <p:cNvSpPr/>
          <p:nvPr/>
        </p:nvSpPr>
        <p:spPr>
          <a:xfrm>
            <a:off x="4884188" y="3778456"/>
            <a:ext cx="1015638" cy="353931"/>
          </a:xfrm>
          <a:prstGeom prst="rect">
            <a:avLst/>
          </a:prstGeom>
        </p:spPr>
        <p:txBody>
          <a:bodyPr wrap="none" lIns="121908" tIns="60954" rIns="121908" bIns="60954">
            <a:spAutoFit/>
          </a:bodyPr>
          <a:lstStyle/>
          <a:p>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输入文本</a:t>
            </a:r>
            <a:endParaRPr lang="zh-CN" altLang="en-US" sz="1500" dirty="0">
              <a:solidFill>
                <a:schemeClr val="tx1">
                  <a:lumMod val="75000"/>
                  <a:lumOff val="25000"/>
                </a:schemeClr>
              </a:solidFill>
            </a:endParaRPr>
          </a:p>
        </p:txBody>
      </p:sp>
      <p:sp>
        <p:nvSpPr>
          <p:cNvPr id="82" name="矩形 81"/>
          <p:cNvSpPr/>
          <p:nvPr/>
        </p:nvSpPr>
        <p:spPr>
          <a:xfrm>
            <a:off x="6621322" y="3778456"/>
            <a:ext cx="1015638" cy="353931"/>
          </a:xfrm>
          <a:prstGeom prst="rect">
            <a:avLst/>
          </a:prstGeom>
        </p:spPr>
        <p:txBody>
          <a:bodyPr wrap="none" lIns="121908" tIns="60954" rIns="121908" bIns="60954">
            <a:spAutoFit/>
          </a:bodyPr>
          <a:lstStyle/>
          <a:p>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输入文本</a:t>
            </a:r>
            <a:endParaRPr lang="zh-CN" altLang="en-US" sz="1500" dirty="0">
              <a:solidFill>
                <a:schemeClr val="tx1">
                  <a:lumMod val="75000"/>
                  <a:lumOff val="25000"/>
                </a:schemeClr>
              </a:solidFill>
            </a:endParaRPr>
          </a:p>
        </p:txBody>
      </p:sp>
      <p:sp>
        <p:nvSpPr>
          <p:cNvPr id="83" name="矩形 82"/>
          <p:cNvSpPr/>
          <p:nvPr/>
        </p:nvSpPr>
        <p:spPr>
          <a:xfrm>
            <a:off x="8510836" y="3778456"/>
            <a:ext cx="1015638" cy="353931"/>
          </a:xfrm>
          <a:prstGeom prst="rect">
            <a:avLst/>
          </a:prstGeom>
        </p:spPr>
        <p:txBody>
          <a:bodyPr wrap="none" lIns="121908" tIns="60954" rIns="121908" bIns="60954">
            <a:spAutoFit/>
          </a:bodyPr>
          <a:lstStyle/>
          <a:p>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输入文本</a:t>
            </a:r>
            <a:endParaRPr lang="zh-CN" altLang="en-US" sz="1500" dirty="0">
              <a:solidFill>
                <a:schemeClr val="tx1">
                  <a:lumMod val="75000"/>
                  <a:lumOff val="25000"/>
                </a:schemeClr>
              </a:solidFill>
            </a:endParaRPr>
          </a:p>
        </p:txBody>
      </p:sp>
      <p:sp>
        <p:nvSpPr>
          <p:cNvPr id="84" name="矩形 83"/>
          <p:cNvSpPr/>
          <p:nvPr/>
        </p:nvSpPr>
        <p:spPr>
          <a:xfrm>
            <a:off x="10369874" y="3778456"/>
            <a:ext cx="1015638" cy="353931"/>
          </a:xfrm>
          <a:prstGeom prst="rect">
            <a:avLst/>
          </a:prstGeom>
        </p:spPr>
        <p:txBody>
          <a:bodyPr wrap="none" lIns="121908" tIns="60954" rIns="121908" bIns="60954">
            <a:spAutoFit/>
          </a:bodyPr>
          <a:lstStyle/>
          <a:p>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输入文本</a:t>
            </a:r>
            <a:endParaRPr lang="zh-CN" altLang="en-US" sz="1500" dirty="0">
              <a:solidFill>
                <a:schemeClr val="tx1">
                  <a:lumMod val="75000"/>
                  <a:lumOff val="25000"/>
                </a:schemeClr>
              </a:solidFill>
            </a:endParaRPr>
          </a:p>
        </p:txBody>
      </p:sp>
      <p:sp>
        <p:nvSpPr>
          <p:cNvPr id="87" name="Freeform 86"/>
          <p:cNvSpPr>
            <a:spLocks noEditPoints="1"/>
          </p:cNvSpPr>
          <p:nvPr/>
        </p:nvSpPr>
        <p:spPr bwMode="auto">
          <a:xfrm>
            <a:off x="3184614" y="2372883"/>
            <a:ext cx="435537" cy="392032"/>
          </a:xfrm>
          <a:custGeom>
            <a:avLst/>
            <a:gdLst>
              <a:gd name="T0" fmla="*/ 327 w 327"/>
              <a:gd name="T1" fmla="*/ 130 h 294"/>
              <a:gd name="T2" fmla="*/ 163 w 327"/>
              <a:gd name="T3" fmla="*/ 0 h 294"/>
              <a:gd name="T4" fmla="*/ 0 w 327"/>
              <a:gd name="T5" fmla="*/ 130 h 294"/>
              <a:gd name="T6" fmla="*/ 163 w 327"/>
              <a:gd name="T7" fmla="*/ 260 h 294"/>
              <a:gd name="T8" fmla="*/ 219 w 327"/>
              <a:gd name="T9" fmla="*/ 253 h 294"/>
              <a:gd name="T10" fmla="*/ 267 w 327"/>
              <a:gd name="T11" fmla="*/ 292 h 294"/>
              <a:gd name="T12" fmla="*/ 271 w 327"/>
              <a:gd name="T13" fmla="*/ 294 h 294"/>
              <a:gd name="T14" fmla="*/ 273 w 327"/>
              <a:gd name="T15" fmla="*/ 292 h 294"/>
              <a:gd name="T16" fmla="*/ 270 w 327"/>
              <a:gd name="T17" fmla="*/ 229 h 294"/>
              <a:gd name="T18" fmla="*/ 327 w 327"/>
              <a:gd name="T19" fmla="*/ 130 h 294"/>
              <a:gd name="T20" fmla="*/ 228 w 327"/>
              <a:gd name="T21" fmla="*/ 186 h 294"/>
              <a:gd name="T22" fmla="*/ 101 w 327"/>
              <a:gd name="T23" fmla="*/ 186 h 294"/>
              <a:gd name="T24" fmla="*/ 89 w 327"/>
              <a:gd name="T25" fmla="*/ 174 h 294"/>
              <a:gd name="T26" fmla="*/ 101 w 327"/>
              <a:gd name="T27" fmla="*/ 163 h 294"/>
              <a:gd name="T28" fmla="*/ 228 w 327"/>
              <a:gd name="T29" fmla="*/ 163 h 294"/>
              <a:gd name="T30" fmla="*/ 240 w 327"/>
              <a:gd name="T31" fmla="*/ 174 h 294"/>
              <a:gd name="T32" fmla="*/ 228 w 327"/>
              <a:gd name="T33" fmla="*/ 186 h 294"/>
              <a:gd name="T34" fmla="*/ 228 w 327"/>
              <a:gd name="T35" fmla="*/ 137 h 294"/>
              <a:gd name="T36" fmla="*/ 101 w 327"/>
              <a:gd name="T37" fmla="*/ 137 h 294"/>
              <a:gd name="T38" fmla="*/ 89 w 327"/>
              <a:gd name="T39" fmla="*/ 125 h 294"/>
              <a:gd name="T40" fmla="*/ 101 w 327"/>
              <a:gd name="T41" fmla="*/ 114 h 294"/>
              <a:gd name="T42" fmla="*/ 228 w 327"/>
              <a:gd name="T43" fmla="*/ 114 h 294"/>
              <a:gd name="T44" fmla="*/ 240 w 327"/>
              <a:gd name="T45" fmla="*/ 125 h 294"/>
              <a:gd name="T46" fmla="*/ 228 w 327"/>
              <a:gd name="T47" fmla="*/ 137 h 294"/>
              <a:gd name="T48" fmla="*/ 228 w 327"/>
              <a:gd name="T49" fmla="*/ 88 h 294"/>
              <a:gd name="T50" fmla="*/ 101 w 327"/>
              <a:gd name="T51" fmla="*/ 88 h 294"/>
              <a:gd name="T52" fmla="*/ 89 w 327"/>
              <a:gd name="T53" fmla="*/ 76 h 294"/>
              <a:gd name="T54" fmla="*/ 101 w 327"/>
              <a:gd name="T55" fmla="*/ 65 h 294"/>
              <a:gd name="T56" fmla="*/ 228 w 327"/>
              <a:gd name="T57" fmla="*/ 65 h 294"/>
              <a:gd name="T58" fmla="*/ 240 w 327"/>
              <a:gd name="T59" fmla="*/ 76 h 294"/>
              <a:gd name="T60" fmla="*/ 228 w 327"/>
              <a:gd name="T61" fmla="*/ 88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27" h="294">
                <a:moveTo>
                  <a:pt x="327" y="130"/>
                </a:moveTo>
                <a:cubicBezTo>
                  <a:pt x="327" y="58"/>
                  <a:pt x="254" y="0"/>
                  <a:pt x="163" y="0"/>
                </a:cubicBezTo>
                <a:cubicBezTo>
                  <a:pt x="73" y="0"/>
                  <a:pt x="0" y="58"/>
                  <a:pt x="0" y="130"/>
                </a:cubicBezTo>
                <a:cubicBezTo>
                  <a:pt x="0" y="202"/>
                  <a:pt x="73" y="260"/>
                  <a:pt x="163" y="260"/>
                </a:cubicBezTo>
                <a:cubicBezTo>
                  <a:pt x="183" y="260"/>
                  <a:pt x="202" y="258"/>
                  <a:pt x="219" y="253"/>
                </a:cubicBezTo>
                <a:cubicBezTo>
                  <a:pt x="267" y="292"/>
                  <a:pt x="267" y="292"/>
                  <a:pt x="267" y="292"/>
                </a:cubicBezTo>
                <a:cubicBezTo>
                  <a:pt x="268" y="293"/>
                  <a:pt x="270" y="294"/>
                  <a:pt x="271" y="294"/>
                </a:cubicBezTo>
                <a:cubicBezTo>
                  <a:pt x="272" y="294"/>
                  <a:pt x="273" y="293"/>
                  <a:pt x="273" y="292"/>
                </a:cubicBezTo>
                <a:cubicBezTo>
                  <a:pt x="270" y="229"/>
                  <a:pt x="270" y="229"/>
                  <a:pt x="270" y="229"/>
                </a:cubicBezTo>
                <a:cubicBezTo>
                  <a:pt x="305" y="205"/>
                  <a:pt x="327" y="170"/>
                  <a:pt x="327" y="130"/>
                </a:cubicBezTo>
                <a:close/>
                <a:moveTo>
                  <a:pt x="228" y="186"/>
                </a:moveTo>
                <a:cubicBezTo>
                  <a:pt x="101" y="186"/>
                  <a:pt x="101" y="186"/>
                  <a:pt x="101" y="186"/>
                </a:cubicBezTo>
                <a:cubicBezTo>
                  <a:pt x="94" y="186"/>
                  <a:pt x="89" y="181"/>
                  <a:pt x="89" y="174"/>
                </a:cubicBezTo>
                <a:cubicBezTo>
                  <a:pt x="89" y="168"/>
                  <a:pt x="94" y="163"/>
                  <a:pt x="101" y="163"/>
                </a:cubicBezTo>
                <a:cubicBezTo>
                  <a:pt x="228" y="163"/>
                  <a:pt x="228" y="163"/>
                  <a:pt x="228" y="163"/>
                </a:cubicBezTo>
                <a:cubicBezTo>
                  <a:pt x="234" y="163"/>
                  <a:pt x="240" y="168"/>
                  <a:pt x="240" y="174"/>
                </a:cubicBezTo>
                <a:cubicBezTo>
                  <a:pt x="240" y="181"/>
                  <a:pt x="234" y="186"/>
                  <a:pt x="228" y="186"/>
                </a:cubicBezTo>
                <a:close/>
                <a:moveTo>
                  <a:pt x="228" y="137"/>
                </a:moveTo>
                <a:cubicBezTo>
                  <a:pt x="101" y="137"/>
                  <a:pt x="101" y="137"/>
                  <a:pt x="101" y="137"/>
                </a:cubicBezTo>
                <a:cubicBezTo>
                  <a:pt x="94" y="137"/>
                  <a:pt x="89" y="132"/>
                  <a:pt x="89" y="125"/>
                </a:cubicBezTo>
                <a:cubicBezTo>
                  <a:pt x="89" y="119"/>
                  <a:pt x="94" y="114"/>
                  <a:pt x="101" y="114"/>
                </a:cubicBezTo>
                <a:cubicBezTo>
                  <a:pt x="228" y="114"/>
                  <a:pt x="228" y="114"/>
                  <a:pt x="228" y="114"/>
                </a:cubicBezTo>
                <a:cubicBezTo>
                  <a:pt x="234" y="114"/>
                  <a:pt x="240" y="119"/>
                  <a:pt x="240" y="125"/>
                </a:cubicBezTo>
                <a:cubicBezTo>
                  <a:pt x="240" y="132"/>
                  <a:pt x="234" y="137"/>
                  <a:pt x="228" y="137"/>
                </a:cubicBezTo>
                <a:close/>
                <a:moveTo>
                  <a:pt x="228" y="88"/>
                </a:moveTo>
                <a:cubicBezTo>
                  <a:pt x="101" y="88"/>
                  <a:pt x="101" y="88"/>
                  <a:pt x="101" y="88"/>
                </a:cubicBezTo>
                <a:cubicBezTo>
                  <a:pt x="94" y="88"/>
                  <a:pt x="89" y="83"/>
                  <a:pt x="89" y="76"/>
                </a:cubicBezTo>
                <a:cubicBezTo>
                  <a:pt x="89" y="70"/>
                  <a:pt x="94" y="65"/>
                  <a:pt x="101" y="65"/>
                </a:cubicBezTo>
                <a:cubicBezTo>
                  <a:pt x="228" y="65"/>
                  <a:pt x="228" y="65"/>
                  <a:pt x="228" y="65"/>
                </a:cubicBezTo>
                <a:cubicBezTo>
                  <a:pt x="234" y="65"/>
                  <a:pt x="240" y="70"/>
                  <a:pt x="240" y="76"/>
                </a:cubicBezTo>
                <a:cubicBezTo>
                  <a:pt x="240" y="83"/>
                  <a:pt x="234" y="88"/>
                  <a:pt x="228" y="88"/>
                </a:cubicBezTo>
                <a:close/>
              </a:path>
            </a:pathLst>
          </a:custGeom>
          <a:solidFill>
            <a:schemeClr val="accent4"/>
          </a:solidFill>
          <a:ln>
            <a:noFill/>
          </a:ln>
        </p:spPr>
        <p:txBody>
          <a:bodyPr vert="horz" wrap="square" lIns="91431" tIns="45715" rIns="91431" bIns="45715" numCol="1" anchor="t" anchorCtr="0" compatLnSpc="1"/>
          <a:lstStyle/>
          <a:p>
            <a:endParaRPr lang="zh-CN" altLang="en-US"/>
          </a:p>
        </p:txBody>
      </p:sp>
      <p:grpSp>
        <p:nvGrpSpPr>
          <p:cNvPr id="88" name="Group 119"/>
          <p:cNvGrpSpPr/>
          <p:nvPr/>
        </p:nvGrpSpPr>
        <p:grpSpPr>
          <a:xfrm>
            <a:off x="5166477" y="2411162"/>
            <a:ext cx="350824" cy="362345"/>
            <a:chOff x="1227138" y="271463"/>
            <a:chExt cx="679450" cy="701675"/>
          </a:xfrm>
          <a:solidFill>
            <a:schemeClr val="accent3"/>
          </a:solidFill>
        </p:grpSpPr>
        <p:sp>
          <p:nvSpPr>
            <p:cNvPr id="89" name="Freeform 5"/>
            <p:cNvSpPr>
              <a:spLocks noEditPoints="1"/>
            </p:cNvSpPr>
            <p:nvPr/>
          </p:nvSpPr>
          <p:spPr bwMode="auto">
            <a:xfrm>
              <a:off x="1566863" y="584200"/>
              <a:ext cx="339725" cy="342900"/>
            </a:xfrm>
            <a:custGeom>
              <a:avLst/>
              <a:gdLst/>
              <a:ahLst/>
              <a:cxnLst>
                <a:cxn ang="0">
                  <a:pos x="89" y="73"/>
                </a:cxn>
                <a:cxn ang="0">
                  <a:pos x="69" y="52"/>
                </a:cxn>
                <a:cxn ang="0">
                  <a:pos x="62" y="13"/>
                </a:cxn>
                <a:cxn ang="0">
                  <a:pos x="13" y="13"/>
                </a:cxn>
                <a:cxn ang="0">
                  <a:pos x="13" y="63"/>
                </a:cxn>
                <a:cxn ang="0">
                  <a:pos x="52" y="70"/>
                </a:cxn>
                <a:cxn ang="0">
                  <a:pos x="72" y="90"/>
                </a:cxn>
                <a:cxn ang="0">
                  <a:pos x="89" y="73"/>
                </a:cxn>
                <a:cxn ang="0">
                  <a:pos x="54" y="54"/>
                </a:cxn>
                <a:cxn ang="0">
                  <a:pos x="22" y="54"/>
                </a:cxn>
                <a:cxn ang="0">
                  <a:pos x="22" y="22"/>
                </a:cxn>
                <a:cxn ang="0">
                  <a:pos x="54" y="22"/>
                </a:cxn>
                <a:cxn ang="0">
                  <a:pos x="54" y="54"/>
                </a:cxn>
                <a:cxn ang="0">
                  <a:pos x="54" y="54"/>
                </a:cxn>
                <a:cxn ang="0">
                  <a:pos x="54" y="54"/>
                </a:cxn>
              </a:cxnLst>
              <a:rect l="0" t="0" r="r" b="b"/>
              <a:pathLst>
                <a:path w="89" h="90">
                  <a:moveTo>
                    <a:pt x="89" y="73"/>
                  </a:moveTo>
                  <a:cubicBezTo>
                    <a:pt x="69" y="52"/>
                    <a:pt x="69" y="52"/>
                    <a:pt x="69" y="52"/>
                  </a:cubicBezTo>
                  <a:cubicBezTo>
                    <a:pt x="75" y="40"/>
                    <a:pt x="73" y="24"/>
                    <a:pt x="62" y="13"/>
                  </a:cubicBezTo>
                  <a:cubicBezTo>
                    <a:pt x="49" y="0"/>
                    <a:pt x="27" y="0"/>
                    <a:pt x="13" y="13"/>
                  </a:cubicBezTo>
                  <a:cubicBezTo>
                    <a:pt x="0" y="27"/>
                    <a:pt x="0" y="49"/>
                    <a:pt x="13" y="63"/>
                  </a:cubicBezTo>
                  <a:cubicBezTo>
                    <a:pt x="24" y="73"/>
                    <a:pt x="39" y="75"/>
                    <a:pt x="52" y="70"/>
                  </a:cubicBezTo>
                  <a:cubicBezTo>
                    <a:pt x="72" y="90"/>
                    <a:pt x="72" y="90"/>
                    <a:pt x="72" y="90"/>
                  </a:cubicBezTo>
                  <a:lnTo>
                    <a:pt x="89" y="73"/>
                  </a:lnTo>
                  <a:close/>
                  <a:moveTo>
                    <a:pt x="54" y="54"/>
                  </a:moveTo>
                  <a:cubicBezTo>
                    <a:pt x="45" y="63"/>
                    <a:pt x="31" y="63"/>
                    <a:pt x="22" y="54"/>
                  </a:cubicBezTo>
                  <a:cubicBezTo>
                    <a:pt x="13" y="45"/>
                    <a:pt x="13" y="31"/>
                    <a:pt x="22" y="22"/>
                  </a:cubicBezTo>
                  <a:cubicBezTo>
                    <a:pt x="31" y="13"/>
                    <a:pt x="45" y="13"/>
                    <a:pt x="54" y="22"/>
                  </a:cubicBezTo>
                  <a:cubicBezTo>
                    <a:pt x="62" y="31"/>
                    <a:pt x="62" y="45"/>
                    <a:pt x="54" y="54"/>
                  </a:cubicBezTo>
                  <a:close/>
                  <a:moveTo>
                    <a:pt x="54" y="54"/>
                  </a:moveTo>
                  <a:cubicBezTo>
                    <a:pt x="54" y="54"/>
                    <a:pt x="54" y="54"/>
                    <a:pt x="54" y="54"/>
                  </a:cubicBezTo>
                </a:path>
              </a:pathLst>
            </a:custGeom>
            <a:grpFill/>
            <a:ln w="9525">
              <a:noFill/>
              <a:round/>
            </a:ln>
          </p:spPr>
          <p:txBody>
            <a:bodyPr vert="horz" wrap="square" lIns="91440" tIns="45720" rIns="91440" bIns="45720" numCol="1" anchor="t" anchorCtr="0" compatLnSpc="1"/>
            <a:lstStyle/>
            <a:p>
              <a:endParaRPr lang="en-US"/>
            </a:p>
          </p:txBody>
        </p:sp>
        <p:sp>
          <p:nvSpPr>
            <p:cNvPr id="90" name="Freeform 6"/>
            <p:cNvSpPr>
              <a:spLocks noEditPoints="1"/>
            </p:cNvSpPr>
            <p:nvPr/>
          </p:nvSpPr>
          <p:spPr bwMode="auto">
            <a:xfrm>
              <a:off x="1227138" y="271463"/>
              <a:ext cx="565150" cy="701675"/>
            </a:xfrm>
            <a:custGeom>
              <a:avLst/>
              <a:gdLst/>
              <a:ahLst/>
              <a:cxnLst>
                <a:cxn ang="0">
                  <a:pos x="127" y="161"/>
                </a:cxn>
                <a:cxn ang="0">
                  <a:pos x="101" y="152"/>
                </a:cxn>
                <a:cxn ang="0">
                  <a:pos x="25" y="152"/>
                </a:cxn>
                <a:cxn ang="0">
                  <a:pos x="25" y="139"/>
                </a:cxn>
                <a:cxn ang="0">
                  <a:pos x="91" y="139"/>
                </a:cxn>
                <a:cxn ang="0">
                  <a:pos x="86" y="126"/>
                </a:cxn>
                <a:cxn ang="0">
                  <a:pos x="25" y="126"/>
                </a:cxn>
                <a:cxn ang="0">
                  <a:pos x="25" y="113"/>
                </a:cxn>
                <a:cxn ang="0">
                  <a:pos x="86" y="113"/>
                </a:cxn>
                <a:cxn ang="0">
                  <a:pos x="91" y="99"/>
                </a:cxn>
                <a:cxn ang="0">
                  <a:pos x="25" y="99"/>
                </a:cxn>
                <a:cxn ang="0">
                  <a:pos x="25" y="87"/>
                </a:cxn>
                <a:cxn ang="0">
                  <a:pos x="102" y="87"/>
                </a:cxn>
                <a:cxn ang="0">
                  <a:pos x="127" y="79"/>
                </a:cxn>
                <a:cxn ang="0">
                  <a:pos x="148" y="85"/>
                </a:cxn>
                <a:cxn ang="0">
                  <a:pos x="148" y="0"/>
                </a:cxn>
                <a:cxn ang="0">
                  <a:pos x="53" y="0"/>
                </a:cxn>
                <a:cxn ang="0">
                  <a:pos x="53" y="56"/>
                </a:cxn>
                <a:cxn ang="0">
                  <a:pos x="0" y="56"/>
                </a:cxn>
                <a:cxn ang="0">
                  <a:pos x="0" y="184"/>
                </a:cxn>
                <a:cxn ang="0">
                  <a:pos x="148" y="184"/>
                </a:cxn>
                <a:cxn ang="0">
                  <a:pos x="148" y="168"/>
                </a:cxn>
                <a:cxn ang="0">
                  <a:pos x="140" y="159"/>
                </a:cxn>
                <a:cxn ang="0">
                  <a:pos x="127" y="161"/>
                </a:cxn>
                <a:cxn ang="0">
                  <a:pos x="127" y="161"/>
                </a:cxn>
                <a:cxn ang="0">
                  <a:pos x="127" y="161"/>
                </a:cxn>
              </a:cxnLst>
              <a:rect l="0" t="0" r="r" b="b"/>
              <a:pathLst>
                <a:path w="148" h="184">
                  <a:moveTo>
                    <a:pt x="127" y="161"/>
                  </a:moveTo>
                  <a:cubicBezTo>
                    <a:pt x="117" y="161"/>
                    <a:pt x="108" y="158"/>
                    <a:pt x="101" y="152"/>
                  </a:cubicBezTo>
                  <a:cubicBezTo>
                    <a:pt x="25" y="152"/>
                    <a:pt x="25" y="152"/>
                    <a:pt x="25" y="152"/>
                  </a:cubicBezTo>
                  <a:cubicBezTo>
                    <a:pt x="25" y="139"/>
                    <a:pt x="25" y="139"/>
                    <a:pt x="25" y="139"/>
                  </a:cubicBezTo>
                  <a:cubicBezTo>
                    <a:pt x="91" y="139"/>
                    <a:pt x="91" y="139"/>
                    <a:pt x="91" y="139"/>
                  </a:cubicBezTo>
                  <a:cubicBezTo>
                    <a:pt x="88" y="135"/>
                    <a:pt x="87" y="130"/>
                    <a:pt x="86" y="126"/>
                  </a:cubicBezTo>
                  <a:cubicBezTo>
                    <a:pt x="25" y="126"/>
                    <a:pt x="25" y="126"/>
                    <a:pt x="25" y="126"/>
                  </a:cubicBezTo>
                  <a:cubicBezTo>
                    <a:pt x="25" y="113"/>
                    <a:pt x="25" y="113"/>
                    <a:pt x="25" y="113"/>
                  </a:cubicBezTo>
                  <a:cubicBezTo>
                    <a:pt x="86" y="113"/>
                    <a:pt x="86" y="113"/>
                    <a:pt x="86" y="113"/>
                  </a:cubicBezTo>
                  <a:cubicBezTo>
                    <a:pt x="87" y="108"/>
                    <a:pt x="89" y="104"/>
                    <a:pt x="91" y="99"/>
                  </a:cubicBezTo>
                  <a:cubicBezTo>
                    <a:pt x="25" y="99"/>
                    <a:pt x="25" y="99"/>
                    <a:pt x="25" y="99"/>
                  </a:cubicBezTo>
                  <a:cubicBezTo>
                    <a:pt x="25" y="87"/>
                    <a:pt x="25" y="87"/>
                    <a:pt x="25" y="87"/>
                  </a:cubicBezTo>
                  <a:cubicBezTo>
                    <a:pt x="102" y="87"/>
                    <a:pt x="102" y="87"/>
                    <a:pt x="102" y="87"/>
                  </a:cubicBezTo>
                  <a:cubicBezTo>
                    <a:pt x="109" y="82"/>
                    <a:pt x="118" y="79"/>
                    <a:pt x="127" y="79"/>
                  </a:cubicBezTo>
                  <a:cubicBezTo>
                    <a:pt x="135" y="79"/>
                    <a:pt x="142" y="81"/>
                    <a:pt x="148" y="85"/>
                  </a:cubicBezTo>
                  <a:cubicBezTo>
                    <a:pt x="148" y="0"/>
                    <a:pt x="148" y="0"/>
                    <a:pt x="148" y="0"/>
                  </a:cubicBezTo>
                  <a:cubicBezTo>
                    <a:pt x="53" y="0"/>
                    <a:pt x="53" y="0"/>
                    <a:pt x="53" y="0"/>
                  </a:cubicBezTo>
                  <a:cubicBezTo>
                    <a:pt x="53" y="56"/>
                    <a:pt x="53" y="56"/>
                    <a:pt x="53" y="56"/>
                  </a:cubicBezTo>
                  <a:cubicBezTo>
                    <a:pt x="0" y="56"/>
                    <a:pt x="0" y="56"/>
                    <a:pt x="0" y="56"/>
                  </a:cubicBezTo>
                  <a:cubicBezTo>
                    <a:pt x="0" y="184"/>
                    <a:pt x="0" y="184"/>
                    <a:pt x="0" y="184"/>
                  </a:cubicBezTo>
                  <a:cubicBezTo>
                    <a:pt x="148" y="184"/>
                    <a:pt x="148" y="184"/>
                    <a:pt x="148" y="184"/>
                  </a:cubicBezTo>
                  <a:cubicBezTo>
                    <a:pt x="148" y="168"/>
                    <a:pt x="148" y="168"/>
                    <a:pt x="148" y="168"/>
                  </a:cubicBezTo>
                  <a:cubicBezTo>
                    <a:pt x="140" y="159"/>
                    <a:pt x="140" y="159"/>
                    <a:pt x="140" y="159"/>
                  </a:cubicBezTo>
                  <a:cubicBezTo>
                    <a:pt x="136" y="160"/>
                    <a:pt x="131" y="161"/>
                    <a:pt x="127" y="161"/>
                  </a:cubicBezTo>
                  <a:close/>
                  <a:moveTo>
                    <a:pt x="127" y="161"/>
                  </a:moveTo>
                  <a:cubicBezTo>
                    <a:pt x="127" y="161"/>
                    <a:pt x="127" y="161"/>
                    <a:pt x="127" y="161"/>
                  </a:cubicBezTo>
                </a:path>
              </a:pathLst>
            </a:custGeom>
            <a:grpFill/>
            <a:ln w="9525">
              <a:noFill/>
              <a:round/>
            </a:ln>
          </p:spPr>
          <p:txBody>
            <a:bodyPr vert="horz" wrap="square" lIns="91440" tIns="45720" rIns="91440" bIns="45720" numCol="1" anchor="t" anchorCtr="0" compatLnSpc="1"/>
            <a:lstStyle/>
            <a:p>
              <a:endParaRPr lang="en-US"/>
            </a:p>
          </p:txBody>
        </p:sp>
        <p:sp>
          <p:nvSpPr>
            <p:cNvPr id="91" name="Freeform 7"/>
            <p:cNvSpPr>
              <a:spLocks noEditPoints="1"/>
            </p:cNvSpPr>
            <p:nvPr/>
          </p:nvSpPr>
          <p:spPr bwMode="auto">
            <a:xfrm>
              <a:off x="1246188" y="293688"/>
              <a:ext cx="141288" cy="144463"/>
            </a:xfrm>
            <a:custGeom>
              <a:avLst/>
              <a:gdLst/>
              <a:ahLst/>
              <a:cxnLst>
                <a:cxn ang="0">
                  <a:pos x="89" y="0"/>
                </a:cxn>
                <a:cxn ang="0">
                  <a:pos x="0" y="91"/>
                </a:cxn>
                <a:cxn ang="0">
                  <a:pos x="89" y="91"/>
                </a:cxn>
                <a:cxn ang="0">
                  <a:pos x="89" y="0"/>
                </a:cxn>
                <a:cxn ang="0">
                  <a:pos x="89" y="0"/>
                </a:cxn>
                <a:cxn ang="0">
                  <a:pos x="89" y="0"/>
                </a:cxn>
              </a:cxnLst>
              <a:rect l="0" t="0" r="r" b="b"/>
              <a:pathLst>
                <a:path w="89" h="91">
                  <a:moveTo>
                    <a:pt x="89" y="0"/>
                  </a:moveTo>
                  <a:lnTo>
                    <a:pt x="0" y="91"/>
                  </a:lnTo>
                  <a:lnTo>
                    <a:pt x="89" y="91"/>
                  </a:lnTo>
                  <a:lnTo>
                    <a:pt x="89" y="0"/>
                  </a:lnTo>
                  <a:close/>
                  <a:moveTo>
                    <a:pt x="89" y="0"/>
                  </a:moveTo>
                  <a:lnTo>
                    <a:pt x="89" y="0"/>
                  </a:lnTo>
                  <a:close/>
                </a:path>
              </a:pathLst>
            </a:custGeom>
            <a:grpFill/>
            <a:ln w="9525">
              <a:noFill/>
              <a:round/>
            </a:ln>
          </p:spPr>
          <p:txBody>
            <a:bodyPr vert="horz" wrap="square" lIns="91440" tIns="45720" rIns="91440" bIns="45720" numCol="1" anchor="t" anchorCtr="0" compatLnSpc="1"/>
            <a:lstStyle/>
            <a:p>
              <a:endParaRPr lang="en-US"/>
            </a:p>
          </p:txBody>
        </p:sp>
        <p:sp>
          <p:nvSpPr>
            <p:cNvPr id="92" name="Freeform 8"/>
            <p:cNvSpPr>
              <a:spLocks noEditPoints="1"/>
            </p:cNvSpPr>
            <p:nvPr/>
          </p:nvSpPr>
          <p:spPr bwMode="auto">
            <a:xfrm>
              <a:off x="1246188" y="293688"/>
              <a:ext cx="141288" cy="144463"/>
            </a:xfrm>
            <a:custGeom>
              <a:avLst/>
              <a:gdLst/>
              <a:ahLst/>
              <a:cxnLst>
                <a:cxn ang="0">
                  <a:pos x="89" y="0"/>
                </a:cxn>
                <a:cxn ang="0">
                  <a:pos x="0" y="91"/>
                </a:cxn>
                <a:cxn ang="0">
                  <a:pos x="89" y="91"/>
                </a:cxn>
                <a:cxn ang="0">
                  <a:pos x="89" y="0"/>
                </a:cxn>
                <a:cxn ang="0">
                  <a:pos x="89" y="0"/>
                </a:cxn>
                <a:cxn ang="0">
                  <a:pos x="89" y="0"/>
                </a:cxn>
              </a:cxnLst>
              <a:rect l="0" t="0" r="r" b="b"/>
              <a:pathLst>
                <a:path w="89" h="91">
                  <a:moveTo>
                    <a:pt x="89" y="0"/>
                  </a:moveTo>
                  <a:lnTo>
                    <a:pt x="0" y="91"/>
                  </a:lnTo>
                  <a:lnTo>
                    <a:pt x="89" y="91"/>
                  </a:lnTo>
                  <a:lnTo>
                    <a:pt x="89" y="0"/>
                  </a:lnTo>
                  <a:moveTo>
                    <a:pt x="89" y="0"/>
                  </a:moveTo>
                  <a:lnTo>
                    <a:pt x="89" y="0"/>
                  </a:lnTo>
                </a:path>
              </a:pathLst>
            </a:custGeom>
            <a:grpFill/>
            <a:ln w="9525">
              <a:noFill/>
              <a:round/>
            </a:ln>
          </p:spPr>
          <p:txBody>
            <a:bodyPr vert="horz" wrap="square" lIns="91440" tIns="45720" rIns="91440" bIns="45720" numCol="1" anchor="t" anchorCtr="0" compatLnSpc="1"/>
            <a:lstStyle/>
            <a:p>
              <a:endParaRPr lang="en-US"/>
            </a:p>
          </p:txBody>
        </p:sp>
      </p:grpSp>
      <p:sp>
        <p:nvSpPr>
          <p:cNvPr id="100" name="Freeform 158"/>
          <p:cNvSpPr>
            <a:spLocks noEditPoints="1"/>
          </p:cNvSpPr>
          <p:nvPr/>
        </p:nvSpPr>
        <p:spPr bwMode="auto">
          <a:xfrm>
            <a:off x="8779354" y="2504775"/>
            <a:ext cx="380131" cy="325868"/>
          </a:xfrm>
          <a:custGeom>
            <a:avLst/>
            <a:gdLst/>
            <a:ahLst/>
            <a:cxnLst>
              <a:cxn ang="0">
                <a:pos x="68" y="30"/>
              </a:cxn>
              <a:cxn ang="0">
                <a:pos x="0" y="30"/>
              </a:cxn>
              <a:cxn ang="0">
                <a:pos x="0" y="15"/>
              </a:cxn>
              <a:cxn ang="0">
                <a:pos x="7" y="9"/>
              </a:cxn>
              <a:cxn ang="0">
                <a:pos x="20" y="9"/>
              </a:cxn>
              <a:cxn ang="0">
                <a:pos x="20" y="3"/>
              </a:cxn>
              <a:cxn ang="0">
                <a:pos x="24" y="0"/>
              </a:cxn>
              <a:cxn ang="0">
                <a:pos x="45" y="0"/>
              </a:cxn>
              <a:cxn ang="0">
                <a:pos x="49" y="3"/>
              </a:cxn>
              <a:cxn ang="0">
                <a:pos x="49" y="9"/>
              </a:cxn>
              <a:cxn ang="0">
                <a:pos x="62" y="9"/>
              </a:cxn>
              <a:cxn ang="0">
                <a:pos x="68" y="15"/>
              </a:cxn>
              <a:cxn ang="0">
                <a:pos x="68" y="30"/>
              </a:cxn>
              <a:cxn ang="0">
                <a:pos x="68" y="52"/>
              </a:cxn>
              <a:cxn ang="0">
                <a:pos x="62" y="58"/>
              </a:cxn>
              <a:cxn ang="0">
                <a:pos x="7" y="58"/>
              </a:cxn>
              <a:cxn ang="0">
                <a:pos x="0" y="52"/>
              </a:cxn>
              <a:cxn ang="0">
                <a:pos x="0" y="34"/>
              </a:cxn>
              <a:cxn ang="0">
                <a:pos x="26" y="34"/>
              </a:cxn>
              <a:cxn ang="0">
                <a:pos x="26" y="40"/>
              </a:cxn>
              <a:cxn ang="0">
                <a:pos x="28" y="42"/>
              </a:cxn>
              <a:cxn ang="0">
                <a:pos x="41" y="42"/>
              </a:cxn>
              <a:cxn ang="0">
                <a:pos x="43" y="40"/>
              </a:cxn>
              <a:cxn ang="0">
                <a:pos x="43" y="34"/>
              </a:cxn>
              <a:cxn ang="0">
                <a:pos x="68" y="34"/>
              </a:cxn>
              <a:cxn ang="0">
                <a:pos x="68" y="52"/>
              </a:cxn>
              <a:cxn ang="0">
                <a:pos x="44" y="9"/>
              </a:cxn>
              <a:cxn ang="0">
                <a:pos x="44" y="5"/>
              </a:cxn>
              <a:cxn ang="0">
                <a:pos x="25" y="5"/>
              </a:cxn>
              <a:cxn ang="0">
                <a:pos x="25" y="9"/>
              </a:cxn>
              <a:cxn ang="0">
                <a:pos x="44" y="9"/>
              </a:cxn>
              <a:cxn ang="0">
                <a:pos x="39" y="39"/>
              </a:cxn>
              <a:cxn ang="0">
                <a:pos x="30" y="39"/>
              </a:cxn>
              <a:cxn ang="0">
                <a:pos x="30" y="34"/>
              </a:cxn>
              <a:cxn ang="0">
                <a:pos x="39" y="34"/>
              </a:cxn>
              <a:cxn ang="0">
                <a:pos x="39" y="39"/>
              </a:cxn>
            </a:cxnLst>
            <a:rect l="0" t="0" r="r" b="b"/>
            <a:pathLst>
              <a:path w="68" h="58">
                <a:moveTo>
                  <a:pt x="68" y="30"/>
                </a:moveTo>
                <a:cubicBezTo>
                  <a:pt x="0" y="30"/>
                  <a:pt x="0" y="30"/>
                  <a:pt x="0" y="30"/>
                </a:cubicBezTo>
                <a:cubicBezTo>
                  <a:pt x="0" y="15"/>
                  <a:pt x="0" y="15"/>
                  <a:pt x="0" y="15"/>
                </a:cubicBezTo>
                <a:cubicBezTo>
                  <a:pt x="0" y="12"/>
                  <a:pt x="3" y="9"/>
                  <a:pt x="7" y="9"/>
                </a:cubicBezTo>
                <a:cubicBezTo>
                  <a:pt x="20" y="9"/>
                  <a:pt x="20" y="9"/>
                  <a:pt x="20" y="9"/>
                </a:cubicBezTo>
                <a:cubicBezTo>
                  <a:pt x="20" y="3"/>
                  <a:pt x="20" y="3"/>
                  <a:pt x="20" y="3"/>
                </a:cubicBezTo>
                <a:cubicBezTo>
                  <a:pt x="20" y="1"/>
                  <a:pt x="22" y="0"/>
                  <a:pt x="24" y="0"/>
                </a:cubicBezTo>
                <a:cubicBezTo>
                  <a:pt x="45" y="0"/>
                  <a:pt x="45" y="0"/>
                  <a:pt x="45" y="0"/>
                </a:cubicBezTo>
                <a:cubicBezTo>
                  <a:pt x="47" y="0"/>
                  <a:pt x="49" y="1"/>
                  <a:pt x="49" y="3"/>
                </a:cubicBezTo>
                <a:cubicBezTo>
                  <a:pt x="49" y="9"/>
                  <a:pt x="49" y="9"/>
                  <a:pt x="49" y="9"/>
                </a:cubicBezTo>
                <a:cubicBezTo>
                  <a:pt x="62" y="9"/>
                  <a:pt x="62" y="9"/>
                  <a:pt x="62" y="9"/>
                </a:cubicBezTo>
                <a:cubicBezTo>
                  <a:pt x="66" y="9"/>
                  <a:pt x="68" y="12"/>
                  <a:pt x="68" y="15"/>
                </a:cubicBezTo>
                <a:lnTo>
                  <a:pt x="68" y="30"/>
                </a:lnTo>
                <a:close/>
                <a:moveTo>
                  <a:pt x="68" y="52"/>
                </a:moveTo>
                <a:cubicBezTo>
                  <a:pt x="68" y="55"/>
                  <a:pt x="66" y="58"/>
                  <a:pt x="62" y="58"/>
                </a:cubicBezTo>
                <a:cubicBezTo>
                  <a:pt x="7" y="58"/>
                  <a:pt x="7" y="58"/>
                  <a:pt x="7" y="58"/>
                </a:cubicBezTo>
                <a:cubicBezTo>
                  <a:pt x="3" y="58"/>
                  <a:pt x="0" y="55"/>
                  <a:pt x="0" y="52"/>
                </a:cubicBezTo>
                <a:cubicBezTo>
                  <a:pt x="0" y="34"/>
                  <a:pt x="0" y="34"/>
                  <a:pt x="0" y="34"/>
                </a:cubicBezTo>
                <a:cubicBezTo>
                  <a:pt x="26" y="34"/>
                  <a:pt x="26" y="34"/>
                  <a:pt x="26" y="34"/>
                </a:cubicBezTo>
                <a:cubicBezTo>
                  <a:pt x="26" y="40"/>
                  <a:pt x="26" y="40"/>
                  <a:pt x="26" y="40"/>
                </a:cubicBezTo>
                <a:cubicBezTo>
                  <a:pt x="26" y="41"/>
                  <a:pt x="27" y="42"/>
                  <a:pt x="28" y="42"/>
                </a:cubicBezTo>
                <a:cubicBezTo>
                  <a:pt x="41" y="42"/>
                  <a:pt x="41" y="42"/>
                  <a:pt x="41" y="42"/>
                </a:cubicBezTo>
                <a:cubicBezTo>
                  <a:pt x="42" y="42"/>
                  <a:pt x="43" y="41"/>
                  <a:pt x="43" y="40"/>
                </a:cubicBezTo>
                <a:cubicBezTo>
                  <a:pt x="43" y="34"/>
                  <a:pt x="43" y="34"/>
                  <a:pt x="43" y="34"/>
                </a:cubicBezTo>
                <a:cubicBezTo>
                  <a:pt x="68" y="34"/>
                  <a:pt x="68" y="34"/>
                  <a:pt x="68" y="34"/>
                </a:cubicBezTo>
                <a:lnTo>
                  <a:pt x="68" y="52"/>
                </a:lnTo>
                <a:close/>
                <a:moveTo>
                  <a:pt x="44" y="9"/>
                </a:moveTo>
                <a:cubicBezTo>
                  <a:pt x="44" y="5"/>
                  <a:pt x="44" y="5"/>
                  <a:pt x="44" y="5"/>
                </a:cubicBezTo>
                <a:cubicBezTo>
                  <a:pt x="25" y="5"/>
                  <a:pt x="25" y="5"/>
                  <a:pt x="25" y="5"/>
                </a:cubicBezTo>
                <a:cubicBezTo>
                  <a:pt x="25" y="9"/>
                  <a:pt x="25" y="9"/>
                  <a:pt x="25" y="9"/>
                </a:cubicBezTo>
                <a:lnTo>
                  <a:pt x="44" y="9"/>
                </a:lnTo>
                <a:close/>
                <a:moveTo>
                  <a:pt x="39" y="39"/>
                </a:moveTo>
                <a:cubicBezTo>
                  <a:pt x="30" y="39"/>
                  <a:pt x="30" y="39"/>
                  <a:pt x="30" y="39"/>
                </a:cubicBezTo>
                <a:cubicBezTo>
                  <a:pt x="30" y="34"/>
                  <a:pt x="30" y="34"/>
                  <a:pt x="30" y="34"/>
                </a:cubicBezTo>
                <a:cubicBezTo>
                  <a:pt x="39" y="34"/>
                  <a:pt x="39" y="34"/>
                  <a:pt x="39" y="34"/>
                </a:cubicBezTo>
                <a:lnTo>
                  <a:pt x="39" y="39"/>
                </a:lnTo>
                <a:close/>
              </a:path>
            </a:pathLst>
          </a:custGeom>
          <a:solidFill>
            <a:schemeClr val="accent1"/>
          </a:solidFill>
          <a:ln w="9525">
            <a:noFill/>
            <a:round/>
          </a:ln>
        </p:spPr>
        <p:txBody>
          <a:bodyPr vert="horz" wrap="square" lIns="91431" tIns="45715" rIns="91431" bIns="45715" numCol="1" anchor="t" anchorCtr="0" compatLnSpc="1"/>
          <a:lstStyle/>
          <a:p>
            <a:endParaRPr lang="en-US"/>
          </a:p>
        </p:txBody>
      </p:sp>
      <p:grpSp>
        <p:nvGrpSpPr>
          <p:cNvPr id="101" name="Group 36"/>
          <p:cNvGrpSpPr/>
          <p:nvPr/>
        </p:nvGrpSpPr>
        <p:grpSpPr>
          <a:xfrm>
            <a:off x="1261488" y="2387682"/>
            <a:ext cx="320812" cy="478417"/>
            <a:chOff x="4669866" y="3800264"/>
            <a:chExt cx="279527" cy="416797"/>
          </a:xfrm>
          <a:solidFill>
            <a:schemeClr val="accent5"/>
          </a:solidFill>
        </p:grpSpPr>
        <p:sp>
          <p:nvSpPr>
            <p:cNvPr id="102" name="Freeform 141"/>
            <p:cNvSpPr>
              <a:spLocks noEditPoints="1"/>
            </p:cNvSpPr>
            <p:nvPr/>
          </p:nvSpPr>
          <p:spPr bwMode="auto">
            <a:xfrm>
              <a:off x="4669866" y="3800264"/>
              <a:ext cx="279527" cy="316965"/>
            </a:xfrm>
            <a:custGeom>
              <a:avLst/>
              <a:gdLst>
                <a:gd name="T0" fmla="*/ 84 w 84"/>
                <a:gd name="T1" fmla="*/ 42 h 95"/>
                <a:gd name="T2" fmla="*/ 42 w 84"/>
                <a:gd name="T3" fmla="*/ 0 h 95"/>
                <a:gd name="T4" fmla="*/ 0 w 84"/>
                <a:gd name="T5" fmla="*/ 42 h 95"/>
                <a:gd name="T6" fmla="*/ 28 w 84"/>
                <a:gd name="T7" fmla="*/ 81 h 95"/>
                <a:gd name="T8" fmla="*/ 25 w 84"/>
                <a:gd name="T9" fmla="*/ 81 h 95"/>
                <a:gd name="T10" fmla="*/ 25 w 84"/>
                <a:gd name="T11" fmla="*/ 95 h 95"/>
                <a:gd name="T12" fmla="*/ 60 w 84"/>
                <a:gd name="T13" fmla="*/ 95 h 95"/>
                <a:gd name="T14" fmla="*/ 60 w 84"/>
                <a:gd name="T15" fmla="*/ 81 h 95"/>
                <a:gd name="T16" fmla="*/ 57 w 84"/>
                <a:gd name="T17" fmla="*/ 81 h 95"/>
                <a:gd name="T18" fmla="*/ 84 w 84"/>
                <a:gd name="T19" fmla="*/ 42 h 95"/>
                <a:gd name="T20" fmla="*/ 42 w 84"/>
                <a:gd name="T21" fmla="*/ 77 h 95"/>
                <a:gd name="T22" fmla="*/ 7 w 84"/>
                <a:gd name="T23" fmla="*/ 42 h 95"/>
                <a:gd name="T24" fmla="*/ 42 w 84"/>
                <a:gd name="T25" fmla="*/ 7 h 95"/>
                <a:gd name="T26" fmla="*/ 77 w 84"/>
                <a:gd name="T27" fmla="*/ 42 h 95"/>
                <a:gd name="T28" fmla="*/ 42 w 84"/>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95">
                  <a:moveTo>
                    <a:pt x="84" y="42"/>
                  </a:moveTo>
                  <a:cubicBezTo>
                    <a:pt x="84" y="19"/>
                    <a:pt x="65" y="0"/>
                    <a:pt x="42" y="0"/>
                  </a:cubicBezTo>
                  <a:cubicBezTo>
                    <a:pt x="19" y="0"/>
                    <a:pt x="0" y="19"/>
                    <a:pt x="0" y="42"/>
                  </a:cubicBezTo>
                  <a:cubicBezTo>
                    <a:pt x="0" y="60"/>
                    <a:pt x="12" y="75"/>
                    <a:pt x="28" y="81"/>
                  </a:cubicBezTo>
                  <a:cubicBezTo>
                    <a:pt x="25" y="81"/>
                    <a:pt x="25" y="81"/>
                    <a:pt x="25" y="81"/>
                  </a:cubicBezTo>
                  <a:cubicBezTo>
                    <a:pt x="25" y="95"/>
                    <a:pt x="25" y="95"/>
                    <a:pt x="25" y="95"/>
                  </a:cubicBezTo>
                  <a:cubicBezTo>
                    <a:pt x="60" y="95"/>
                    <a:pt x="60" y="95"/>
                    <a:pt x="60" y="95"/>
                  </a:cubicBezTo>
                  <a:cubicBezTo>
                    <a:pt x="60" y="81"/>
                    <a:pt x="60" y="81"/>
                    <a:pt x="60" y="81"/>
                  </a:cubicBezTo>
                  <a:cubicBezTo>
                    <a:pt x="57" y="81"/>
                    <a:pt x="57" y="81"/>
                    <a:pt x="57" y="81"/>
                  </a:cubicBezTo>
                  <a:cubicBezTo>
                    <a:pt x="73" y="75"/>
                    <a:pt x="84" y="60"/>
                    <a:pt x="84" y="42"/>
                  </a:cubicBezTo>
                  <a:close/>
                  <a:moveTo>
                    <a:pt x="42" y="77"/>
                  </a:moveTo>
                  <a:cubicBezTo>
                    <a:pt x="23" y="77"/>
                    <a:pt x="7" y="61"/>
                    <a:pt x="7" y="42"/>
                  </a:cubicBezTo>
                  <a:cubicBezTo>
                    <a:pt x="7" y="23"/>
                    <a:pt x="23" y="7"/>
                    <a:pt x="42" y="7"/>
                  </a:cubicBezTo>
                  <a:cubicBezTo>
                    <a:pt x="62" y="7"/>
                    <a:pt x="77" y="23"/>
                    <a:pt x="77" y="42"/>
                  </a:cubicBezTo>
                  <a:cubicBezTo>
                    <a:pt x="77" y="61"/>
                    <a:pt x="62" y="77"/>
                    <a:pt x="42"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3" name="Rectangle 142"/>
            <p:cNvSpPr>
              <a:spLocks noChangeArrowheads="1"/>
            </p:cNvSpPr>
            <p:nvPr/>
          </p:nvSpPr>
          <p:spPr bwMode="auto">
            <a:xfrm>
              <a:off x="4752226" y="4127210"/>
              <a:ext cx="117302"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104" name="Freeform 143"/>
            <p:cNvSpPr/>
            <p:nvPr/>
          </p:nvSpPr>
          <p:spPr bwMode="auto">
            <a:xfrm>
              <a:off x="4752226" y="4179623"/>
              <a:ext cx="117302" cy="37438"/>
            </a:xfrm>
            <a:custGeom>
              <a:avLst/>
              <a:gdLst>
                <a:gd name="T0" fmla="*/ 0 w 47"/>
                <a:gd name="T1" fmla="*/ 9 h 15"/>
                <a:gd name="T2" fmla="*/ 16 w 47"/>
                <a:gd name="T3" fmla="*/ 9 h 15"/>
                <a:gd name="T4" fmla="*/ 16 w 47"/>
                <a:gd name="T5" fmla="*/ 15 h 15"/>
                <a:gd name="T6" fmla="*/ 31 w 47"/>
                <a:gd name="T7" fmla="*/ 15 h 15"/>
                <a:gd name="T8" fmla="*/ 31 w 47"/>
                <a:gd name="T9" fmla="*/ 9 h 15"/>
                <a:gd name="T10" fmla="*/ 47 w 47"/>
                <a:gd name="T11" fmla="*/ 9 h 15"/>
                <a:gd name="T12" fmla="*/ 47 w 47"/>
                <a:gd name="T13" fmla="*/ 0 h 15"/>
                <a:gd name="T14" fmla="*/ 0 w 47"/>
                <a:gd name="T15" fmla="*/ 0 h 15"/>
                <a:gd name="T16" fmla="*/ 0 w 47"/>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
                  <a:moveTo>
                    <a:pt x="0" y="9"/>
                  </a:moveTo>
                  <a:lnTo>
                    <a:pt x="16" y="9"/>
                  </a:lnTo>
                  <a:lnTo>
                    <a:pt x="16" y="15"/>
                  </a:lnTo>
                  <a:lnTo>
                    <a:pt x="31" y="15"/>
                  </a:lnTo>
                  <a:lnTo>
                    <a:pt x="31" y="9"/>
                  </a:lnTo>
                  <a:lnTo>
                    <a:pt x="47" y="9"/>
                  </a:lnTo>
                  <a:lnTo>
                    <a:pt x="47" y="0"/>
                  </a:lnTo>
                  <a:lnTo>
                    <a:pt x="0"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5" name="Freeform 144"/>
            <p:cNvSpPr>
              <a:spLocks noEditPoints="1"/>
            </p:cNvSpPr>
            <p:nvPr/>
          </p:nvSpPr>
          <p:spPr bwMode="auto">
            <a:xfrm>
              <a:off x="4769697" y="3890112"/>
              <a:ext cx="82362" cy="162227"/>
            </a:xfrm>
            <a:custGeom>
              <a:avLst/>
              <a:gdLst>
                <a:gd name="T0" fmla="*/ 32 w 33"/>
                <a:gd name="T1" fmla="*/ 3 h 65"/>
                <a:gd name="T2" fmla="*/ 28 w 33"/>
                <a:gd name="T3" fmla="*/ 0 h 65"/>
                <a:gd name="T4" fmla="*/ 16 w 33"/>
                <a:gd name="T5" fmla="*/ 5 h 65"/>
                <a:gd name="T6" fmla="*/ 4 w 33"/>
                <a:gd name="T7" fmla="*/ 0 h 65"/>
                <a:gd name="T8" fmla="*/ 0 w 33"/>
                <a:gd name="T9" fmla="*/ 3 h 65"/>
                <a:gd name="T10" fmla="*/ 0 w 33"/>
                <a:gd name="T11" fmla="*/ 3 h 65"/>
                <a:gd name="T12" fmla="*/ 0 w 33"/>
                <a:gd name="T13" fmla="*/ 3 h 65"/>
                <a:gd name="T14" fmla="*/ 15 w 33"/>
                <a:gd name="T15" fmla="*/ 65 h 65"/>
                <a:gd name="T16" fmla="*/ 19 w 33"/>
                <a:gd name="T17" fmla="*/ 65 h 65"/>
                <a:gd name="T18" fmla="*/ 33 w 33"/>
                <a:gd name="T19" fmla="*/ 3 h 65"/>
                <a:gd name="T20" fmla="*/ 33 w 33"/>
                <a:gd name="T21" fmla="*/ 3 h 65"/>
                <a:gd name="T22" fmla="*/ 33 w 33"/>
                <a:gd name="T23" fmla="*/ 3 h 65"/>
                <a:gd name="T24" fmla="*/ 33 w 33"/>
                <a:gd name="T25" fmla="*/ 3 h 65"/>
                <a:gd name="T26" fmla="*/ 32 w 33"/>
                <a:gd name="T27" fmla="*/ 3 h 65"/>
                <a:gd name="T28" fmla="*/ 16 w 33"/>
                <a:gd name="T29" fmla="*/ 57 h 65"/>
                <a:gd name="T30" fmla="*/ 4 w 33"/>
                <a:gd name="T31" fmla="*/ 4 h 65"/>
                <a:gd name="T32" fmla="*/ 16 w 33"/>
                <a:gd name="T33" fmla="*/ 8 h 65"/>
                <a:gd name="T34" fmla="*/ 29 w 33"/>
                <a:gd name="T35" fmla="*/ 4 h 65"/>
                <a:gd name="T36" fmla="*/ 16 w 33"/>
                <a:gd name="T37"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65">
                  <a:moveTo>
                    <a:pt x="32" y="3"/>
                  </a:moveTo>
                  <a:lnTo>
                    <a:pt x="28" y="0"/>
                  </a:lnTo>
                  <a:lnTo>
                    <a:pt x="16" y="5"/>
                  </a:lnTo>
                  <a:lnTo>
                    <a:pt x="4" y="0"/>
                  </a:lnTo>
                  <a:lnTo>
                    <a:pt x="0" y="3"/>
                  </a:lnTo>
                  <a:lnTo>
                    <a:pt x="0" y="3"/>
                  </a:lnTo>
                  <a:lnTo>
                    <a:pt x="0" y="3"/>
                  </a:lnTo>
                  <a:lnTo>
                    <a:pt x="15" y="65"/>
                  </a:lnTo>
                  <a:lnTo>
                    <a:pt x="19" y="65"/>
                  </a:lnTo>
                  <a:lnTo>
                    <a:pt x="33" y="3"/>
                  </a:lnTo>
                  <a:lnTo>
                    <a:pt x="33" y="3"/>
                  </a:lnTo>
                  <a:lnTo>
                    <a:pt x="33" y="3"/>
                  </a:lnTo>
                  <a:lnTo>
                    <a:pt x="33" y="3"/>
                  </a:lnTo>
                  <a:lnTo>
                    <a:pt x="32" y="3"/>
                  </a:lnTo>
                  <a:close/>
                  <a:moveTo>
                    <a:pt x="16" y="57"/>
                  </a:moveTo>
                  <a:lnTo>
                    <a:pt x="4" y="4"/>
                  </a:lnTo>
                  <a:lnTo>
                    <a:pt x="16" y="8"/>
                  </a:lnTo>
                  <a:lnTo>
                    <a:pt x="29" y="4"/>
                  </a:lnTo>
                  <a:lnTo>
                    <a:pt x="1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106" name="Group 67"/>
          <p:cNvGrpSpPr>
            <a:grpSpLocks noChangeAspect="1"/>
          </p:cNvGrpSpPr>
          <p:nvPr/>
        </p:nvGrpSpPr>
        <p:grpSpPr bwMode="auto">
          <a:xfrm>
            <a:off x="6952085" y="2419641"/>
            <a:ext cx="382121" cy="400848"/>
            <a:chOff x="5541" y="-146"/>
            <a:chExt cx="1064" cy="1116"/>
          </a:xfrm>
          <a:solidFill>
            <a:schemeClr val="accent2"/>
          </a:solidFill>
        </p:grpSpPr>
        <p:sp>
          <p:nvSpPr>
            <p:cNvPr id="107" name="Freeform 68"/>
            <p:cNvSpPr>
              <a:spLocks noEditPoints="1"/>
            </p:cNvSpPr>
            <p:nvPr/>
          </p:nvSpPr>
          <p:spPr bwMode="auto">
            <a:xfrm>
              <a:off x="5541" y="-108"/>
              <a:ext cx="1064" cy="1078"/>
            </a:xfrm>
            <a:custGeom>
              <a:avLst/>
              <a:gdLst>
                <a:gd name="T0" fmla="*/ 28 w 55"/>
                <a:gd name="T1" fmla="*/ 28 h 56"/>
                <a:gd name="T2" fmla="*/ 53 w 55"/>
                <a:gd name="T3" fmla="*/ 16 h 56"/>
                <a:gd name="T4" fmla="*/ 55 w 55"/>
                <a:gd name="T5" fmla="*/ 28 h 56"/>
                <a:gd name="T6" fmla="*/ 28 w 55"/>
                <a:gd name="T7" fmla="*/ 56 h 56"/>
                <a:gd name="T8" fmla="*/ 0 w 55"/>
                <a:gd name="T9" fmla="*/ 28 h 56"/>
                <a:gd name="T10" fmla="*/ 28 w 55"/>
                <a:gd name="T11" fmla="*/ 0 h 56"/>
                <a:gd name="T12" fmla="*/ 28 w 55"/>
                <a:gd name="T13" fmla="*/ 28 h 56"/>
                <a:gd name="T14" fmla="*/ 49 w 55"/>
                <a:gd name="T15" fmla="*/ 37 h 56"/>
                <a:gd name="T16" fmla="*/ 48 w 55"/>
                <a:gd name="T17" fmla="*/ 39 h 56"/>
                <a:gd name="T18" fmla="*/ 41 w 55"/>
                <a:gd name="T19" fmla="*/ 47 h 56"/>
                <a:gd name="T20" fmla="*/ 40 w 55"/>
                <a:gd name="T21" fmla="*/ 48 h 56"/>
                <a:gd name="T22" fmla="*/ 31 w 55"/>
                <a:gd name="T23" fmla="*/ 51 h 56"/>
                <a:gd name="T24" fmla="*/ 29 w 55"/>
                <a:gd name="T25" fmla="*/ 51 h 56"/>
                <a:gd name="T26" fmla="*/ 20 w 55"/>
                <a:gd name="T27" fmla="*/ 50 h 56"/>
                <a:gd name="T28" fmla="*/ 14 w 55"/>
                <a:gd name="T29" fmla="*/ 47 h 56"/>
                <a:gd name="T30" fmla="*/ 12 w 55"/>
                <a:gd name="T31" fmla="*/ 45 h 56"/>
                <a:gd name="T32" fmla="*/ 6 w 55"/>
                <a:gd name="T33" fmla="*/ 36 h 56"/>
                <a:gd name="T34" fmla="*/ 5 w 55"/>
                <a:gd name="T35" fmla="*/ 34 h 56"/>
                <a:gd name="T36" fmla="*/ 5 w 55"/>
                <a:gd name="T37" fmla="*/ 25 h 56"/>
                <a:gd name="T38" fmla="*/ 5 w 55"/>
                <a:gd name="T39" fmla="*/ 22 h 56"/>
                <a:gd name="T40" fmla="*/ 10 w 55"/>
                <a:gd name="T41" fmla="*/ 13 h 56"/>
                <a:gd name="T42" fmla="*/ 12 w 55"/>
                <a:gd name="T43" fmla="*/ 11 h 56"/>
                <a:gd name="T44" fmla="*/ 23 w 55"/>
                <a:gd name="T45" fmla="*/ 5 h 56"/>
                <a:gd name="T46" fmla="*/ 23 w 55"/>
                <a:gd name="T47" fmla="*/ 35 h 56"/>
                <a:gd name="T48" fmla="*/ 50 w 55"/>
                <a:gd name="T49" fmla="*/ 23 h 56"/>
                <a:gd name="T50" fmla="*/ 50 w 55"/>
                <a:gd name="T51" fmla="*/ 35 h 56"/>
                <a:gd name="T52" fmla="*/ 49 w 55"/>
                <a:gd name="T53" fmla="*/ 3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56">
                  <a:moveTo>
                    <a:pt x="28" y="28"/>
                  </a:moveTo>
                  <a:cubicBezTo>
                    <a:pt x="53" y="16"/>
                    <a:pt x="53" y="16"/>
                    <a:pt x="53" y="16"/>
                  </a:cubicBezTo>
                  <a:cubicBezTo>
                    <a:pt x="55" y="20"/>
                    <a:pt x="55" y="24"/>
                    <a:pt x="55" y="28"/>
                  </a:cubicBezTo>
                  <a:cubicBezTo>
                    <a:pt x="55" y="43"/>
                    <a:pt x="43" y="56"/>
                    <a:pt x="28" y="56"/>
                  </a:cubicBezTo>
                  <a:cubicBezTo>
                    <a:pt x="12" y="56"/>
                    <a:pt x="0" y="43"/>
                    <a:pt x="0" y="28"/>
                  </a:cubicBezTo>
                  <a:cubicBezTo>
                    <a:pt x="0" y="13"/>
                    <a:pt x="12" y="0"/>
                    <a:pt x="28" y="0"/>
                  </a:cubicBezTo>
                  <a:cubicBezTo>
                    <a:pt x="28" y="28"/>
                    <a:pt x="28" y="28"/>
                    <a:pt x="28" y="28"/>
                  </a:cubicBezTo>
                  <a:close/>
                  <a:moveTo>
                    <a:pt x="49" y="37"/>
                  </a:moveTo>
                  <a:cubicBezTo>
                    <a:pt x="48" y="39"/>
                    <a:pt x="48" y="39"/>
                    <a:pt x="48" y="39"/>
                  </a:cubicBezTo>
                  <a:cubicBezTo>
                    <a:pt x="46" y="42"/>
                    <a:pt x="44" y="45"/>
                    <a:pt x="41" y="47"/>
                  </a:cubicBezTo>
                  <a:cubicBezTo>
                    <a:pt x="40" y="48"/>
                    <a:pt x="40" y="48"/>
                    <a:pt x="40" y="48"/>
                  </a:cubicBezTo>
                  <a:cubicBezTo>
                    <a:pt x="37" y="50"/>
                    <a:pt x="34" y="51"/>
                    <a:pt x="31" y="51"/>
                  </a:cubicBezTo>
                  <a:cubicBezTo>
                    <a:pt x="29" y="51"/>
                    <a:pt x="29" y="51"/>
                    <a:pt x="29" y="51"/>
                  </a:cubicBezTo>
                  <a:cubicBezTo>
                    <a:pt x="25" y="51"/>
                    <a:pt x="23" y="51"/>
                    <a:pt x="20" y="50"/>
                  </a:cubicBezTo>
                  <a:cubicBezTo>
                    <a:pt x="17" y="49"/>
                    <a:pt x="16" y="48"/>
                    <a:pt x="14" y="47"/>
                  </a:cubicBezTo>
                  <a:cubicBezTo>
                    <a:pt x="12" y="45"/>
                    <a:pt x="12" y="45"/>
                    <a:pt x="12" y="45"/>
                  </a:cubicBezTo>
                  <a:cubicBezTo>
                    <a:pt x="9" y="43"/>
                    <a:pt x="7" y="40"/>
                    <a:pt x="6" y="36"/>
                  </a:cubicBezTo>
                  <a:cubicBezTo>
                    <a:pt x="5" y="34"/>
                    <a:pt x="5" y="34"/>
                    <a:pt x="5" y="34"/>
                  </a:cubicBezTo>
                  <a:cubicBezTo>
                    <a:pt x="4" y="31"/>
                    <a:pt x="4" y="28"/>
                    <a:pt x="5" y="25"/>
                  </a:cubicBezTo>
                  <a:cubicBezTo>
                    <a:pt x="5" y="22"/>
                    <a:pt x="5" y="22"/>
                    <a:pt x="5" y="22"/>
                  </a:cubicBezTo>
                  <a:cubicBezTo>
                    <a:pt x="6" y="19"/>
                    <a:pt x="7" y="16"/>
                    <a:pt x="10" y="13"/>
                  </a:cubicBezTo>
                  <a:cubicBezTo>
                    <a:pt x="10" y="12"/>
                    <a:pt x="11" y="12"/>
                    <a:pt x="12" y="11"/>
                  </a:cubicBezTo>
                  <a:cubicBezTo>
                    <a:pt x="15" y="8"/>
                    <a:pt x="19" y="6"/>
                    <a:pt x="23" y="5"/>
                  </a:cubicBezTo>
                  <a:cubicBezTo>
                    <a:pt x="23" y="35"/>
                    <a:pt x="23" y="35"/>
                    <a:pt x="23" y="35"/>
                  </a:cubicBezTo>
                  <a:cubicBezTo>
                    <a:pt x="50" y="23"/>
                    <a:pt x="50" y="23"/>
                    <a:pt x="50" y="23"/>
                  </a:cubicBezTo>
                  <a:cubicBezTo>
                    <a:pt x="51" y="27"/>
                    <a:pt x="51" y="31"/>
                    <a:pt x="50" y="35"/>
                  </a:cubicBezTo>
                  <a:cubicBezTo>
                    <a:pt x="49" y="37"/>
                    <a:pt x="49" y="37"/>
                    <a:pt x="49"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69"/>
            <p:cNvSpPr/>
            <p:nvPr/>
          </p:nvSpPr>
          <p:spPr bwMode="auto">
            <a:xfrm>
              <a:off x="6160" y="-146"/>
              <a:ext cx="407" cy="462"/>
            </a:xfrm>
            <a:custGeom>
              <a:avLst/>
              <a:gdLst>
                <a:gd name="T0" fmla="*/ 0 w 21"/>
                <a:gd name="T1" fmla="*/ 0 h 24"/>
                <a:gd name="T2" fmla="*/ 21 w 21"/>
                <a:gd name="T3" fmla="*/ 14 h 24"/>
                <a:gd name="T4" fmla="*/ 0 w 21"/>
                <a:gd name="T5" fmla="*/ 24 h 24"/>
                <a:gd name="T6" fmla="*/ 0 w 21"/>
                <a:gd name="T7" fmla="*/ 0 h 24"/>
              </a:gdLst>
              <a:ahLst/>
              <a:cxnLst>
                <a:cxn ang="0">
                  <a:pos x="T0" y="T1"/>
                </a:cxn>
                <a:cxn ang="0">
                  <a:pos x="T2" y="T3"/>
                </a:cxn>
                <a:cxn ang="0">
                  <a:pos x="T4" y="T5"/>
                </a:cxn>
                <a:cxn ang="0">
                  <a:pos x="T6" y="T7"/>
                </a:cxn>
              </a:cxnLst>
              <a:rect l="0" t="0" r="r" b="b"/>
              <a:pathLst>
                <a:path w="21" h="24">
                  <a:moveTo>
                    <a:pt x="0" y="0"/>
                  </a:moveTo>
                  <a:cubicBezTo>
                    <a:pt x="9" y="0"/>
                    <a:pt x="18" y="5"/>
                    <a:pt x="21" y="14"/>
                  </a:cubicBezTo>
                  <a:cubicBezTo>
                    <a:pt x="0" y="24"/>
                    <a:pt x="0" y="24"/>
                    <a:pt x="0" y="24"/>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9" name="Freeform 245"/>
          <p:cNvSpPr/>
          <p:nvPr/>
        </p:nvSpPr>
        <p:spPr bwMode="auto">
          <a:xfrm>
            <a:off x="10642651" y="2488459"/>
            <a:ext cx="385387" cy="385437"/>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tx2"/>
          </a:solidFill>
          <a:ln w="9525">
            <a:noFill/>
            <a:round/>
          </a:ln>
        </p:spPr>
        <p:txBody>
          <a:bodyPr vert="horz" wrap="square" lIns="91431" tIns="45715" rIns="91431" bIns="45715" numCol="1" anchor="t" anchorCtr="0" compatLnSpc="1"/>
          <a:lstStyle/>
          <a:p>
            <a:endParaRPr lang="en-US"/>
          </a:p>
        </p:txBody>
      </p:sp>
      <p:sp>
        <p:nvSpPr>
          <p:cNvPr id="110" name="Content Placeholder 2"/>
          <p:cNvSpPr txBox="1"/>
          <p:nvPr/>
        </p:nvSpPr>
        <p:spPr bwMode="auto">
          <a:xfrm>
            <a:off x="1476407" y="4614744"/>
            <a:ext cx="9073781" cy="489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lnSpc>
                <a:spcPct val="120000"/>
              </a:lnSpc>
              <a:spcBef>
                <a:spcPct val="20000"/>
              </a:spcBef>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这里输入简单的文字概述里输入简单文字概述输入简单的文字概述里输入输入里这里输入简单的文字概述里输入简单文字概述这里输</a:t>
            </a:r>
            <a:endParaRPr lang="en-US" altLang="zh-CN" sz="11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64"/>
                                        </p:tgtEl>
                                        <p:attrNameLst>
                                          <p:attrName>style.visibility</p:attrName>
                                        </p:attrNameLst>
                                      </p:cBhvr>
                                      <p:to>
                                        <p:strVal val="visible"/>
                                      </p:to>
                                    </p:set>
                                    <p:animEffect transition="in" filter="wipe(left)">
                                      <p:cBhvr>
                                        <p:cTn id="7" dur="1250"/>
                                        <p:tgtEl>
                                          <p:spTgt spid="6164"/>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6165"/>
                                        </p:tgtEl>
                                        <p:attrNameLst>
                                          <p:attrName>style.visibility</p:attrName>
                                        </p:attrNameLst>
                                      </p:cBhvr>
                                      <p:to>
                                        <p:strVal val="visible"/>
                                      </p:to>
                                    </p:set>
                                    <p:animEffect transition="in" filter="fade">
                                      <p:cBhvr>
                                        <p:cTn id="11" dur="500"/>
                                        <p:tgtEl>
                                          <p:spTgt spid="6165"/>
                                        </p:tgtEl>
                                      </p:cBhvr>
                                    </p:animEffect>
                                  </p:childTnLst>
                                </p:cTn>
                              </p:par>
                            </p:childTnLst>
                          </p:cTn>
                        </p:par>
                        <p:par>
                          <p:cTn id="12" fill="hold">
                            <p:stCondLst>
                              <p:cond delay="2000"/>
                            </p:stCondLst>
                            <p:childTnLst>
                              <p:par>
                                <p:cTn id="13" presetID="53" presetClass="entr" presetSubtype="16" fill="hold" nodeType="afterEffect">
                                  <p:stCondLst>
                                    <p:cond delay="0"/>
                                  </p:stCondLst>
                                  <p:childTnLst>
                                    <p:set>
                                      <p:cBhvr>
                                        <p:cTn id="14" dur="1" fill="hold">
                                          <p:stCondLst>
                                            <p:cond delay="0"/>
                                          </p:stCondLst>
                                        </p:cTn>
                                        <p:tgtEl>
                                          <p:spTgt spid="101"/>
                                        </p:tgtEl>
                                        <p:attrNameLst>
                                          <p:attrName>style.visibility</p:attrName>
                                        </p:attrNameLst>
                                      </p:cBhvr>
                                      <p:to>
                                        <p:strVal val="visible"/>
                                      </p:to>
                                    </p:set>
                                    <p:anim calcmode="lin" valueType="num">
                                      <p:cBhvr>
                                        <p:cTn id="15" dur="500" fill="hold"/>
                                        <p:tgtEl>
                                          <p:spTgt spid="101"/>
                                        </p:tgtEl>
                                        <p:attrNameLst>
                                          <p:attrName>ppt_w</p:attrName>
                                        </p:attrNameLst>
                                      </p:cBhvr>
                                      <p:tavLst>
                                        <p:tav tm="0">
                                          <p:val>
                                            <p:fltVal val="0"/>
                                          </p:val>
                                        </p:tav>
                                        <p:tav tm="100000">
                                          <p:val>
                                            <p:strVal val="#ppt_w"/>
                                          </p:val>
                                        </p:tav>
                                      </p:tavLst>
                                    </p:anim>
                                    <p:anim calcmode="lin" valueType="num">
                                      <p:cBhvr>
                                        <p:cTn id="16" dur="500" fill="hold"/>
                                        <p:tgtEl>
                                          <p:spTgt spid="101"/>
                                        </p:tgtEl>
                                        <p:attrNameLst>
                                          <p:attrName>ppt_h</p:attrName>
                                        </p:attrNameLst>
                                      </p:cBhvr>
                                      <p:tavLst>
                                        <p:tav tm="0">
                                          <p:val>
                                            <p:fltVal val="0"/>
                                          </p:val>
                                        </p:tav>
                                        <p:tav tm="100000">
                                          <p:val>
                                            <p:strVal val="#ppt_h"/>
                                          </p:val>
                                        </p:tav>
                                      </p:tavLst>
                                    </p:anim>
                                    <p:animEffect transition="in" filter="fade">
                                      <p:cBhvr>
                                        <p:cTn id="17" dur="500"/>
                                        <p:tgtEl>
                                          <p:spTgt spid="101"/>
                                        </p:tgtEl>
                                      </p:cBhvr>
                                    </p:animEffect>
                                  </p:childTnLst>
                                </p:cTn>
                              </p:par>
                            </p:childTnLst>
                          </p:cTn>
                        </p:par>
                        <p:par>
                          <p:cTn id="18" fill="hold">
                            <p:stCondLst>
                              <p:cond delay="2500"/>
                            </p:stCondLst>
                            <p:childTnLst>
                              <p:par>
                                <p:cTn id="19" presetID="10" presetClass="entr" presetSubtype="0" fill="hold" grpId="0" nodeType="afterEffect">
                                  <p:stCondLst>
                                    <p:cond delay="0"/>
                                  </p:stCondLst>
                                  <p:childTnLst>
                                    <p:set>
                                      <p:cBhvr>
                                        <p:cTn id="20" dur="1" fill="hold">
                                          <p:stCondLst>
                                            <p:cond delay="0"/>
                                          </p:stCondLst>
                                        </p:cTn>
                                        <p:tgtEl>
                                          <p:spTgt spid="73"/>
                                        </p:tgtEl>
                                        <p:attrNameLst>
                                          <p:attrName>style.visibility</p:attrName>
                                        </p:attrNameLst>
                                      </p:cBhvr>
                                      <p:to>
                                        <p:strVal val="visible"/>
                                      </p:to>
                                    </p:set>
                                    <p:animEffect transition="in" filter="fade">
                                      <p:cBhvr>
                                        <p:cTn id="21" dur="300"/>
                                        <p:tgtEl>
                                          <p:spTgt spid="73"/>
                                        </p:tgtEl>
                                      </p:cBhvr>
                                    </p:animEffect>
                                  </p:childTnLst>
                                </p:cTn>
                              </p:par>
                            </p:childTnLst>
                          </p:cTn>
                        </p:par>
                        <p:par>
                          <p:cTn id="22" fill="hold">
                            <p:stCondLst>
                              <p:cond delay="3000"/>
                            </p:stCondLst>
                            <p:childTnLst>
                              <p:par>
                                <p:cTn id="23" presetID="10" presetClass="entr" presetSubtype="0" fill="hold" grpId="0" nodeType="afterEffect">
                                  <p:stCondLst>
                                    <p:cond delay="0"/>
                                  </p:stCondLst>
                                  <p:childTnLst>
                                    <p:set>
                                      <p:cBhvr>
                                        <p:cTn id="24" dur="1" fill="hold">
                                          <p:stCondLst>
                                            <p:cond delay="0"/>
                                          </p:stCondLst>
                                        </p:cTn>
                                        <p:tgtEl>
                                          <p:spTgt spid="6162"/>
                                        </p:tgtEl>
                                        <p:attrNameLst>
                                          <p:attrName>style.visibility</p:attrName>
                                        </p:attrNameLst>
                                      </p:cBhvr>
                                      <p:to>
                                        <p:strVal val="visible"/>
                                      </p:to>
                                    </p:set>
                                    <p:animEffect transition="in" filter="fade">
                                      <p:cBhvr>
                                        <p:cTn id="25" dur="500"/>
                                        <p:tgtEl>
                                          <p:spTgt spid="6162"/>
                                        </p:tgtEl>
                                      </p:cBhvr>
                                    </p:animEffect>
                                  </p:childTnLst>
                                </p:cTn>
                              </p:par>
                            </p:childTnLst>
                          </p:cTn>
                        </p:par>
                        <p:par>
                          <p:cTn id="26" fill="hold">
                            <p:stCondLst>
                              <p:cond delay="3500"/>
                            </p:stCondLst>
                            <p:childTnLst>
                              <p:par>
                                <p:cTn id="27" presetID="16" presetClass="entr" presetSubtype="21" fill="hold" grpId="0" nodeType="afterEffect">
                                  <p:stCondLst>
                                    <p:cond delay="0"/>
                                  </p:stCondLst>
                                  <p:childTnLst>
                                    <p:set>
                                      <p:cBhvr>
                                        <p:cTn id="28" dur="1" fill="hold">
                                          <p:stCondLst>
                                            <p:cond delay="0"/>
                                          </p:stCondLst>
                                        </p:cTn>
                                        <p:tgtEl>
                                          <p:spTgt spid="6167"/>
                                        </p:tgtEl>
                                        <p:attrNameLst>
                                          <p:attrName>style.visibility</p:attrName>
                                        </p:attrNameLst>
                                      </p:cBhvr>
                                      <p:to>
                                        <p:strVal val="visible"/>
                                      </p:to>
                                    </p:set>
                                    <p:animEffect transition="in" filter="barn(inVertical)">
                                      <p:cBhvr>
                                        <p:cTn id="29" dur="500"/>
                                        <p:tgtEl>
                                          <p:spTgt spid="6167"/>
                                        </p:tgtEl>
                                      </p:cBhvr>
                                    </p:animEffect>
                                  </p:childTnLst>
                                </p:cTn>
                              </p:par>
                            </p:childTnLst>
                          </p:cTn>
                        </p:par>
                        <p:par>
                          <p:cTn id="30" fill="hold">
                            <p:stCondLst>
                              <p:cond delay="4000"/>
                            </p:stCondLst>
                            <p:childTnLst>
                              <p:par>
                                <p:cTn id="31" presetID="10" presetClass="entr" presetSubtype="0" fill="hold" grpId="0" nodeType="afterEffect">
                                  <p:stCondLst>
                                    <p:cond delay="0"/>
                                  </p:stCondLst>
                                  <p:childTnLst>
                                    <p:set>
                                      <p:cBhvr>
                                        <p:cTn id="32" dur="1" fill="hold">
                                          <p:stCondLst>
                                            <p:cond delay="0"/>
                                          </p:stCondLst>
                                        </p:cTn>
                                        <p:tgtEl>
                                          <p:spTgt spid="67"/>
                                        </p:tgtEl>
                                        <p:attrNameLst>
                                          <p:attrName>style.visibility</p:attrName>
                                        </p:attrNameLst>
                                      </p:cBhvr>
                                      <p:to>
                                        <p:strVal val="visible"/>
                                      </p:to>
                                    </p:set>
                                    <p:animEffect transition="in" filter="fade">
                                      <p:cBhvr>
                                        <p:cTn id="33" dur="500"/>
                                        <p:tgtEl>
                                          <p:spTgt spid="67"/>
                                        </p:tgtEl>
                                      </p:cBhvr>
                                    </p:animEffect>
                                  </p:childTnLst>
                                </p:cTn>
                              </p:par>
                            </p:childTnLst>
                          </p:cTn>
                        </p:par>
                        <p:par>
                          <p:cTn id="34" fill="hold">
                            <p:stCondLst>
                              <p:cond delay="4500"/>
                            </p:stCondLst>
                            <p:childTnLst>
                              <p:par>
                                <p:cTn id="35" presetID="53" presetClass="entr" presetSubtype="16" fill="hold" grpId="0" nodeType="afterEffect">
                                  <p:stCondLst>
                                    <p:cond delay="0"/>
                                  </p:stCondLst>
                                  <p:childTnLst>
                                    <p:set>
                                      <p:cBhvr>
                                        <p:cTn id="36" dur="1" fill="hold">
                                          <p:stCondLst>
                                            <p:cond delay="0"/>
                                          </p:stCondLst>
                                        </p:cTn>
                                        <p:tgtEl>
                                          <p:spTgt spid="87"/>
                                        </p:tgtEl>
                                        <p:attrNameLst>
                                          <p:attrName>style.visibility</p:attrName>
                                        </p:attrNameLst>
                                      </p:cBhvr>
                                      <p:to>
                                        <p:strVal val="visible"/>
                                      </p:to>
                                    </p:set>
                                    <p:anim calcmode="lin" valueType="num">
                                      <p:cBhvr>
                                        <p:cTn id="37" dur="500" fill="hold"/>
                                        <p:tgtEl>
                                          <p:spTgt spid="87"/>
                                        </p:tgtEl>
                                        <p:attrNameLst>
                                          <p:attrName>ppt_w</p:attrName>
                                        </p:attrNameLst>
                                      </p:cBhvr>
                                      <p:tavLst>
                                        <p:tav tm="0">
                                          <p:val>
                                            <p:fltVal val="0"/>
                                          </p:val>
                                        </p:tav>
                                        <p:tav tm="100000">
                                          <p:val>
                                            <p:strVal val="#ppt_w"/>
                                          </p:val>
                                        </p:tav>
                                      </p:tavLst>
                                    </p:anim>
                                    <p:anim calcmode="lin" valueType="num">
                                      <p:cBhvr>
                                        <p:cTn id="38" dur="500" fill="hold"/>
                                        <p:tgtEl>
                                          <p:spTgt spid="87"/>
                                        </p:tgtEl>
                                        <p:attrNameLst>
                                          <p:attrName>ppt_h</p:attrName>
                                        </p:attrNameLst>
                                      </p:cBhvr>
                                      <p:tavLst>
                                        <p:tav tm="0">
                                          <p:val>
                                            <p:fltVal val="0"/>
                                          </p:val>
                                        </p:tav>
                                        <p:tav tm="100000">
                                          <p:val>
                                            <p:strVal val="#ppt_h"/>
                                          </p:val>
                                        </p:tav>
                                      </p:tavLst>
                                    </p:anim>
                                    <p:animEffect transition="in" filter="fade">
                                      <p:cBhvr>
                                        <p:cTn id="39" dur="500"/>
                                        <p:tgtEl>
                                          <p:spTgt spid="87"/>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74"/>
                                        </p:tgtEl>
                                        <p:attrNameLst>
                                          <p:attrName>style.visibility</p:attrName>
                                        </p:attrNameLst>
                                      </p:cBhvr>
                                      <p:to>
                                        <p:strVal val="visible"/>
                                      </p:to>
                                    </p:set>
                                    <p:animEffect transition="in" filter="fade">
                                      <p:cBhvr>
                                        <p:cTn id="43" dur="300"/>
                                        <p:tgtEl>
                                          <p:spTgt spid="74"/>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fade">
                                      <p:cBhvr>
                                        <p:cTn id="47" dur="500"/>
                                        <p:tgtEl>
                                          <p:spTgt spid="55"/>
                                        </p:tgtEl>
                                      </p:cBhvr>
                                    </p:animEffect>
                                  </p:childTnLst>
                                </p:cTn>
                              </p:par>
                            </p:childTnLst>
                          </p:cTn>
                        </p:par>
                        <p:par>
                          <p:cTn id="48" fill="hold">
                            <p:stCondLst>
                              <p:cond delay="6000"/>
                            </p:stCondLst>
                            <p:childTnLst>
                              <p:par>
                                <p:cTn id="49" presetID="16" presetClass="entr" presetSubtype="21" fill="hold" grpId="0" nodeType="afterEffect">
                                  <p:stCondLst>
                                    <p:cond delay="0"/>
                                  </p:stCondLst>
                                  <p:childTnLst>
                                    <p:set>
                                      <p:cBhvr>
                                        <p:cTn id="50" dur="1" fill="hold">
                                          <p:stCondLst>
                                            <p:cond delay="0"/>
                                          </p:stCondLst>
                                        </p:cTn>
                                        <p:tgtEl>
                                          <p:spTgt spid="80"/>
                                        </p:tgtEl>
                                        <p:attrNameLst>
                                          <p:attrName>style.visibility</p:attrName>
                                        </p:attrNameLst>
                                      </p:cBhvr>
                                      <p:to>
                                        <p:strVal val="visible"/>
                                      </p:to>
                                    </p:set>
                                    <p:animEffect transition="in" filter="barn(inVertical)">
                                      <p:cBhvr>
                                        <p:cTn id="51" dur="500"/>
                                        <p:tgtEl>
                                          <p:spTgt spid="80"/>
                                        </p:tgtEl>
                                      </p:cBhvr>
                                    </p:animEffect>
                                  </p:childTnLst>
                                </p:cTn>
                              </p:par>
                            </p:childTnLst>
                          </p:cTn>
                        </p:par>
                        <p:par>
                          <p:cTn id="52" fill="hold">
                            <p:stCondLst>
                              <p:cond delay="6500"/>
                            </p:stCondLst>
                            <p:childTnLst>
                              <p:par>
                                <p:cTn id="53" presetID="10" presetClass="entr" presetSubtype="0" fill="hold" grpId="0" nodeType="afterEffect">
                                  <p:stCondLst>
                                    <p:cond delay="0"/>
                                  </p:stCondLst>
                                  <p:childTnLst>
                                    <p:set>
                                      <p:cBhvr>
                                        <p:cTn id="54" dur="1" fill="hold">
                                          <p:stCondLst>
                                            <p:cond delay="0"/>
                                          </p:stCondLst>
                                        </p:cTn>
                                        <p:tgtEl>
                                          <p:spTgt spid="68"/>
                                        </p:tgtEl>
                                        <p:attrNameLst>
                                          <p:attrName>style.visibility</p:attrName>
                                        </p:attrNameLst>
                                      </p:cBhvr>
                                      <p:to>
                                        <p:strVal val="visible"/>
                                      </p:to>
                                    </p:set>
                                    <p:animEffect transition="in" filter="fade">
                                      <p:cBhvr>
                                        <p:cTn id="55" dur="500"/>
                                        <p:tgtEl>
                                          <p:spTgt spid="68"/>
                                        </p:tgtEl>
                                      </p:cBhvr>
                                    </p:animEffect>
                                  </p:childTnLst>
                                </p:cTn>
                              </p:par>
                            </p:childTnLst>
                          </p:cTn>
                        </p:par>
                        <p:par>
                          <p:cTn id="56" fill="hold">
                            <p:stCondLst>
                              <p:cond delay="7000"/>
                            </p:stCondLst>
                            <p:childTnLst>
                              <p:par>
                                <p:cTn id="57" presetID="53" presetClass="entr" presetSubtype="16" fill="hold" nodeType="afterEffect">
                                  <p:stCondLst>
                                    <p:cond delay="0"/>
                                  </p:stCondLst>
                                  <p:childTnLst>
                                    <p:set>
                                      <p:cBhvr>
                                        <p:cTn id="58" dur="1" fill="hold">
                                          <p:stCondLst>
                                            <p:cond delay="0"/>
                                          </p:stCondLst>
                                        </p:cTn>
                                        <p:tgtEl>
                                          <p:spTgt spid="88"/>
                                        </p:tgtEl>
                                        <p:attrNameLst>
                                          <p:attrName>style.visibility</p:attrName>
                                        </p:attrNameLst>
                                      </p:cBhvr>
                                      <p:to>
                                        <p:strVal val="visible"/>
                                      </p:to>
                                    </p:set>
                                    <p:anim calcmode="lin" valueType="num">
                                      <p:cBhvr>
                                        <p:cTn id="59" dur="500" fill="hold"/>
                                        <p:tgtEl>
                                          <p:spTgt spid="88"/>
                                        </p:tgtEl>
                                        <p:attrNameLst>
                                          <p:attrName>ppt_w</p:attrName>
                                        </p:attrNameLst>
                                      </p:cBhvr>
                                      <p:tavLst>
                                        <p:tav tm="0">
                                          <p:val>
                                            <p:fltVal val="0"/>
                                          </p:val>
                                        </p:tav>
                                        <p:tav tm="100000">
                                          <p:val>
                                            <p:strVal val="#ppt_w"/>
                                          </p:val>
                                        </p:tav>
                                      </p:tavLst>
                                    </p:anim>
                                    <p:anim calcmode="lin" valueType="num">
                                      <p:cBhvr>
                                        <p:cTn id="60" dur="500" fill="hold"/>
                                        <p:tgtEl>
                                          <p:spTgt spid="88"/>
                                        </p:tgtEl>
                                        <p:attrNameLst>
                                          <p:attrName>ppt_h</p:attrName>
                                        </p:attrNameLst>
                                      </p:cBhvr>
                                      <p:tavLst>
                                        <p:tav tm="0">
                                          <p:val>
                                            <p:fltVal val="0"/>
                                          </p:val>
                                        </p:tav>
                                        <p:tav tm="100000">
                                          <p:val>
                                            <p:strVal val="#ppt_h"/>
                                          </p:val>
                                        </p:tav>
                                      </p:tavLst>
                                    </p:anim>
                                    <p:animEffect transition="in" filter="fade">
                                      <p:cBhvr>
                                        <p:cTn id="61" dur="500"/>
                                        <p:tgtEl>
                                          <p:spTgt spid="88"/>
                                        </p:tgtEl>
                                      </p:cBhvr>
                                    </p:animEffect>
                                  </p:childTnLst>
                                </p:cTn>
                              </p:par>
                            </p:childTnLst>
                          </p:cTn>
                        </p:par>
                        <p:par>
                          <p:cTn id="62" fill="hold">
                            <p:stCondLst>
                              <p:cond delay="7500"/>
                            </p:stCondLst>
                            <p:childTnLst>
                              <p:par>
                                <p:cTn id="63" presetID="10" presetClass="entr" presetSubtype="0" fill="hold" grpId="0" nodeType="afterEffect">
                                  <p:stCondLst>
                                    <p:cond delay="0"/>
                                  </p:stCondLst>
                                  <p:childTnLst>
                                    <p:set>
                                      <p:cBhvr>
                                        <p:cTn id="64" dur="1" fill="hold">
                                          <p:stCondLst>
                                            <p:cond delay="0"/>
                                          </p:stCondLst>
                                        </p:cTn>
                                        <p:tgtEl>
                                          <p:spTgt spid="75"/>
                                        </p:tgtEl>
                                        <p:attrNameLst>
                                          <p:attrName>style.visibility</p:attrName>
                                        </p:attrNameLst>
                                      </p:cBhvr>
                                      <p:to>
                                        <p:strVal val="visible"/>
                                      </p:to>
                                    </p:set>
                                    <p:animEffect transition="in" filter="fade">
                                      <p:cBhvr>
                                        <p:cTn id="65" dur="300"/>
                                        <p:tgtEl>
                                          <p:spTgt spid="75"/>
                                        </p:tgtEl>
                                      </p:cBhvr>
                                    </p:animEffect>
                                  </p:childTnLst>
                                </p:cTn>
                              </p:par>
                            </p:childTnLst>
                          </p:cTn>
                        </p:par>
                        <p:par>
                          <p:cTn id="66" fill="hold">
                            <p:stCondLst>
                              <p:cond delay="8000"/>
                            </p:stCondLst>
                            <p:childTnLst>
                              <p:par>
                                <p:cTn id="67" presetID="10" presetClass="entr" presetSubtype="0" fill="hold" grpId="0" nodeType="afterEffect">
                                  <p:stCondLst>
                                    <p:cond delay="0"/>
                                  </p:stCondLst>
                                  <p:childTnLst>
                                    <p:set>
                                      <p:cBhvr>
                                        <p:cTn id="68" dur="1" fill="hold">
                                          <p:stCondLst>
                                            <p:cond delay="0"/>
                                          </p:stCondLst>
                                        </p:cTn>
                                        <p:tgtEl>
                                          <p:spTgt spid="56"/>
                                        </p:tgtEl>
                                        <p:attrNameLst>
                                          <p:attrName>style.visibility</p:attrName>
                                        </p:attrNameLst>
                                      </p:cBhvr>
                                      <p:to>
                                        <p:strVal val="visible"/>
                                      </p:to>
                                    </p:set>
                                    <p:animEffect transition="in" filter="fade">
                                      <p:cBhvr>
                                        <p:cTn id="69" dur="500"/>
                                        <p:tgtEl>
                                          <p:spTgt spid="56"/>
                                        </p:tgtEl>
                                      </p:cBhvr>
                                    </p:animEffect>
                                  </p:childTnLst>
                                </p:cTn>
                              </p:par>
                            </p:childTnLst>
                          </p:cTn>
                        </p:par>
                        <p:par>
                          <p:cTn id="70" fill="hold">
                            <p:stCondLst>
                              <p:cond delay="8500"/>
                            </p:stCondLst>
                            <p:childTnLst>
                              <p:par>
                                <p:cTn id="71" presetID="16" presetClass="entr" presetSubtype="21" fill="hold" grpId="0" nodeType="afterEffect">
                                  <p:stCondLst>
                                    <p:cond delay="0"/>
                                  </p:stCondLst>
                                  <p:childTnLst>
                                    <p:set>
                                      <p:cBhvr>
                                        <p:cTn id="72" dur="1" fill="hold">
                                          <p:stCondLst>
                                            <p:cond delay="0"/>
                                          </p:stCondLst>
                                        </p:cTn>
                                        <p:tgtEl>
                                          <p:spTgt spid="81"/>
                                        </p:tgtEl>
                                        <p:attrNameLst>
                                          <p:attrName>style.visibility</p:attrName>
                                        </p:attrNameLst>
                                      </p:cBhvr>
                                      <p:to>
                                        <p:strVal val="visible"/>
                                      </p:to>
                                    </p:set>
                                    <p:animEffect transition="in" filter="barn(inVertical)">
                                      <p:cBhvr>
                                        <p:cTn id="73" dur="500"/>
                                        <p:tgtEl>
                                          <p:spTgt spid="81"/>
                                        </p:tgtEl>
                                      </p:cBhvr>
                                    </p:animEffect>
                                  </p:childTnLst>
                                </p:cTn>
                              </p:par>
                            </p:childTnLst>
                          </p:cTn>
                        </p:par>
                        <p:par>
                          <p:cTn id="74" fill="hold">
                            <p:stCondLst>
                              <p:cond delay="9000"/>
                            </p:stCondLst>
                            <p:childTnLst>
                              <p:par>
                                <p:cTn id="75" presetID="10" presetClass="entr" presetSubtype="0" fill="hold" grpId="0" nodeType="afterEffect">
                                  <p:stCondLst>
                                    <p:cond delay="0"/>
                                  </p:stCondLst>
                                  <p:childTnLst>
                                    <p:set>
                                      <p:cBhvr>
                                        <p:cTn id="76" dur="1" fill="hold">
                                          <p:stCondLst>
                                            <p:cond delay="0"/>
                                          </p:stCondLst>
                                        </p:cTn>
                                        <p:tgtEl>
                                          <p:spTgt spid="69"/>
                                        </p:tgtEl>
                                        <p:attrNameLst>
                                          <p:attrName>style.visibility</p:attrName>
                                        </p:attrNameLst>
                                      </p:cBhvr>
                                      <p:to>
                                        <p:strVal val="visible"/>
                                      </p:to>
                                    </p:set>
                                    <p:animEffect transition="in" filter="fade">
                                      <p:cBhvr>
                                        <p:cTn id="77" dur="500"/>
                                        <p:tgtEl>
                                          <p:spTgt spid="69"/>
                                        </p:tgtEl>
                                      </p:cBhvr>
                                    </p:animEffect>
                                  </p:childTnLst>
                                </p:cTn>
                              </p:par>
                            </p:childTnLst>
                          </p:cTn>
                        </p:par>
                        <p:par>
                          <p:cTn id="78" fill="hold">
                            <p:stCondLst>
                              <p:cond delay="9500"/>
                            </p:stCondLst>
                            <p:childTnLst>
                              <p:par>
                                <p:cTn id="79" presetID="53" presetClass="entr" presetSubtype="16" fill="hold" nodeType="afterEffect">
                                  <p:stCondLst>
                                    <p:cond delay="0"/>
                                  </p:stCondLst>
                                  <p:childTnLst>
                                    <p:set>
                                      <p:cBhvr>
                                        <p:cTn id="80" dur="1" fill="hold">
                                          <p:stCondLst>
                                            <p:cond delay="0"/>
                                          </p:stCondLst>
                                        </p:cTn>
                                        <p:tgtEl>
                                          <p:spTgt spid="106"/>
                                        </p:tgtEl>
                                        <p:attrNameLst>
                                          <p:attrName>style.visibility</p:attrName>
                                        </p:attrNameLst>
                                      </p:cBhvr>
                                      <p:to>
                                        <p:strVal val="visible"/>
                                      </p:to>
                                    </p:set>
                                    <p:anim calcmode="lin" valueType="num">
                                      <p:cBhvr>
                                        <p:cTn id="81" dur="500" fill="hold"/>
                                        <p:tgtEl>
                                          <p:spTgt spid="106"/>
                                        </p:tgtEl>
                                        <p:attrNameLst>
                                          <p:attrName>ppt_w</p:attrName>
                                        </p:attrNameLst>
                                      </p:cBhvr>
                                      <p:tavLst>
                                        <p:tav tm="0">
                                          <p:val>
                                            <p:fltVal val="0"/>
                                          </p:val>
                                        </p:tav>
                                        <p:tav tm="100000">
                                          <p:val>
                                            <p:strVal val="#ppt_w"/>
                                          </p:val>
                                        </p:tav>
                                      </p:tavLst>
                                    </p:anim>
                                    <p:anim calcmode="lin" valueType="num">
                                      <p:cBhvr>
                                        <p:cTn id="82" dur="500" fill="hold"/>
                                        <p:tgtEl>
                                          <p:spTgt spid="106"/>
                                        </p:tgtEl>
                                        <p:attrNameLst>
                                          <p:attrName>ppt_h</p:attrName>
                                        </p:attrNameLst>
                                      </p:cBhvr>
                                      <p:tavLst>
                                        <p:tav tm="0">
                                          <p:val>
                                            <p:fltVal val="0"/>
                                          </p:val>
                                        </p:tav>
                                        <p:tav tm="100000">
                                          <p:val>
                                            <p:strVal val="#ppt_h"/>
                                          </p:val>
                                        </p:tav>
                                      </p:tavLst>
                                    </p:anim>
                                    <p:animEffect transition="in" filter="fade">
                                      <p:cBhvr>
                                        <p:cTn id="83" dur="500"/>
                                        <p:tgtEl>
                                          <p:spTgt spid="106"/>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76"/>
                                        </p:tgtEl>
                                        <p:attrNameLst>
                                          <p:attrName>style.visibility</p:attrName>
                                        </p:attrNameLst>
                                      </p:cBhvr>
                                      <p:to>
                                        <p:strVal val="visible"/>
                                      </p:to>
                                    </p:set>
                                    <p:animEffect transition="in" filter="fade">
                                      <p:cBhvr>
                                        <p:cTn id="87" dur="300"/>
                                        <p:tgtEl>
                                          <p:spTgt spid="76"/>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57"/>
                                        </p:tgtEl>
                                        <p:attrNameLst>
                                          <p:attrName>style.visibility</p:attrName>
                                        </p:attrNameLst>
                                      </p:cBhvr>
                                      <p:to>
                                        <p:strVal val="visible"/>
                                      </p:to>
                                    </p:set>
                                    <p:animEffect transition="in" filter="fade">
                                      <p:cBhvr>
                                        <p:cTn id="91" dur="500"/>
                                        <p:tgtEl>
                                          <p:spTgt spid="57"/>
                                        </p:tgtEl>
                                      </p:cBhvr>
                                    </p:animEffect>
                                  </p:childTnLst>
                                </p:cTn>
                              </p:par>
                            </p:childTnLst>
                          </p:cTn>
                        </p:par>
                        <p:par>
                          <p:cTn id="92" fill="hold">
                            <p:stCondLst>
                              <p:cond delay="11000"/>
                            </p:stCondLst>
                            <p:childTnLst>
                              <p:par>
                                <p:cTn id="93" presetID="16" presetClass="entr" presetSubtype="21" fill="hold" grpId="0" nodeType="afterEffect">
                                  <p:stCondLst>
                                    <p:cond delay="0"/>
                                  </p:stCondLst>
                                  <p:childTnLst>
                                    <p:set>
                                      <p:cBhvr>
                                        <p:cTn id="94" dur="1" fill="hold">
                                          <p:stCondLst>
                                            <p:cond delay="0"/>
                                          </p:stCondLst>
                                        </p:cTn>
                                        <p:tgtEl>
                                          <p:spTgt spid="82"/>
                                        </p:tgtEl>
                                        <p:attrNameLst>
                                          <p:attrName>style.visibility</p:attrName>
                                        </p:attrNameLst>
                                      </p:cBhvr>
                                      <p:to>
                                        <p:strVal val="visible"/>
                                      </p:to>
                                    </p:set>
                                    <p:animEffect transition="in" filter="barn(inVertical)">
                                      <p:cBhvr>
                                        <p:cTn id="95" dur="500"/>
                                        <p:tgtEl>
                                          <p:spTgt spid="82"/>
                                        </p:tgtEl>
                                      </p:cBhvr>
                                    </p:animEffect>
                                  </p:childTnLst>
                                </p:cTn>
                              </p:par>
                            </p:childTnLst>
                          </p:cTn>
                        </p:par>
                        <p:par>
                          <p:cTn id="96" fill="hold">
                            <p:stCondLst>
                              <p:cond delay="11500"/>
                            </p:stCondLst>
                            <p:childTnLst>
                              <p:par>
                                <p:cTn id="97" presetID="10" presetClass="entr" presetSubtype="0" fill="hold" grpId="0" nodeType="afterEffect">
                                  <p:stCondLst>
                                    <p:cond delay="0"/>
                                  </p:stCondLst>
                                  <p:childTnLst>
                                    <p:set>
                                      <p:cBhvr>
                                        <p:cTn id="98" dur="1" fill="hold">
                                          <p:stCondLst>
                                            <p:cond delay="0"/>
                                          </p:stCondLst>
                                        </p:cTn>
                                        <p:tgtEl>
                                          <p:spTgt spid="70"/>
                                        </p:tgtEl>
                                        <p:attrNameLst>
                                          <p:attrName>style.visibility</p:attrName>
                                        </p:attrNameLst>
                                      </p:cBhvr>
                                      <p:to>
                                        <p:strVal val="visible"/>
                                      </p:to>
                                    </p:set>
                                    <p:animEffect transition="in" filter="fade">
                                      <p:cBhvr>
                                        <p:cTn id="99" dur="500"/>
                                        <p:tgtEl>
                                          <p:spTgt spid="70"/>
                                        </p:tgtEl>
                                      </p:cBhvr>
                                    </p:animEffect>
                                  </p:childTnLst>
                                </p:cTn>
                              </p:par>
                            </p:childTnLst>
                          </p:cTn>
                        </p:par>
                        <p:par>
                          <p:cTn id="100" fill="hold">
                            <p:stCondLst>
                              <p:cond delay="12000"/>
                            </p:stCondLst>
                            <p:childTnLst>
                              <p:par>
                                <p:cTn id="101" presetID="53" presetClass="entr" presetSubtype="16" fill="hold" grpId="0" nodeType="afterEffect">
                                  <p:stCondLst>
                                    <p:cond delay="0"/>
                                  </p:stCondLst>
                                  <p:childTnLst>
                                    <p:set>
                                      <p:cBhvr>
                                        <p:cTn id="102" dur="1" fill="hold">
                                          <p:stCondLst>
                                            <p:cond delay="0"/>
                                          </p:stCondLst>
                                        </p:cTn>
                                        <p:tgtEl>
                                          <p:spTgt spid="100"/>
                                        </p:tgtEl>
                                        <p:attrNameLst>
                                          <p:attrName>style.visibility</p:attrName>
                                        </p:attrNameLst>
                                      </p:cBhvr>
                                      <p:to>
                                        <p:strVal val="visible"/>
                                      </p:to>
                                    </p:set>
                                    <p:anim calcmode="lin" valueType="num">
                                      <p:cBhvr>
                                        <p:cTn id="103" dur="500" fill="hold"/>
                                        <p:tgtEl>
                                          <p:spTgt spid="100"/>
                                        </p:tgtEl>
                                        <p:attrNameLst>
                                          <p:attrName>ppt_w</p:attrName>
                                        </p:attrNameLst>
                                      </p:cBhvr>
                                      <p:tavLst>
                                        <p:tav tm="0">
                                          <p:val>
                                            <p:fltVal val="0"/>
                                          </p:val>
                                        </p:tav>
                                        <p:tav tm="100000">
                                          <p:val>
                                            <p:strVal val="#ppt_w"/>
                                          </p:val>
                                        </p:tav>
                                      </p:tavLst>
                                    </p:anim>
                                    <p:anim calcmode="lin" valueType="num">
                                      <p:cBhvr>
                                        <p:cTn id="104" dur="500" fill="hold"/>
                                        <p:tgtEl>
                                          <p:spTgt spid="100"/>
                                        </p:tgtEl>
                                        <p:attrNameLst>
                                          <p:attrName>ppt_h</p:attrName>
                                        </p:attrNameLst>
                                      </p:cBhvr>
                                      <p:tavLst>
                                        <p:tav tm="0">
                                          <p:val>
                                            <p:fltVal val="0"/>
                                          </p:val>
                                        </p:tav>
                                        <p:tav tm="100000">
                                          <p:val>
                                            <p:strVal val="#ppt_h"/>
                                          </p:val>
                                        </p:tav>
                                      </p:tavLst>
                                    </p:anim>
                                    <p:animEffect transition="in" filter="fade">
                                      <p:cBhvr>
                                        <p:cTn id="105" dur="500"/>
                                        <p:tgtEl>
                                          <p:spTgt spid="100"/>
                                        </p:tgtEl>
                                      </p:cBhvr>
                                    </p:animEffect>
                                  </p:childTnLst>
                                </p:cTn>
                              </p:par>
                            </p:childTnLst>
                          </p:cTn>
                        </p:par>
                        <p:par>
                          <p:cTn id="106" fill="hold">
                            <p:stCondLst>
                              <p:cond delay="12500"/>
                            </p:stCondLst>
                            <p:childTnLst>
                              <p:par>
                                <p:cTn id="107" presetID="10" presetClass="entr" presetSubtype="0" fill="hold" grpId="0" nodeType="afterEffect">
                                  <p:stCondLst>
                                    <p:cond delay="0"/>
                                  </p:stCondLst>
                                  <p:childTnLst>
                                    <p:set>
                                      <p:cBhvr>
                                        <p:cTn id="108" dur="1" fill="hold">
                                          <p:stCondLst>
                                            <p:cond delay="0"/>
                                          </p:stCondLst>
                                        </p:cTn>
                                        <p:tgtEl>
                                          <p:spTgt spid="77"/>
                                        </p:tgtEl>
                                        <p:attrNameLst>
                                          <p:attrName>style.visibility</p:attrName>
                                        </p:attrNameLst>
                                      </p:cBhvr>
                                      <p:to>
                                        <p:strVal val="visible"/>
                                      </p:to>
                                    </p:set>
                                    <p:animEffect transition="in" filter="fade">
                                      <p:cBhvr>
                                        <p:cTn id="109" dur="300"/>
                                        <p:tgtEl>
                                          <p:spTgt spid="77"/>
                                        </p:tgtEl>
                                      </p:cBhvr>
                                    </p:animEffect>
                                  </p:childTnLst>
                                </p:cTn>
                              </p:par>
                            </p:childTnLst>
                          </p:cTn>
                        </p:par>
                        <p:par>
                          <p:cTn id="110" fill="hold">
                            <p:stCondLst>
                              <p:cond delay="13000"/>
                            </p:stCondLst>
                            <p:childTnLst>
                              <p:par>
                                <p:cTn id="111" presetID="10" presetClass="entr" presetSubtype="0" fill="hold" grpId="0" nodeType="afterEffect">
                                  <p:stCondLst>
                                    <p:cond delay="0"/>
                                  </p:stCondLst>
                                  <p:childTnLst>
                                    <p:set>
                                      <p:cBhvr>
                                        <p:cTn id="112" dur="1" fill="hold">
                                          <p:stCondLst>
                                            <p:cond delay="0"/>
                                          </p:stCondLst>
                                        </p:cTn>
                                        <p:tgtEl>
                                          <p:spTgt spid="58"/>
                                        </p:tgtEl>
                                        <p:attrNameLst>
                                          <p:attrName>style.visibility</p:attrName>
                                        </p:attrNameLst>
                                      </p:cBhvr>
                                      <p:to>
                                        <p:strVal val="visible"/>
                                      </p:to>
                                    </p:set>
                                    <p:animEffect transition="in" filter="fade">
                                      <p:cBhvr>
                                        <p:cTn id="113" dur="500"/>
                                        <p:tgtEl>
                                          <p:spTgt spid="58"/>
                                        </p:tgtEl>
                                      </p:cBhvr>
                                    </p:animEffect>
                                  </p:childTnLst>
                                </p:cTn>
                              </p:par>
                            </p:childTnLst>
                          </p:cTn>
                        </p:par>
                        <p:par>
                          <p:cTn id="114" fill="hold">
                            <p:stCondLst>
                              <p:cond delay="13500"/>
                            </p:stCondLst>
                            <p:childTnLst>
                              <p:par>
                                <p:cTn id="115" presetID="16" presetClass="entr" presetSubtype="21" fill="hold" grpId="0" nodeType="afterEffect">
                                  <p:stCondLst>
                                    <p:cond delay="0"/>
                                  </p:stCondLst>
                                  <p:childTnLst>
                                    <p:set>
                                      <p:cBhvr>
                                        <p:cTn id="116" dur="1" fill="hold">
                                          <p:stCondLst>
                                            <p:cond delay="0"/>
                                          </p:stCondLst>
                                        </p:cTn>
                                        <p:tgtEl>
                                          <p:spTgt spid="83"/>
                                        </p:tgtEl>
                                        <p:attrNameLst>
                                          <p:attrName>style.visibility</p:attrName>
                                        </p:attrNameLst>
                                      </p:cBhvr>
                                      <p:to>
                                        <p:strVal val="visible"/>
                                      </p:to>
                                    </p:set>
                                    <p:animEffect transition="in" filter="barn(inVertical)">
                                      <p:cBhvr>
                                        <p:cTn id="117" dur="500"/>
                                        <p:tgtEl>
                                          <p:spTgt spid="83"/>
                                        </p:tgtEl>
                                      </p:cBhvr>
                                    </p:animEffect>
                                  </p:childTnLst>
                                </p:cTn>
                              </p:par>
                            </p:childTnLst>
                          </p:cTn>
                        </p:par>
                        <p:par>
                          <p:cTn id="118" fill="hold">
                            <p:stCondLst>
                              <p:cond delay="14000"/>
                            </p:stCondLst>
                            <p:childTnLst>
                              <p:par>
                                <p:cTn id="119" presetID="10" presetClass="entr" presetSubtype="0" fill="hold" grpId="0" nodeType="afterEffect">
                                  <p:stCondLst>
                                    <p:cond delay="0"/>
                                  </p:stCondLst>
                                  <p:childTnLst>
                                    <p:set>
                                      <p:cBhvr>
                                        <p:cTn id="120" dur="1" fill="hold">
                                          <p:stCondLst>
                                            <p:cond delay="0"/>
                                          </p:stCondLst>
                                        </p:cTn>
                                        <p:tgtEl>
                                          <p:spTgt spid="71"/>
                                        </p:tgtEl>
                                        <p:attrNameLst>
                                          <p:attrName>style.visibility</p:attrName>
                                        </p:attrNameLst>
                                      </p:cBhvr>
                                      <p:to>
                                        <p:strVal val="visible"/>
                                      </p:to>
                                    </p:set>
                                    <p:animEffect transition="in" filter="fade">
                                      <p:cBhvr>
                                        <p:cTn id="121" dur="500"/>
                                        <p:tgtEl>
                                          <p:spTgt spid="71"/>
                                        </p:tgtEl>
                                      </p:cBhvr>
                                    </p:animEffect>
                                  </p:childTnLst>
                                </p:cTn>
                              </p:par>
                            </p:childTnLst>
                          </p:cTn>
                        </p:par>
                        <p:par>
                          <p:cTn id="122" fill="hold">
                            <p:stCondLst>
                              <p:cond delay="14500"/>
                            </p:stCondLst>
                            <p:childTnLst>
                              <p:par>
                                <p:cTn id="123" presetID="53" presetClass="entr" presetSubtype="16" fill="hold" grpId="0" nodeType="afterEffect">
                                  <p:stCondLst>
                                    <p:cond delay="0"/>
                                  </p:stCondLst>
                                  <p:childTnLst>
                                    <p:set>
                                      <p:cBhvr>
                                        <p:cTn id="124" dur="1" fill="hold">
                                          <p:stCondLst>
                                            <p:cond delay="0"/>
                                          </p:stCondLst>
                                        </p:cTn>
                                        <p:tgtEl>
                                          <p:spTgt spid="109"/>
                                        </p:tgtEl>
                                        <p:attrNameLst>
                                          <p:attrName>style.visibility</p:attrName>
                                        </p:attrNameLst>
                                      </p:cBhvr>
                                      <p:to>
                                        <p:strVal val="visible"/>
                                      </p:to>
                                    </p:set>
                                    <p:anim calcmode="lin" valueType="num">
                                      <p:cBhvr>
                                        <p:cTn id="125" dur="500" fill="hold"/>
                                        <p:tgtEl>
                                          <p:spTgt spid="109"/>
                                        </p:tgtEl>
                                        <p:attrNameLst>
                                          <p:attrName>ppt_w</p:attrName>
                                        </p:attrNameLst>
                                      </p:cBhvr>
                                      <p:tavLst>
                                        <p:tav tm="0">
                                          <p:val>
                                            <p:fltVal val="0"/>
                                          </p:val>
                                        </p:tav>
                                        <p:tav tm="100000">
                                          <p:val>
                                            <p:strVal val="#ppt_w"/>
                                          </p:val>
                                        </p:tav>
                                      </p:tavLst>
                                    </p:anim>
                                    <p:anim calcmode="lin" valueType="num">
                                      <p:cBhvr>
                                        <p:cTn id="126" dur="500" fill="hold"/>
                                        <p:tgtEl>
                                          <p:spTgt spid="109"/>
                                        </p:tgtEl>
                                        <p:attrNameLst>
                                          <p:attrName>ppt_h</p:attrName>
                                        </p:attrNameLst>
                                      </p:cBhvr>
                                      <p:tavLst>
                                        <p:tav tm="0">
                                          <p:val>
                                            <p:fltVal val="0"/>
                                          </p:val>
                                        </p:tav>
                                        <p:tav tm="100000">
                                          <p:val>
                                            <p:strVal val="#ppt_h"/>
                                          </p:val>
                                        </p:tav>
                                      </p:tavLst>
                                    </p:anim>
                                    <p:animEffect transition="in" filter="fade">
                                      <p:cBhvr>
                                        <p:cTn id="127" dur="500"/>
                                        <p:tgtEl>
                                          <p:spTgt spid="109"/>
                                        </p:tgtEl>
                                      </p:cBhvr>
                                    </p:animEffect>
                                  </p:childTnLst>
                                </p:cTn>
                              </p:par>
                            </p:childTnLst>
                          </p:cTn>
                        </p:par>
                        <p:par>
                          <p:cTn id="128" fill="hold">
                            <p:stCondLst>
                              <p:cond delay="15000"/>
                            </p:stCondLst>
                            <p:childTnLst>
                              <p:par>
                                <p:cTn id="129" presetID="10" presetClass="entr" presetSubtype="0" fill="hold" grpId="0" nodeType="afterEffect">
                                  <p:stCondLst>
                                    <p:cond delay="0"/>
                                  </p:stCondLst>
                                  <p:childTnLst>
                                    <p:set>
                                      <p:cBhvr>
                                        <p:cTn id="130" dur="1" fill="hold">
                                          <p:stCondLst>
                                            <p:cond delay="0"/>
                                          </p:stCondLst>
                                        </p:cTn>
                                        <p:tgtEl>
                                          <p:spTgt spid="78"/>
                                        </p:tgtEl>
                                        <p:attrNameLst>
                                          <p:attrName>style.visibility</p:attrName>
                                        </p:attrNameLst>
                                      </p:cBhvr>
                                      <p:to>
                                        <p:strVal val="visible"/>
                                      </p:to>
                                    </p:set>
                                    <p:animEffect transition="in" filter="fade">
                                      <p:cBhvr>
                                        <p:cTn id="131" dur="300"/>
                                        <p:tgtEl>
                                          <p:spTgt spid="78"/>
                                        </p:tgtEl>
                                      </p:cBhvr>
                                    </p:animEffect>
                                  </p:childTnLst>
                                </p:cTn>
                              </p:par>
                            </p:childTnLst>
                          </p:cTn>
                        </p:par>
                        <p:par>
                          <p:cTn id="132" fill="hold">
                            <p:stCondLst>
                              <p:cond delay="15500"/>
                            </p:stCondLst>
                            <p:childTnLst>
                              <p:par>
                                <p:cTn id="133" presetID="10" presetClass="entr" presetSubtype="0" fill="hold" grpId="0" nodeType="afterEffect">
                                  <p:stCondLst>
                                    <p:cond delay="0"/>
                                  </p:stCondLst>
                                  <p:childTnLst>
                                    <p:set>
                                      <p:cBhvr>
                                        <p:cTn id="134" dur="1" fill="hold">
                                          <p:stCondLst>
                                            <p:cond delay="0"/>
                                          </p:stCondLst>
                                        </p:cTn>
                                        <p:tgtEl>
                                          <p:spTgt spid="59"/>
                                        </p:tgtEl>
                                        <p:attrNameLst>
                                          <p:attrName>style.visibility</p:attrName>
                                        </p:attrNameLst>
                                      </p:cBhvr>
                                      <p:to>
                                        <p:strVal val="visible"/>
                                      </p:to>
                                    </p:set>
                                    <p:animEffect transition="in" filter="fade">
                                      <p:cBhvr>
                                        <p:cTn id="135" dur="500"/>
                                        <p:tgtEl>
                                          <p:spTgt spid="59"/>
                                        </p:tgtEl>
                                      </p:cBhvr>
                                    </p:animEffect>
                                  </p:childTnLst>
                                </p:cTn>
                              </p:par>
                            </p:childTnLst>
                          </p:cTn>
                        </p:par>
                        <p:par>
                          <p:cTn id="136" fill="hold">
                            <p:stCondLst>
                              <p:cond delay="16000"/>
                            </p:stCondLst>
                            <p:childTnLst>
                              <p:par>
                                <p:cTn id="137" presetID="16" presetClass="entr" presetSubtype="21" fill="hold" grpId="0" nodeType="afterEffect">
                                  <p:stCondLst>
                                    <p:cond delay="0"/>
                                  </p:stCondLst>
                                  <p:childTnLst>
                                    <p:set>
                                      <p:cBhvr>
                                        <p:cTn id="138" dur="1" fill="hold">
                                          <p:stCondLst>
                                            <p:cond delay="0"/>
                                          </p:stCondLst>
                                        </p:cTn>
                                        <p:tgtEl>
                                          <p:spTgt spid="84"/>
                                        </p:tgtEl>
                                        <p:attrNameLst>
                                          <p:attrName>style.visibility</p:attrName>
                                        </p:attrNameLst>
                                      </p:cBhvr>
                                      <p:to>
                                        <p:strVal val="visible"/>
                                      </p:to>
                                    </p:set>
                                    <p:animEffect transition="in" filter="barn(inVertical)">
                                      <p:cBhvr>
                                        <p:cTn id="139" dur="500"/>
                                        <p:tgtEl>
                                          <p:spTgt spid="84"/>
                                        </p:tgtEl>
                                      </p:cBhvr>
                                    </p:animEffect>
                                  </p:childTnLst>
                                </p:cTn>
                              </p:par>
                            </p:childTnLst>
                          </p:cTn>
                        </p:par>
                        <p:par>
                          <p:cTn id="140" fill="hold">
                            <p:stCondLst>
                              <p:cond delay="16500"/>
                            </p:stCondLst>
                            <p:childTnLst>
                              <p:par>
                                <p:cTn id="141" presetID="22" presetClass="entr" presetSubtype="8" fill="hold" grpId="0" nodeType="afterEffect">
                                  <p:stCondLst>
                                    <p:cond delay="0"/>
                                  </p:stCondLst>
                                  <p:childTnLst>
                                    <p:set>
                                      <p:cBhvr>
                                        <p:cTn id="142" dur="1" fill="hold">
                                          <p:stCondLst>
                                            <p:cond delay="0"/>
                                          </p:stCondLst>
                                        </p:cTn>
                                        <p:tgtEl>
                                          <p:spTgt spid="110"/>
                                        </p:tgtEl>
                                        <p:attrNameLst>
                                          <p:attrName>style.visibility</p:attrName>
                                        </p:attrNameLst>
                                      </p:cBhvr>
                                      <p:to>
                                        <p:strVal val="visible"/>
                                      </p:to>
                                    </p:set>
                                    <p:animEffect transition="in" filter="wipe(left)">
                                      <p:cBhvr>
                                        <p:cTn id="143" dur="10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2" grpId="0" animBg="1"/>
      <p:bldP spid="55" grpId="0" animBg="1"/>
      <p:bldP spid="56" grpId="0" animBg="1"/>
      <p:bldP spid="57" grpId="0" animBg="1"/>
      <p:bldP spid="58" grpId="0" animBg="1"/>
      <p:bldP spid="59" grpId="0" animBg="1"/>
      <p:bldP spid="6164" grpId="0" animBg="1"/>
      <p:bldP spid="6165" grpId="0" animBg="1"/>
      <p:bldP spid="67" grpId="0" animBg="1"/>
      <p:bldP spid="68" grpId="0" animBg="1"/>
      <p:bldP spid="69" grpId="0" animBg="1"/>
      <p:bldP spid="70" grpId="0" animBg="1"/>
      <p:bldP spid="71" grpId="0" animBg="1"/>
      <p:bldP spid="73" grpId="0"/>
      <p:bldP spid="74" grpId="0"/>
      <p:bldP spid="75" grpId="0"/>
      <p:bldP spid="76" grpId="0"/>
      <p:bldP spid="77" grpId="0"/>
      <p:bldP spid="78" grpId="0"/>
      <p:bldP spid="6167" grpId="0"/>
      <p:bldP spid="80" grpId="0"/>
      <p:bldP spid="81" grpId="0"/>
      <p:bldP spid="82" grpId="0"/>
      <p:bldP spid="83" grpId="0"/>
      <p:bldP spid="84" grpId="0"/>
      <p:bldP spid="87" grpId="0" animBg="1"/>
      <p:bldP spid="100" grpId="0" animBg="1"/>
      <p:bldP spid="109" grpId="0" animBg="1"/>
      <p:bldP spid="1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任意多边形 66"/>
          <p:cNvSpPr/>
          <p:nvPr/>
        </p:nvSpPr>
        <p:spPr>
          <a:xfrm>
            <a:off x="1884474" y="1617205"/>
            <a:ext cx="2071341" cy="4142869"/>
          </a:xfrm>
          <a:custGeom>
            <a:avLst/>
            <a:gdLst>
              <a:gd name="connsiteX0" fmla="*/ 0 w 2468160"/>
              <a:gd name="connsiteY0" fmla="*/ 0 h 4937688"/>
              <a:gd name="connsiteX1" fmla="*/ 251709 w 2468160"/>
              <a:gd name="connsiteY1" fmla="*/ 12711 h 4937688"/>
              <a:gd name="connsiteX2" fmla="*/ 2468160 w 2468160"/>
              <a:gd name="connsiteY2" fmla="*/ 2468844 h 4937688"/>
              <a:gd name="connsiteX3" fmla="*/ 251709 w 2468160"/>
              <a:gd name="connsiteY3" fmla="*/ 4924978 h 4937688"/>
              <a:gd name="connsiteX4" fmla="*/ 0 w 2468160"/>
              <a:gd name="connsiteY4" fmla="*/ 4937688 h 4937688"/>
              <a:gd name="connsiteX5" fmla="*/ 0 w 2468160"/>
              <a:gd name="connsiteY5" fmla="*/ 4688120 h 4937688"/>
              <a:gd name="connsiteX6" fmla="*/ 226192 w 2468160"/>
              <a:gd name="connsiteY6" fmla="*/ 4676698 h 4937688"/>
              <a:gd name="connsiteX7" fmla="*/ 2218592 w 2468160"/>
              <a:gd name="connsiteY7" fmla="*/ 2468844 h 4937688"/>
              <a:gd name="connsiteX8" fmla="*/ 226192 w 2468160"/>
              <a:gd name="connsiteY8" fmla="*/ 260990 h 4937688"/>
              <a:gd name="connsiteX9" fmla="*/ 0 w 2468160"/>
              <a:gd name="connsiteY9" fmla="*/ 249569 h 4937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8160" h="4937688">
                <a:moveTo>
                  <a:pt x="0" y="0"/>
                </a:moveTo>
                <a:lnTo>
                  <a:pt x="251709" y="12711"/>
                </a:lnTo>
                <a:cubicBezTo>
                  <a:pt x="1496657" y="139142"/>
                  <a:pt x="2468160" y="1190539"/>
                  <a:pt x="2468160" y="2468844"/>
                </a:cubicBezTo>
                <a:cubicBezTo>
                  <a:pt x="2468160" y="3747149"/>
                  <a:pt x="1496657" y="4798546"/>
                  <a:pt x="251709" y="4924978"/>
                </a:cubicBezTo>
                <a:lnTo>
                  <a:pt x="0" y="4937688"/>
                </a:lnTo>
                <a:lnTo>
                  <a:pt x="0" y="4688120"/>
                </a:lnTo>
                <a:lnTo>
                  <a:pt x="226192" y="4676698"/>
                </a:lnTo>
                <a:cubicBezTo>
                  <a:pt x="1345293" y="4563047"/>
                  <a:pt x="2218592" y="3617931"/>
                  <a:pt x="2218592" y="2468844"/>
                </a:cubicBezTo>
                <a:cubicBezTo>
                  <a:pt x="2218592" y="1319758"/>
                  <a:pt x="1345293" y="374641"/>
                  <a:pt x="226192" y="260990"/>
                </a:cubicBezTo>
                <a:lnTo>
                  <a:pt x="0" y="249569"/>
                </a:lnTo>
                <a:close/>
              </a:path>
            </a:pathLst>
          </a:custGeom>
          <a:solidFill>
            <a:schemeClr val="bg1">
              <a:lumMod val="95000"/>
            </a:schemeClr>
          </a:solidFill>
          <a:ln>
            <a:no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accent2"/>
              </a:solidFill>
            </a:endParaRPr>
          </a:p>
        </p:txBody>
      </p:sp>
      <p:sp>
        <p:nvSpPr>
          <p:cNvPr id="68" name="文本框 128"/>
          <p:cNvSpPr txBox="1"/>
          <p:nvPr/>
        </p:nvSpPr>
        <p:spPr>
          <a:xfrm>
            <a:off x="7140961" y="1355491"/>
            <a:ext cx="1725053" cy="338476"/>
          </a:xfrm>
          <a:prstGeom prst="rect">
            <a:avLst/>
          </a:prstGeom>
          <a:noFill/>
        </p:spPr>
        <p:txBody>
          <a:bodyPr wrap="square" lIns="91431" tIns="45715" rIns="91431" bIns="45715" rtlCol="0">
            <a:spAutoFit/>
          </a:bodyPr>
          <a:lstStyle/>
          <a:p>
            <a:r>
              <a:rPr lang="zh-CN" altLang="en-US" sz="1600" dirty="0">
                <a:latin typeface="+mn-ea"/>
              </a:rPr>
              <a:t>在此添加标题</a:t>
            </a:r>
          </a:p>
        </p:txBody>
      </p:sp>
      <p:sp>
        <p:nvSpPr>
          <p:cNvPr id="69" name="文本框 129"/>
          <p:cNvSpPr txBox="1"/>
          <p:nvPr/>
        </p:nvSpPr>
        <p:spPr>
          <a:xfrm>
            <a:off x="7146993" y="1625779"/>
            <a:ext cx="4304318" cy="646181"/>
          </a:xfrm>
          <a:prstGeom prst="rect">
            <a:avLst/>
          </a:prstGeom>
          <a:noFill/>
        </p:spPr>
        <p:txBody>
          <a:bodyPr wrap="square" lIns="91431" tIns="45715" rIns="91431" bIns="45715" rtlCol="0">
            <a:spAutoFit/>
          </a:bodyPr>
          <a:lstStyle/>
          <a:p>
            <a:pPr algn="just">
              <a:lnSpc>
                <a:spcPct val="15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70" name="文本框 131"/>
          <p:cNvSpPr txBox="1"/>
          <p:nvPr/>
        </p:nvSpPr>
        <p:spPr>
          <a:xfrm>
            <a:off x="7140961" y="2360439"/>
            <a:ext cx="1725053" cy="338476"/>
          </a:xfrm>
          <a:prstGeom prst="rect">
            <a:avLst/>
          </a:prstGeom>
          <a:noFill/>
        </p:spPr>
        <p:txBody>
          <a:bodyPr wrap="square" lIns="91431" tIns="45715" rIns="91431" bIns="45715" rtlCol="0">
            <a:spAutoFit/>
          </a:bodyPr>
          <a:lstStyle/>
          <a:p>
            <a:r>
              <a:rPr lang="zh-CN" altLang="en-US" sz="1600" dirty="0">
                <a:latin typeface="+mn-ea"/>
              </a:rPr>
              <a:t>在此添加标题</a:t>
            </a:r>
          </a:p>
        </p:txBody>
      </p:sp>
      <p:sp>
        <p:nvSpPr>
          <p:cNvPr id="73" name="文本框 132"/>
          <p:cNvSpPr txBox="1"/>
          <p:nvPr/>
        </p:nvSpPr>
        <p:spPr>
          <a:xfrm>
            <a:off x="7146993" y="2630727"/>
            <a:ext cx="4304318" cy="646181"/>
          </a:xfrm>
          <a:prstGeom prst="rect">
            <a:avLst/>
          </a:prstGeom>
          <a:noFill/>
        </p:spPr>
        <p:txBody>
          <a:bodyPr wrap="square" lIns="91431" tIns="45715" rIns="91431" bIns="45715" rtlCol="0">
            <a:spAutoFit/>
          </a:bodyPr>
          <a:lstStyle/>
          <a:p>
            <a:pPr algn="just">
              <a:lnSpc>
                <a:spcPct val="15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74" name="文本框 134"/>
          <p:cNvSpPr txBox="1"/>
          <p:nvPr/>
        </p:nvSpPr>
        <p:spPr>
          <a:xfrm>
            <a:off x="7140961" y="3339615"/>
            <a:ext cx="1725053" cy="338476"/>
          </a:xfrm>
          <a:prstGeom prst="rect">
            <a:avLst/>
          </a:prstGeom>
          <a:noFill/>
        </p:spPr>
        <p:txBody>
          <a:bodyPr wrap="square" lIns="91431" tIns="45715" rIns="91431" bIns="45715" rtlCol="0">
            <a:spAutoFit/>
          </a:bodyPr>
          <a:lstStyle/>
          <a:p>
            <a:r>
              <a:rPr lang="zh-CN" altLang="en-US" sz="1600" dirty="0">
                <a:latin typeface="+mn-ea"/>
              </a:rPr>
              <a:t>在此添加标题</a:t>
            </a:r>
          </a:p>
        </p:txBody>
      </p:sp>
      <p:sp>
        <p:nvSpPr>
          <p:cNvPr id="77" name="文本框 135"/>
          <p:cNvSpPr txBox="1"/>
          <p:nvPr/>
        </p:nvSpPr>
        <p:spPr>
          <a:xfrm>
            <a:off x="7146993" y="3609901"/>
            <a:ext cx="4304318" cy="646181"/>
          </a:xfrm>
          <a:prstGeom prst="rect">
            <a:avLst/>
          </a:prstGeom>
          <a:noFill/>
        </p:spPr>
        <p:txBody>
          <a:bodyPr wrap="square" lIns="91431" tIns="45715" rIns="91431" bIns="45715" rtlCol="0">
            <a:spAutoFit/>
          </a:bodyPr>
          <a:lstStyle/>
          <a:p>
            <a:pPr algn="just">
              <a:lnSpc>
                <a:spcPct val="15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78" name="文本框 137"/>
          <p:cNvSpPr txBox="1"/>
          <p:nvPr/>
        </p:nvSpPr>
        <p:spPr>
          <a:xfrm>
            <a:off x="7140961" y="4344563"/>
            <a:ext cx="1725053" cy="338476"/>
          </a:xfrm>
          <a:prstGeom prst="rect">
            <a:avLst/>
          </a:prstGeom>
          <a:noFill/>
        </p:spPr>
        <p:txBody>
          <a:bodyPr wrap="square" lIns="91431" tIns="45715" rIns="91431" bIns="45715" rtlCol="0">
            <a:spAutoFit/>
          </a:bodyPr>
          <a:lstStyle/>
          <a:p>
            <a:r>
              <a:rPr lang="zh-CN" altLang="en-US" sz="1600" dirty="0">
                <a:latin typeface="+mn-ea"/>
              </a:rPr>
              <a:t>在此添加标题</a:t>
            </a:r>
          </a:p>
        </p:txBody>
      </p:sp>
      <p:sp>
        <p:nvSpPr>
          <p:cNvPr id="79" name="文本框 138"/>
          <p:cNvSpPr txBox="1"/>
          <p:nvPr/>
        </p:nvSpPr>
        <p:spPr>
          <a:xfrm>
            <a:off x="7146993" y="4614851"/>
            <a:ext cx="4304318" cy="646181"/>
          </a:xfrm>
          <a:prstGeom prst="rect">
            <a:avLst/>
          </a:prstGeom>
          <a:noFill/>
        </p:spPr>
        <p:txBody>
          <a:bodyPr wrap="square" lIns="91431" tIns="45715" rIns="91431" bIns="45715" rtlCol="0">
            <a:spAutoFit/>
          </a:bodyPr>
          <a:lstStyle/>
          <a:p>
            <a:pPr algn="just">
              <a:lnSpc>
                <a:spcPct val="15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nvGrpSpPr>
          <p:cNvPr id="82" name="组合 81"/>
          <p:cNvGrpSpPr/>
          <p:nvPr/>
        </p:nvGrpSpPr>
        <p:grpSpPr>
          <a:xfrm>
            <a:off x="2586499" y="1348254"/>
            <a:ext cx="4072350" cy="726543"/>
            <a:chOff x="2730289" y="1484495"/>
            <a:chExt cx="4072350" cy="726710"/>
          </a:xfrm>
        </p:grpSpPr>
        <p:grpSp>
          <p:nvGrpSpPr>
            <p:cNvPr id="83" name="组合 82"/>
            <p:cNvGrpSpPr/>
            <p:nvPr/>
          </p:nvGrpSpPr>
          <p:grpSpPr>
            <a:xfrm>
              <a:off x="2730289" y="1792999"/>
              <a:ext cx="3111711" cy="109703"/>
              <a:chOff x="3904783" y="1674310"/>
              <a:chExt cx="3519256" cy="109703"/>
            </a:xfrm>
          </p:grpSpPr>
          <p:cxnSp>
            <p:nvCxnSpPr>
              <p:cNvPr id="89" name="直接连接符 88"/>
              <p:cNvCxnSpPr/>
              <p:nvPr/>
            </p:nvCxnSpPr>
            <p:spPr>
              <a:xfrm flipV="1">
                <a:off x="3904783" y="1718973"/>
                <a:ext cx="3402797" cy="10188"/>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90" name="椭圆 89"/>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84" name="组合 83"/>
            <p:cNvGrpSpPr/>
            <p:nvPr/>
          </p:nvGrpSpPr>
          <p:grpSpPr>
            <a:xfrm>
              <a:off x="5982684" y="1484495"/>
              <a:ext cx="819955" cy="726710"/>
              <a:chOff x="5982684" y="1484495"/>
              <a:chExt cx="819955" cy="726710"/>
            </a:xfrm>
          </p:grpSpPr>
          <p:sp>
            <p:nvSpPr>
              <p:cNvPr id="85" name="Freeform 5"/>
              <p:cNvSpPr/>
              <p:nvPr/>
            </p:nvSpPr>
            <p:spPr bwMode="auto">
              <a:xfrm rot="10800000">
                <a:off x="5982684" y="1484495"/>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86" name="Group 8"/>
              <p:cNvGrpSpPr>
                <a:grpSpLocks noChangeAspect="1"/>
              </p:cNvGrpSpPr>
              <p:nvPr/>
            </p:nvGrpSpPr>
            <p:grpSpPr bwMode="auto">
              <a:xfrm>
                <a:off x="6222609" y="1672867"/>
                <a:ext cx="330982" cy="362665"/>
                <a:chOff x="3437" y="2282"/>
                <a:chExt cx="679" cy="744"/>
              </a:xfrm>
              <a:solidFill>
                <a:srgbClr val="FFB850"/>
              </a:solidFill>
            </p:grpSpPr>
            <p:sp>
              <p:nvSpPr>
                <p:cNvPr id="87" name="Freeform 9"/>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8" name="Freeform 10"/>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grpSp>
        <p:nvGrpSpPr>
          <p:cNvPr id="91" name="组合 90"/>
          <p:cNvGrpSpPr/>
          <p:nvPr/>
        </p:nvGrpSpPr>
        <p:grpSpPr>
          <a:xfrm>
            <a:off x="3687013" y="2355472"/>
            <a:ext cx="2971836" cy="726543"/>
            <a:chOff x="3830803" y="2491947"/>
            <a:chExt cx="2971836" cy="726710"/>
          </a:xfrm>
        </p:grpSpPr>
        <p:grpSp>
          <p:nvGrpSpPr>
            <p:cNvPr id="92" name="组合 91"/>
            <p:cNvGrpSpPr/>
            <p:nvPr/>
          </p:nvGrpSpPr>
          <p:grpSpPr>
            <a:xfrm>
              <a:off x="3830803" y="2789949"/>
              <a:ext cx="2011197" cy="109703"/>
              <a:chOff x="5149433" y="1674310"/>
              <a:chExt cx="2274606" cy="109703"/>
            </a:xfrm>
          </p:grpSpPr>
          <p:cxnSp>
            <p:nvCxnSpPr>
              <p:cNvPr id="99" name="直接连接符 98"/>
              <p:cNvCxnSpPr/>
              <p:nvPr/>
            </p:nvCxnSpPr>
            <p:spPr>
              <a:xfrm flipV="1">
                <a:off x="5149433" y="1718973"/>
                <a:ext cx="2158147" cy="6462"/>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1" name="椭圆 100"/>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4" name="组合 93"/>
            <p:cNvGrpSpPr/>
            <p:nvPr/>
          </p:nvGrpSpPr>
          <p:grpSpPr>
            <a:xfrm>
              <a:off x="5982684" y="2491947"/>
              <a:ext cx="819955" cy="726710"/>
              <a:chOff x="5982684" y="2491947"/>
              <a:chExt cx="819955" cy="726710"/>
            </a:xfrm>
          </p:grpSpPr>
          <p:sp>
            <p:nvSpPr>
              <p:cNvPr id="95" name="Freeform 5"/>
              <p:cNvSpPr/>
              <p:nvPr/>
            </p:nvSpPr>
            <p:spPr bwMode="auto">
              <a:xfrm rot="10800000">
                <a:off x="5982684" y="2491947"/>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96" name="Group 13"/>
              <p:cNvGrpSpPr>
                <a:grpSpLocks noChangeAspect="1"/>
              </p:cNvGrpSpPr>
              <p:nvPr/>
            </p:nvGrpSpPr>
            <p:grpSpPr bwMode="auto">
              <a:xfrm>
                <a:off x="6206627" y="2661185"/>
                <a:ext cx="362945" cy="367230"/>
                <a:chOff x="2426" y="2781"/>
                <a:chExt cx="593" cy="600"/>
              </a:xfrm>
              <a:solidFill>
                <a:srgbClr val="01ACBE"/>
              </a:solidFill>
            </p:grpSpPr>
            <p:sp>
              <p:nvSpPr>
                <p:cNvPr id="97"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8"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grpSp>
        <p:nvGrpSpPr>
          <p:cNvPr id="102" name="组合 101"/>
          <p:cNvGrpSpPr/>
          <p:nvPr/>
        </p:nvGrpSpPr>
        <p:grpSpPr>
          <a:xfrm>
            <a:off x="4090868" y="3334052"/>
            <a:ext cx="2567980" cy="726543"/>
            <a:chOff x="4234658" y="3470753"/>
            <a:chExt cx="2567981" cy="726710"/>
          </a:xfrm>
        </p:grpSpPr>
        <p:grpSp>
          <p:nvGrpSpPr>
            <p:cNvPr id="103" name="组合 102"/>
            <p:cNvGrpSpPr/>
            <p:nvPr/>
          </p:nvGrpSpPr>
          <p:grpSpPr>
            <a:xfrm>
              <a:off x="4234658" y="3786898"/>
              <a:ext cx="1607342" cy="109703"/>
              <a:chOff x="5606181" y="1674310"/>
              <a:chExt cx="1817858" cy="109703"/>
            </a:xfrm>
          </p:grpSpPr>
          <p:cxnSp>
            <p:nvCxnSpPr>
              <p:cNvPr id="120" name="直接连接符 119"/>
              <p:cNvCxnSpPr/>
              <p:nvPr/>
            </p:nvCxnSpPr>
            <p:spPr>
              <a:xfrm flipV="1">
                <a:off x="5606181" y="1718973"/>
                <a:ext cx="1701399" cy="5094"/>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21" name="椭圆 120"/>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8" name="组合 107"/>
            <p:cNvGrpSpPr/>
            <p:nvPr/>
          </p:nvGrpSpPr>
          <p:grpSpPr>
            <a:xfrm>
              <a:off x="5982684" y="3470753"/>
              <a:ext cx="819955" cy="726710"/>
              <a:chOff x="5982684" y="3470753"/>
              <a:chExt cx="819955" cy="726710"/>
            </a:xfrm>
          </p:grpSpPr>
          <p:sp>
            <p:nvSpPr>
              <p:cNvPr id="113" name="Freeform 5"/>
              <p:cNvSpPr/>
              <p:nvPr/>
            </p:nvSpPr>
            <p:spPr bwMode="auto">
              <a:xfrm rot="10800000">
                <a:off x="5982684" y="3470753"/>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114" name="Group 18"/>
              <p:cNvGrpSpPr>
                <a:grpSpLocks noChangeAspect="1"/>
              </p:cNvGrpSpPr>
              <p:nvPr/>
            </p:nvGrpSpPr>
            <p:grpSpPr bwMode="auto">
              <a:xfrm>
                <a:off x="6199589" y="3659742"/>
                <a:ext cx="377023" cy="351316"/>
                <a:chOff x="3802" y="2858"/>
                <a:chExt cx="616" cy="574"/>
              </a:xfrm>
              <a:solidFill>
                <a:srgbClr val="E87071"/>
              </a:solidFill>
            </p:grpSpPr>
            <p:sp>
              <p:nvSpPr>
                <p:cNvPr id="115" name="Rectangle 19"/>
                <p:cNvSpPr>
                  <a:spLocks noChangeArrowheads="1"/>
                </p:cNvSpPr>
                <p:nvPr/>
              </p:nvSpPr>
              <p:spPr bwMode="auto">
                <a:xfrm>
                  <a:off x="3802" y="3205"/>
                  <a:ext cx="129" cy="22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6" name="Rectangle 20"/>
                <p:cNvSpPr>
                  <a:spLocks noChangeArrowheads="1"/>
                </p:cNvSpPr>
                <p:nvPr/>
              </p:nvSpPr>
              <p:spPr bwMode="auto">
                <a:xfrm>
                  <a:off x="3964" y="3174"/>
                  <a:ext cx="129" cy="25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7" name="Rectangle 21"/>
                <p:cNvSpPr>
                  <a:spLocks noChangeArrowheads="1"/>
                </p:cNvSpPr>
                <p:nvPr/>
              </p:nvSpPr>
              <p:spPr bwMode="auto">
                <a:xfrm>
                  <a:off x="4129" y="3131"/>
                  <a:ext cx="129" cy="30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8" name="Rectangle 22"/>
                <p:cNvSpPr>
                  <a:spLocks noChangeArrowheads="1"/>
                </p:cNvSpPr>
                <p:nvPr/>
              </p:nvSpPr>
              <p:spPr bwMode="auto">
                <a:xfrm>
                  <a:off x="4289" y="3078"/>
                  <a:ext cx="129" cy="35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9"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grpSp>
        <p:nvGrpSpPr>
          <p:cNvPr id="122" name="组合 121"/>
          <p:cNvGrpSpPr/>
          <p:nvPr/>
        </p:nvGrpSpPr>
        <p:grpSpPr>
          <a:xfrm>
            <a:off x="3719101" y="4336808"/>
            <a:ext cx="2939748" cy="726543"/>
            <a:chOff x="3862892" y="4473741"/>
            <a:chExt cx="2939747" cy="726710"/>
          </a:xfrm>
        </p:grpSpPr>
        <p:grpSp>
          <p:nvGrpSpPr>
            <p:cNvPr id="123" name="组合 122"/>
            <p:cNvGrpSpPr/>
            <p:nvPr/>
          </p:nvGrpSpPr>
          <p:grpSpPr>
            <a:xfrm>
              <a:off x="3862892" y="4783848"/>
              <a:ext cx="1979108" cy="109703"/>
              <a:chOff x="5185725" y="1674310"/>
              <a:chExt cx="2238314" cy="109703"/>
            </a:xfrm>
          </p:grpSpPr>
          <p:cxnSp>
            <p:nvCxnSpPr>
              <p:cNvPr id="142" name="直接连接符 141"/>
              <p:cNvCxnSpPr/>
              <p:nvPr/>
            </p:nvCxnSpPr>
            <p:spPr>
              <a:xfrm>
                <a:off x="5185725" y="1718973"/>
                <a:ext cx="2121855"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43" name="椭圆 142"/>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24" name="组合 123"/>
            <p:cNvGrpSpPr/>
            <p:nvPr/>
          </p:nvGrpSpPr>
          <p:grpSpPr>
            <a:xfrm>
              <a:off x="5982683" y="4473741"/>
              <a:ext cx="819956" cy="726710"/>
              <a:chOff x="5982683" y="4473741"/>
              <a:chExt cx="819956" cy="726710"/>
            </a:xfrm>
          </p:grpSpPr>
          <p:sp>
            <p:nvSpPr>
              <p:cNvPr id="125" name="Freeform 5"/>
              <p:cNvSpPr/>
              <p:nvPr/>
            </p:nvSpPr>
            <p:spPr bwMode="auto">
              <a:xfrm rot="10800000">
                <a:off x="5982683" y="4473741"/>
                <a:ext cx="819956"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126" name="Group 26"/>
              <p:cNvGrpSpPr>
                <a:grpSpLocks noChangeAspect="1"/>
              </p:cNvGrpSpPr>
              <p:nvPr/>
            </p:nvGrpSpPr>
            <p:grpSpPr bwMode="auto">
              <a:xfrm>
                <a:off x="6144154" y="4705062"/>
                <a:ext cx="487893" cy="241877"/>
                <a:chOff x="5676" y="2597"/>
                <a:chExt cx="1061" cy="526"/>
              </a:xfrm>
              <a:solidFill>
                <a:srgbClr val="00AF92"/>
              </a:solidFill>
            </p:grpSpPr>
            <p:sp>
              <p:nvSpPr>
                <p:cNvPr id="127" name="Freeform 27"/>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8"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9" name="Freeform 29"/>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0"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solidFill>
                  <a:schemeClr val="accent2"/>
                </a:solidFill>
                <a:ln w="9525">
                  <a:solidFill>
                    <a:schemeClr val="accent2"/>
                  </a:solidFill>
                  <a:round/>
                </a:ln>
              </p:spPr>
              <p:txBody>
                <a:bodyPr vert="horz" wrap="square" lIns="91440" tIns="45720" rIns="91440" bIns="45720" numCol="1" anchor="t" anchorCtr="0" compatLnSpc="1"/>
                <a:lstStyle/>
                <a:p>
                  <a:endParaRPr lang="zh-CN" altLang="en-US">
                    <a:solidFill>
                      <a:prstClr val="black"/>
                    </a:solidFill>
                  </a:endParaRPr>
                </a:p>
              </p:txBody>
            </p:sp>
            <p:sp>
              <p:nvSpPr>
                <p:cNvPr id="131"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2" name="Freeform 32"/>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3"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4" name="Freeform 34"/>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5"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solidFill>
                  <a:schemeClr val="accent2"/>
                </a:solidFill>
                <a:ln w="9525">
                  <a:solidFill>
                    <a:schemeClr val="accent2"/>
                  </a:solidFill>
                  <a:round/>
                </a:ln>
              </p:spPr>
              <p:txBody>
                <a:bodyPr vert="horz" wrap="square" lIns="91440" tIns="45720" rIns="91440" bIns="45720" numCol="1" anchor="t" anchorCtr="0" compatLnSpc="1"/>
                <a:lstStyle/>
                <a:p>
                  <a:endParaRPr lang="zh-CN" altLang="en-US">
                    <a:solidFill>
                      <a:prstClr val="black"/>
                    </a:solidFill>
                  </a:endParaRPr>
                </a:p>
              </p:txBody>
            </p:sp>
            <p:sp>
              <p:nvSpPr>
                <p:cNvPr id="136"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7" name="Freeform 37"/>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8"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9" name="Freeform 39"/>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0"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solidFill>
                  <a:schemeClr val="accent2"/>
                </a:solidFill>
                <a:ln w="9525">
                  <a:solidFill>
                    <a:schemeClr val="accent2"/>
                  </a:solidFill>
                  <a:round/>
                </a:ln>
              </p:spPr>
              <p:txBody>
                <a:bodyPr vert="horz" wrap="square" lIns="91440" tIns="45720" rIns="91440" bIns="45720" numCol="1" anchor="t" anchorCtr="0" compatLnSpc="1"/>
                <a:lstStyle/>
                <a:p>
                  <a:endParaRPr lang="zh-CN" altLang="en-US">
                    <a:solidFill>
                      <a:prstClr val="black"/>
                    </a:solidFill>
                  </a:endParaRPr>
                </a:p>
              </p:txBody>
            </p:sp>
            <p:sp>
              <p:nvSpPr>
                <p:cNvPr id="141"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grpSp>
        <p:nvGrpSpPr>
          <p:cNvPr id="151" name="组合 150"/>
          <p:cNvGrpSpPr/>
          <p:nvPr/>
        </p:nvGrpSpPr>
        <p:grpSpPr>
          <a:xfrm>
            <a:off x="1809470" y="1278685"/>
            <a:ext cx="1143057" cy="1295259"/>
            <a:chOff x="1953260" y="1414909"/>
            <a:chExt cx="1143056" cy="1295559"/>
          </a:xfrm>
        </p:grpSpPr>
        <p:grpSp>
          <p:nvGrpSpPr>
            <p:cNvPr id="152" name="组合 151"/>
            <p:cNvGrpSpPr/>
            <p:nvPr/>
          </p:nvGrpSpPr>
          <p:grpSpPr>
            <a:xfrm>
              <a:off x="1982184" y="1414909"/>
              <a:ext cx="1114132" cy="1295559"/>
              <a:chOff x="3295850" y="2065379"/>
              <a:chExt cx="3592274" cy="4177307"/>
            </a:xfrm>
          </p:grpSpPr>
          <p:sp>
            <p:nvSpPr>
              <p:cNvPr id="154" name="圆角矩形 153"/>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55" name="Freeform 5"/>
              <p:cNvSpPr/>
              <p:nvPr/>
            </p:nvSpPr>
            <p:spPr bwMode="auto">
              <a:xfrm rot="10800000">
                <a:off x="3295850" y="2263220"/>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schemeClr val="accent2"/>
                  </a:solidFill>
                </a:endParaRPr>
              </a:p>
            </p:txBody>
          </p:sp>
          <p:sp>
            <p:nvSpPr>
              <p:cNvPr id="156" name="圆角矩形 155"/>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57"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a:solidFill>
                    <a:schemeClr val="accent2"/>
                  </a:solidFill>
                </a:endParaRPr>
              </a:p>
            </p:txBody>
          </p:sp>
        </p:grpSp>
        <p:sp>
          <p:nvSpPr>
            <p:cNvPr id="153" name="文本框 88"/>
            <p:cNvSpPr txBox="1"/>
            <p:nvPr/>
          </p:nvSpPr>
          <p:spPr>
            <a:xfrm>
              <a:off x="1953260" y="1588201"/>
              <a:ext cx="876300" cy="523341"/>
            </a:xfrm>
            <a:prstGeom prst="rect">
              <a:avLst/>
            </a:prstGeom>
            <a:noFill/>
          </p:spPr>
          <p:txBody>
            <a:bodyPr wrap="square" rtlCol="0">
              <a:spAutoFit/>
            </a:bodyPr>
            <a:lstStyle/>
            <a:p>
              <a:pPr algn="ctr"/>
              <a:r>
                <a:rPr lang="en-US" altLang="zh-CN" sz="2800" dirty="0">
                  <a:solidFill>
                    <a:schemeClr val="accent2"/>
                  </a:solidFill>
                  <a:latin typeface="Impact" panose="020B0806030902050204" pitchFamily="34" charset="0"/>
                </a:rPr>
                <a:t>01</a:t>
              </a:r>
              <a:endParaRPr lang="zh-CN" altLang="en-US" sz="2800" dirty="0">
                <a:solidFill>
                  <a:schemeClr val="accent2"/>
                </a:solidFill>
                <a:latin typeface="Impact" panose="020B0806030902050204" pitchFamily="34" charset="0"/>
              </a:endParaRPr>
            </a:p>
          </p:txBody>
        </p:sp>
      </p:grpSp>
      <p:grpSp>
        <p:nvGrpSpPr>
          <p:cNvPr id="158" name="组合 157"/>
          <p:cNvGrpSpPr/>
          <p:nvPr/>
        </p:nvGrpSpPr>
        <p:grpSpPr>
          <a:xfrm>
            <a:off x="2978835" y="4271837"/>
            <a:ext cx="1146492" cy="1295259"/>
            <a:chOff x="3122624" y="4408754"/>
            <a:chExt cx="1146492" cy="1295559"/>
          </a:xfrm>
        </p:grpSpPr>
        <p:grpSp>
          <p:nvGrpSpPr>
            <p:cNvPr id="159" name="组合 158"/>
            <p:cNvGrpSpPr/>
            <p:nvPr/>
          </p:nvGrpSpPr>
          <p:grpSpPr>
            <a:xfrm>
              <a:off x="3154984" y="4408754"/>
              <a:ext cx="1114132" cy="1295559"/>
              <a:chOff x="3295850" y="2065379"/>
              <a:chExt cx="3592274" cy="4177307"/>
            </a:xfrm>
          </p:grpSpPr>
          <p:sp>
            <p:nvSpPr>
              <p:cNvPr id="161" name="圆角矩形 160"/>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62"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schemeClr val="accent2"/>
                  </a:solidFill>
                </a:endParaRPr>
              </a:p>
            </p:txBody>
          </p:sp>
          <p:sp>
            <p:nvSpPr>
              <p:cNvPr id="163" name="圆角矩形 162"/>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64"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a:solidFill>
                    <a:schemeClr val="accent2"/>
                  </a:solidFill>
                </a:endParaRPr>
              </a:p>
            </p:txBody>
          </p:sp>
        </p:grpSp>
        <p:sp>
          <p:nvSpPr>
            <p:cNvPr id="160" name="文本框 90"/>
            <p:cNvSpPr txBox="1"/>
            <p:nvPr/>
          </p:nvSpPr>
          <p:spPr>
            <a:xfrm>
              <a:off x="3122624" y="4575486"/>
              <a:ext cx="876301" cy="523341"/>
            </a:xfrm>
            <a:prstGeom prst="rect">
              <a:avLst/>
            </a:prstGeom>
            <a:noFill/>
          </p:spPr>
          <p:txBody>
            <a:bodyPr wrap="square" rtlCol="0">
              <a:spAutoFit/>
            </a:bodyPr>
            <a:lstStyle/>
            <a:p>
              <a:pPr algn="ctr"/>
              <a:r>
                <a:rPr lang="en-US" altLang="zh-CN" sz="2800" dirty="0">
                  <a:solidFill>
                    <a:schemeClr val="accent2"/>
                  </a:solidFill>
                  <a:latin typeface="Impact" panose="020B0806030902050204" pitchFamily="34" charset="0"/>
                </a:rPr>
                <a:t>04</a:t>
              </a:r>
              <a:endParaRPr lang="zh-CN" altLang="en-US" sz="2800" dirty="0">
                <a:solidFill>
                  <a:schemeClr val="accent2"/>
                </a:solidFill>
                <a:latin typeface="Impact" panose="020B0806030902050204" pitchFamily="34" charset="0"/>
              </a:endParaRPr>
            </a:p>
          </p:txBody>
        </p:sp>
      </p:grpSp>
      <p:grpSp>
        <p:nvGrpSpPr>
          <p:cNvPr id="165" name="组合 164"/>
          <p:cNvGrpSpPr/>
          <p:nvPr/>
        </p:nvGrpSpPr>
        <p:grpSpPr>
          <a:xfrm>
            <a:off x="2978833" y="2269209"/>
            <a:ext cx="1127944" cy="1295259"/>
            <a:chOff x="3122624" y="2405662"/>
            <a:chExt cx="1127943" cy="1295559"/>
          </a:xfrm>
        </p:grpSpPr>
        <p:grpSp>
          <p:nvGrpSpPr>
            <p:cNvPr id="166" name="组合 165"/>
            <p:cNvGrpSpPr/>
            <p:nvPr/>
          </p:nvGrpSpPr>
          <p:grpSpPr>
            <a:xfrm>
              <a:off x="3136435" y="2405662"/>
              <a:ext cx="1114132" cy="1295559"/>
              <a:chOff x="3295850" y="2065379"/>
              <a:chExt cx="3592274" cy="4177307"/>
            </a:xfrm>
          </p:grpSpPr>
          <p:sp>
            <p:nvSpPr>
              <p:cNvPr id="168" name="圆角矩形 167"/>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69"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schemeClr val="accent2"/>
                  </a:solidFill>
                </a:endParaRPr>
              </a:p>
            </p:txBody>
          </p:sp>
          <p:sp>
            <p:nvSpPr>
              <p:cNvPr id="170" name="圆角矩形 169"/>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71"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a:solidFill>
                    <a:schemeClr val="accent2"/>
                  </a:solidFill>
                </a:endParaRPr>
              </a:p>
            </p:txBody>
          </p:sp>
        </p:grpSp>
        <p:sp>
          <p:nvSpPr>
            <p:cNvPr id="167" name="文本框 91"/>
            <p:cNvSpPr txBox="1"/>
            <p:nvPr/>
          </p:nvSpPr>
          <p:spPr>
            <a:xfrm>
              <a:off x="3122624" y="2571384"/>
              <a:ext cx="876300" cy="523341"/>
            </a:xfrm>
            <a:prstGeom prst="rect">
              <a:avLst/>
            </a:prstGeom>
            <a:noFill/>
          </p:spPr>
          <p:txBody>
            <a:bodyPr wrap="square" rtlCol="0">
              <a:spAutoFit/>
            </a:bodyPr>
            <a:lstStyle/>
            <a:p>
              <a:pPr algn="ctr"/>
              <a:r>
                <a:rPr lang="en-US" altLang="zh-CN" sz="2800" dirty="0">
                  <a:solidFill>
                    <a:schemeClr val="accent2"/>
                  </a:solidFill>
                  <a:latin typeface="Impact" panose="020B0806030902050204" pitchFamily="34" charset="0"/>
                </a:rPr>
                <a:t>02</a:t>
              </a:r>
              <a:endParaRPr lang="zh-CN" altLang="en-US" sz="2800" dirty="0">
                <a:solidFill>
                  <a:schemeClr val="accent2"/>
                </a:solidFill>
                <a:latin typeface="Impact" panose="020B0806030902050204" pitchFamily="34" charset="0"/>
              </a:endParaRPr>
            </a:p>
          </p:txBody>
        </p:sp>
      </p:grpSp>
      <p:grpSp>
        <p:nvGrpSpPr>
          <p:cNvPr id="172" name="组合 171"/>
          <p:cNvGrpSpPr/>
          <p:nvPr/>
        </p:nvGrpSpPr>
        <p:grpSpPr>
          <a:xfrm>
            <a:off x="3434130" y="3256732"/>
            <a:ext cx="1137467" cy="1295259"/>
            <a:chOff x="3577919" y="3393414"/>
            <a:chExt cx="1137467" cy="1295559"/>
          </a:xfrm>
        </p:grpSpPr>
        <p:grpSp>
          <p:nvGrpSpPr>
            <p:cNvPr id="173" name="组合 172"/>
            <p:cNvGrpSpPr/>
            <p:nvPr/>
          </p:nvGrpSpPr>
          <p:grpSpPr>
            <a:xfrm>
              <a:off x="3601254" y="3393414"/>
              <a:ext cx="1114132" cy="1295559"/>
              <a:chOff x="3295850" y="2065379"/>
              <a:chExt cx="3592274" cy="4177307"/>
            </a:xfrm>
          </p:grpSpPr>
          <p:sp>
            <p:nvSpPr>
              <p:cNvPr id="175" name="圆角矩形 174"/>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76"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schemeClr val="accent2"/>
                  </a:solidFill>
                </a:endParaRPr>
              </a:p>
            </p:txBody>
          </p:sp>
          <p:sp>
            <p:nvSpPr>
              <p:cNvPr id="177" name="圆角矩形 176"/>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78"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a:solidFill>
                    <a:schemeClr val="accent2"/>
                  </a:solidFill>
                </a:endParaRPr>
              </a:p>
            </p:txBody>
          </p:sp>
        </p:grpSp>
        <p:sp>
          <p:nvSpPr>
            <p:cNvPr id="174" name="文本框 92"/>
            <p:cNvSpPr txBox="1"/>
            <p:nvPr/>
          </p:nvSpPr>
          <p:spPr>
            <a:xfrm>
              <a:off x="3577919" y="3560637"/>
              <a:ext cx="876300" cy="523341"/>
            </a:xfrm>
            <a:prstGeom prst="rect">
              <a:avLst/>
            </a:prstGeom>
            <a:noFill/>
          </p:spPr>
          <p:txBody>
            <a:bodyPr wrap="square" rtlCol="0">
              <a:spAutoFit/>
            </a:bodyPr>
            <a:lstStyle/>
            <a:p>
              <a:pPr algn="ctr"/>
              <a:r>
                <a:rPr lang="en-US" altLang="zh-CN" sz="2800" dirty="0">
                  <a:solidFill>
                    <a:schemeClr val="accent2"/>
                  </a:solidFill>
                  <a:latin typeface="Impact" panose="020B0806030902050204" pitchFamily="34" charset="0"/>
                </a:rPr>
                <a:t>03</a:t>
              </a:r>
              <a:endParaRPr lang="zh-CN" altLang="en-US" sz="2800" dirty="0">
                <a:solidFill>
                  <a:schemeClr val="accent2"/>
                </a:solidFill>
                <a:latin typeface="Impact" panose="020B0806030902050204" pitchFamily="34" charset="0"/>
              </a:endParaRPr>
            </a:p>
          </p:txBody>
        </p:sp>
      </p:grpSp>
      <p:sp>
        <p:nvSpPr>
          <p:cNvPr id="183" name="文本框 137"/>
          <p:cNvSpPr txBox="1"/>
          <p:nvPr/>
        </p:nvSpPr>
        <p:spPr>
          <a:xfrm>
            <a:off x="7134930" y="5182799"/>
            <a:ext cx="1725053" cy="338476"/>
          </a:xfrm>
          <a:prstGeom prst="rect">
            <a:avLst/>
          </a:prstGeom>
          <a:noFill/>
        </p:spPr>
        <p:txBody>
          <a:bodyPr wrap="square" lIns="91431" tIns="45715" rIns="91431" bIns="45715" rtlCol="0">
            <a:spAutoFit/>
          </a:bodyPr>
          <a:lstStyle/>
          <a:p>
            <a:r>
              <a:rPr lang="zh-CN" altLang="en-US" sz="1600" dirty="0">
                <a:latin typeface="+mn-ea"/>
              </a:rPr>
              <a:t>在此添加标题</a:t>
            </a:r>
          </a:p>
        </p:txBody>
      </p:sp>
      <p:sp>
        <p:nvSpPr>
          <p:cNvPr id="184" name="文本框 138"/>
          <p:cNvSpPr txBox="1"/>
          <p:nvPr/>
        </p:nvSpPr>
        <p:spPr>
          <a:xfrm>
            <a:off x="7140961" y="5453087"/>
            <a:ext cx="4304318" cy="646181"/>
          </a:xfrm>
          <a:prstGeom prst="rect">
            <a:avLst/>
          </a:prstGeom>
          <a:noFill/>
        </p:spPr>
        <p:txBody>
          <a:bodyPr wrap="square" lIns="91431" tIns="45715" rIns="91431" bIns="45715" rtlCol="0">
            <a:spAutoFit/>
          </a:bodyPr>
          <a:lstStyle/>
          <a:p>
            <a:pPr algn="just">
              <a:lnSpc>
                <a:spcPct val="15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nvGrpSpPr>
          <p:cNvPr id="207" name="组合 206"/>
          <p:cNvGrpSpPr/>
          <p:nvPr/>
        </p:nvGrpSpPr>
        <p:grpSpPr>
          <a:xfrm>
            <a:off x="2118396" y="5110073"/>
            <a:ext cx="1146492" cy="1295259"/>
            <a:chOff x="3122624" y="4408754"/>
            <a:chExt cx="1146492" cy="1295559"/>
          </a:xfrm>
        </p:grpSpPr>
        <p:grpSp>
          <p:nvGrpSpPr>
            <p:cNvPr id="208" name="组合 207"/>
            <p:cNvGrpSpPr/>
            <p:nvPr/>
          </p:nvGrpSpPr>
          <p:grpSpPr>
            <a:xfrm>
              <a:off x="3154984" y="4408754"/>
              <a:ext cx="1114132" cy="1295559"/>
              <a:chOff x="3295850" y="2065379"/>
              <a:chExt cx="3592274" cy="4177307"/>
            </a:xfrm>
          </p:grpSpPr>
          <p:sp>
            <p:nvSpPr>
              <p:cNvPr id="210" name="圆角矩形 209"/>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211"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schemeClr val="accent2"/>
                  </a:solidFill>
                </a:endParaRPr>
              </a:p>
            </p:txBody>
          </p:sp>
          <p:sp>
            <p:nvSpPr>
              <p:cNvPr id="212" name="圆角矩形 211"/>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213"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a:solidFill>
                    <a:schemeClr val="accent2"/>
                  </a:solidFill>
                </a:endParaRPr>
              </a:p>
            </p:txBody>
          </p:sp>
        </p:grpSp>
        <p:sp>
          <p:nvSpPr>
            <p:cNvPr id="209" name="文本框 90"/>
            <p:cNvSpPr txBox="1"/>
            <p:nvPr/>
          </p:nvSpPr>
          <p:spPr>
            <a:xfrm>
              <a:off x="3122624" y="4575486"/>
              <a:ext cx="876301" cy="523341"/>
            </a:xfrm>
            <a:prstGeom prst="rect">
              <a:avLst/>
            </a:prstGeom>
            <a:noFill/>
          </p:spPr>
          <p:txBody>
            <a:bodyPr wrap="square" rtlCol="0">
              <a:spAutoFit/>
            </a:bodyPr>
            <a:lstStyle/>
            <a:p>
              <a:pPr algn="ctr"/>
              <a:r>
                <a:rPr lang="en-US" altLang="zh-CN" sz="2800" dirty="0">
                  <a:solidFill>
                    <a:schemeClr val="accent2"/>
                  </a:solidFill>
                  <a:latin typeface="Impact" panose="020B0806030902050204" pitchFamily="34" charset="0"/>
                </a:rPr>
                <a:t>05</a:t>
              </a:r>
              <a:endParaRPr lang="zh-CN" altLang="en-US" sz="2800" dirty="0">
                <a:solidFill>
                  <a:schemeClr val="accent2"/>
                </a:solidFill>
                <a:latin typeface="Impact" panose="020B0806030902050204" pitchFamily="34" charset="0"/>
              </a:endParaRPr>
            </a:p>
          </p:txBody>
        </p:sp>
      </p:grpSp>
      <p:sp>
        <p:nvSpPr>
          <p:cNvPr id="2" name="标题 1"/>
          <p:cNvSpPr>
            <a:spLocks noGrp="1"/>
          </p:cNvSpPr>
          <p:nvPr>
            <p:ph type="title"/>
          </p:nvPr>
        </p:nvSpPr>
        <p:spPr>
          <a:prstGeom prst="rect">
            <a:avLst/>
          </a:prstGeom>
        </p:spPr>
        <p:txBody>
          <a:bodyPr/>
          <a:lstStyle/>
          <a:p>
            <a:r>
              <a:rPr lang="zh-CN" altLang="en-US" dirty="0"/>
              <a:t>单击此处添加标题</a:t>
            </a:r>
          </a:p>
        </p:txBody>
      </p:sp>
      <p:grpSp>
        <p:nvGrpSpPr>
          <p:cNvPr id="3" name="组合 2"/>
          <p:cNvGrpSpPr/>
          <p:nvPr/>
        </p:nvGrpSpPr>
        <p:grpSpPr>
          <a:xfrm>
            <a:off x="3063878" y="5269230"/>
            <a:ext cx="3611902" cy="726545"/>
            <a:chOff x="2313441" y="4593500"/>
            <a:chExt cx="2709279" cy="544909"/>
          </a:xfrm>
        </p:grpSpPr>
        <p:sp>
          <p:nvSpPr>
            <p:cNvPr id="148" name="Freeform 5"/>
            <p:cNvSpPr/>
            <p:nvPr/>
          </p:nvSpPr>
          <p:spPr bwMode="auto">
            <a:xfrm rot="10800000">
              <a:off x="4407673" y="4593500"/>
              <a:ext cx="615047" cy="54490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prstClr val="black"/>
                </a:solidFill>
              </a:endParaRPr>
            </a:p>
          </p:txBody>
        </p:sp>
        <p:sp>
          <p:nvSpPr>
            <p:cNvPr id="144" name="Freeform 14"/>
            <p:cNvSpPr>
              <a:spLocks noEditPoints="1"/>
            </p:cNvSpPr>
            <p:nvPr/>
          </p:nvSpPr>
          <p:spPr bwMode="auto">
            <a:xfrm>
              <a:off x="4578681" y="4695744"/>
              <a:ext cx="298641" cy="316046"/>
            </a:xfrm>
            <a:custGeom>
              <a:avLst/>
              <a:gdLst>
                <a:gd name="T0" fmla="*/ 0 w 383"/>
                <a:gd name="T1" fmla="*/ 378 h 405"/>
                <a:gd name="T2" fmla="*/ 0 w 383"/>
                <a:gd name="T3" fmla="*/ 163 h 405"/>
                <a:gd name="T4" fmla="*/ 39 w 383"/>
                <a:gd name="T5" fmla="*/ 163 h 405"/>
                <a:gd name="T6" fmla="*/ 39 w 383"/>
                <a:gd name="T7" fmla="*/ 378 h 405"/>
                <a:gd name="T8" fmla="*/ 0 w 383"/>
                <a:gd name="T9" fmla="*/ 378 h 405"/>
                <a:gd name="T10" fmla="*/ 357 w 383"/>
                <a:gd name="T11" fmla="*/ 158 h 405"/>
                <a:gd name="T12" fmla="*/ 263 w 383"/>
                <a:gd name="T13" fmla="*/ 156 h 405"/>
                <a:gd name="T14" fmla="*/ 286 w 383"/>
                <a:gd name="T15" fmla="*/ 97 h 405"/>
                <a:gd name="T16" fmla="*/ 260 w 383"/>
                <a:gd name="T17" fmla="*/ 0 h 405"/>
                <a:gd name="T18" fmla="*/ 233 w 383"/>
                <a:gd name="T19" fmla="*/ 26 h 405"/>
                <a:gd name="T20" fmla="*/ 131 w 383"/>
                <a:gd name="T21" fmla="*/ 145 h 405"/>
                <a:gd name="T22" fmla="*/ 59 w 383"/>
                <a:gd name="T23" fmla="*/ 185 h 405"/>
                <a:gd name="T24" fmla="*/ 59 w 383"/>
                <a:gd name="T25" fmla="*/ 364 h 405"/>
                <a:gd name="T26" fmla="*/ 162 w 383"/>
                <a:gd name="T27" fmla="*/ 405 h 405"/>
                <a:gd name="T28" fmla="*/ 276 w 383"/>
                <a:gd name="T29" fmla="*/ 403 h 405"/>
                <a:gd name="T30" fmla="*/ 305 w 383"/>
                <a:gd name="T31" fmla="*/ 377 h 405"/>
                <a:gd name="T32" fmla="*/ 291 w 383"/>
                <a:gd name="T33" fmla="*/ 351 h 405"/>
                <a:gd name="T34" fmla="*/ 291 w 383"/>
                <a:gd name="T35" fmla="*/ 351 h 405"/>
                <a:gd name="T36" fmla="*/ 290 w 383"/>
                <a:gd name="T37" fmla="*/ 351 h 405"/>
                <a:gd name="T38" fmla="*/ 286 w 383"/>
                <a:gd name="T39" fmla="*/ 346 h 405"/>
                <a:gd name="T40" fmla="*/ 291 w 383"/>
                <a:gd name="T41" fmla="*/ 340 h 405"/>
                <a:gd name="T42" fmla="*/ 302 w 383"/>
                <a:gd name="T43" fmla="*/ 340 h 405"/>
                <a:gd name="T44" fmla="*/ 331 w 383"/>
                <a:gd name="T45" fmla="*/ 314 h 405"/>
                <a:gd name="T46" fmla="*/ 317 w 383"/>
                <a:gd name="T47" fmla="*/ 288 h 405"/>
                <a:gd name="T48" fmla="*/ 317 w 383"/>
                <a:gd name="T49" fmla="*/ 288 h 405"/>
                <a:gd name="T50" fmla="*/ 316 w 383"/>
                <a:gd name="T51" fmla="*/ 287 h 405"/>
                <a:gd name="T52" fmla="*/ 312 w 383"/>
                <a:gd name="T53" fmla="*/ 282 h 405"/>
                <a:gd name="T54" fmla="*/ 317 w 383"/>
                <a:gd name="T55" fmla="*/ 277 h 405"/>
                <a:gd name="T56" fmla="*/ 328 w 383"/>
                <a:gd name="T57" fmla="*/ 276 h 405"/>
                <a:gd name="T58" fmla="*/ 357 w 383"/>
                <a:gd name="T59" fmla="*/ 250 h 405"/>
                <a:gd name="T60" fmla="*/ 343 w 383"/>
                <a:gd name="T61" fmla="*/ 225 h 405"/>
                <a:gd name="T62" fmla="*/ 343 w 383"/>
                <a:gd name="T63" fmla="*/ 225 h 405"/>
                <a:gd name="T64" fmla="*/ 342 w 383"/>
                <a:gd name="T65" fmla="*/ 224 h 405"/>
                <a:gd name="T66" fmla="*/ 338 w 383"/>
                <a:gd name="T67" fmla="*/ 219 h 405"/>
                <a:gd name="T68" fmla="*/ 343 w 383"/>
                <a:gd name="T69" fmla="*/ 213 h 405"/>
                <a:gd name="T70" fmla="*/ 354 w 383"/>
                <a:gd name="T71" fmla="*/ 213 h 405"/>
                <a:gd name="T72" fmla="*/ 383 w 383"/>
                <a:gd name="T73" fmla="*/ 187 h 405"/>
                <a:gd name="T74" fmla="*/ 357 w 383"/>
                <a:gd name="T75" fmla="*/ 158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3" h="405">
                  <a:moveTo>
                    <a:pt x="0" y="378"/>
                  </a:moveTo>
                  <a:cubicBezTo>
                    <a:pt x="0" y="163"/>
                    <a:pt x="0" y="163"/>
                    <a:pt x="0" y="163"/>
                  </a:cubicBezTo>
                  <a:cubicBezTo>
                    <a:pt x="39" y="163"/>
                    <a:pt x="39" y="163"/>
                    <a:pt x="39" y="163"/>
                  </a:cubicBezTo>
                  <a:cubicBezTo>
                    <a:pt x="39" y="378"/>
                    <a:pt x="39" y="378"/>
                    <a:pt x="39" y="378"/>
                  </a:cubicBezTo>
                  <a:cubicBezTo>
                    <a:pt x="0" y="378"/>
                    <a:pt x="0" y="378"/>
                    <a:pt x="0" y="378"/>
                  </a:cubicBezTo>
                  <a:close/>
                  <a:moveTo>
                    <a:pt x="357" y="158"/>
                  </a:moveTo>
                  <a:cubicBezTo>
                    <a:pt x="357" y="158"/>
                    <a:pt x="309" y="157"/>
                    <a:pt x="263" y="156"/>
                  </a:cubicBezTo>
                  <a:cubicBezTo>
                    <a:pt x="271" y="137"/>
                    <a:pt x="281" y="113"/>
                    <a:pt x="286" y="97"/>
                  </a:cubicBezTo>
                  <a:cubicBezTo>
                    <a:pt x="295" y="65"/>
                    <a:pt x="299" y="1"/>
                    <a:pt x="260" y="0"/>
                  </a:cubicBezTo>
                  <a:cubicBezTo>
                    <a:pt x="245" y="0"/>
                    <a:pt x="233" y="11"/>
                    <a:pt x="233" y="26"/>
                  </a:cubicBezTo>
                  <a:cubicBezTo>
                    <a:pt x="233" y="83"/>
                    <a:pt x="197" y="131"/>
                    <a:pt x="131" y="145"/>
                  </a:cubicBezTo>
                  <a:cubicBezTo>
                    <a:pt x="100" y="152"/>
                    <a:pt x="69" y="169"/>
                    <a:pt x="59" y="185"/>
                  </a:cubicBezTo>
                  <a:cubicBezTo>
                    <a:pt x="59" y="223"/>
                    <a:pt x="59" y="364"/>
                    <a:pt x="59" y="364"/>
                  </a:cubicBezTo>
                  <a:cubicBezTo>
                    <a:pt x="59" y="364"/>
                    <a:pt x="127" y="405"/>
                    <a:pt x="162" y="405"/>
                  </a:cubicBezTo>
                  <a:cubicBezTo>
                    <a:pt x="163" y="405"/>
                    <a:pt x="276" y="403"/>
                    <a:pt x="276" y="403"/>
                  </a:cubicBezTo>
                  <a:cubicBezTo>
                    <a:pt x="291" y="404"/>
                    <a:pt x="304" y="392"/>
                    <a:pt x="305" y="377"/>
                  </a:cubicBezTo>
                  <a:cubicBezTo>
                    <a:pt x="305" y="366"/>
                    <a:pt x="300" y="356"/>
                    <a:pt x="291" y="351"/>
                  </a:cubicBezTo>
                  <a:cubicBezTo>
                    <a:pt x="291" y="351"/>
                    <a:pt x="291" y="351"/>
                    <a:pt x="291" y="351"/>
                  </a:cubicBezTo>
                  <a:cubicBezTo>
                    <a:pt x="290" y="351"/>
                    <a:pt x="290" y="351"/>
                    <a:pt x="290" y="351"/>
                  </a:cubicBezTo>
                  <a:cubicBezTo>
                    <a:pt x="287" y="350"/>
                    <a:pt x="286" y="348"/>
                    <a:pt x="286" y="346"/>
                  </a:cubicBezTo>
                  <a:cubicBezTo>
                    <a:pt x="286" y="342"/>
                    <a:pt x="288" y="340"/>
                    <a:pt x="291" y="340"/>
                  </a:cubicBezTo>
                  <a:cubicBezTo>
                    <a:pt x="302" y="340"/>
                    <a:pt x="302" y="340"/>
                    <a:pt x="302" y="340"/>
                  </a:cubicBezTo>
                  <a:cubicBezTo>
                    <a:pt x="317" y="340"/>
                    <a:pt x="330" y="329"/>
                    <a:pt x="331" y="314"/>
                  </a:cubicBezTo>
                  <a:cubicBezTo>
                    <a:pt x="331" y="303"/>
                    <a:pt x="326" y="293"/>
                    <a:pt x="317" y="288"/>
                  </a:cubicBezTo>
                  <a:cubicBezTo>
                    <a:pt x="317" y="288"/>
                    <a:pt x="317" y="288"/>
                    <a:pt x="317" y="288"/>
                  </a:cubicBezTo>
                  <a:cubicBezTo>
                    <a:pt x="316" y="288"/>
                    <a:pt x="316" y="288"/>
                    <a:pt x="316" y="287"/>
                  </a:cubicBezTo>
                  <a:cubicBezTo>
                    <a:pt x="313" y="287"/>
                    <a:pt x="312" y="285"/>
                    <a:pt x="312" y="282"/>
                  </a:cubicBezTo>
                  <a:cubicBezTo>
                    <a:pt x="312" y="279"/>
                    <a:pt x="314" y="277"/>
                    <a:pt x="317" y="277"/>
                  </a:cubicBezTo>
                  <a:cubicBezTo>
                    <a:pt x="328" y="276"/>
                    <a:pt x="328" y="276"/>
                    <a:pt x="328" y="276"/>
                  </a:cubicBezTo>
                  <a:cubicBezTo>
                    <a:pt x="343" y="277"/>
                    <a:pt x="356" y="265"/>
                    <a:pt x="357" y="250"/>
                  </a:cubicBezTo>
                  <a:cubicBezTo>
                    <a:pt x="357" y="239"/>
                    <a:pt x="352" y="229"/>
                    <a:pt x="343" y="225"/>
                  </a:cubicBezTo>
                  <a:cubicBezTo>
                    <a:pt x="343" y="225"/>
                    <a:pt x="343" y="225"/>
                    <a:pt x="343" y="225"/>
                  </a:cubicBezTo>
                  <a:cubicBezTo>
                    <a:pt x="342" y="224"/>
                    <a:pt x="342" y="224"/>
                    <a:pt x="342" y="224"/>
                  </a:cubicBezTo>
                  <a:cubicBezTo>
                    <a:pt x="339" y="223"/>
                    <a:pt x="338" y="221"/>
                    <a:pt x="338" y="219"/>
                  </a:cubicBezTo>
                  <a:cubicBezTo>
                    <a:pt x="338" y="216"/>
                    <a:pt x="340" y="213"/>
                    <a:pt x="343" y="213"/>
                  </a:cubicBezTo>
                  <a:cubicBezTo>
                    <a:pt x="354" y="213"/>
                    <a:pt x="354" y="213"/>
                    <a:pt x="354" y="213"/>
                  </a:cubicBezTo>
                  <a:cubicBezTo>
                    <a:pt x="369" y="214"/>
                    <a:pt x="382" y="202"/>
                    <a:pt x="383" y="187"/>
                  </a:cubicBezTo>
                  <a:cubicBezTo>
                    <a:pt x="383" y="172"/>
                    <a:pt x="374" y="159"/>
                    <a:pt x="357" y="158"/>
                  </a:cubicBezTo>
                  <a:close/>
                </a:path>
              </a:pathLst>
            </a:custGeom>
            <a:solidFill>
              <a:schemeClr val="accent1"/>
            </a:solidFill>
            <a:ln w="38100" cap="flat" cmpd="sng" algn="ctr">
              <a:noFill/>
              <a:prstDash val="solid"/>
              <a:headEnd type="none" w="med" len="med"/>
              <a:tailEnd type="none" w="med" len="med"/>
            </a:ln>
            <a:effectLst/>
          </p:spPr>
          <p:txBody>
            <a:bodyPr vert="horz" wrap="square" lIns="68583" tIns="34292" rIns="68583" bIns="34292" numCol="1" rtlCol="0" anchor="ctr" anchorCtr="0" compatLnSpc="1"/>
            <a:lstStyle/>
            <a:p>
              <a:pPr defTabSz="822325">
                <a:defRPr/>
              </a:pPr>
              <a:endParaRPr lang="en-US" kern="0" spc="-136" dirty="0">
                <a:latin typeface="Segoe UI Light" panose="020B0502040204020203" pitchFamily="34" charset="0"/>
              </a:endParaRPr>
            </a:p>
          </p:txBody>
        </p:sp>
        <p:grpSp>
          <p:nvGrpSpPr>
            <p:cNvPr id="146" name="组合 145"/>
            <p:cNvGrpSpPr/>
            <p:nvPr/>
          </p:nvGrpSpPr>
          <p:grpSpPr>
            <a:xfrm>
              <a:off x="2313441" y="4832466"/>
              <a:ext cx="1975677" cy="82259"/>
              <a:chOff x="4445183" y="1674310"/>
              <a:chExt cx="2978856" cy="109703"/>
            </a:xfrm>
          </p:grpSpPr>
          <p:cxnSp>
            <p:nvCxnSpPr>
              <p:cNvPr id="228" name="直接连接符 227"/>
              <p:cNvCxnSpPr/>
              <p:nvPr/>
            </p:nvCxnSpPr>
            <p:spPr>
              <a:xfrm>
                <a:off x="4445183" y="1718972"/>
                <a:ext cx="2862396"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29" name="椭圆 228"/>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179" name="组合 178"/>
          <p:cNvGrpSpPr/>
          <p:nvPr/>
        </p:nvGrpSpPr>
        <p:grpSpPr>
          <a:xfrm>
            <a:off x="624105" y="2739457"/>
            <a:ext cx="2142438" cy="1898363"/>
            <a:chOff x="1082221" y="2876021"/>
            <a:chExt cx="2142438" cy="1898802"/>
          </a:xfrm>
        </p:grpSpPr>
        <p:sp>
          <p:nvSpPr>
            <p:cNvPr id="180" name="Freeform 5"/>
            <p:cNvSpPr/>
            <p:nvPr/>
          </p:nvSpPr>
          <p:spPr bwMode="auto">
            <a:xfrm rot="10800000">
              <a:off x="1082221" y="2876021"/>
              <a:ext cx="2142438" cy="1898802"/>
            </a:xfrm>
            <a:prstGeom prst="snip2SameRect">
              <a:avLst/>
            </a:pr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prstClr val="black"/>
                </a:solidFill>
              </a:endParaRPr>
            </a:p>
          </p:txBody>
        </p:sp>
        <p:sp>
          <p:nvSpPr>
            <p:cNvPr id="181" name="Freeform 48"/>
            <p:cNvSpPr>
              <a:spLocks noEditPoints="1"/>
            </p:cNvSpPr>
            <p:nvPr/>
          </p:nvSpPr>
          <p:spPr bwMode="auto">
            <a:xfrm>
              <a:off x="1852542" y="3136483"/>
              <a:ext cx="601794" cy="654512"/>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2" name="文本框 116"/>
            <p:cNvSpPr txBox="1"/>
            <p:nvPr/>
          </p:nvSpPr>
          <p:spPr>
            <a:xfrm>
              <a:off x="1278815" y="3760218"/>
              <a:ext cx="1795689" cy="461772"/>
            </a:xfrm>
            <a:prstGeom prst="rect">
              <a:avLst/>
            </a:prstGeom>
            <a:noFill/>
          </p:spPr>
          <p:txBody>
            <a:bodyPr wrap="square" rtlCol="0">
              <a:spAutoFit/>
            </a:bodyPr>
            <a:lstStyle/>
            <a:p>
              <a:pPr algn="ctr"/>
              <a:r>
                <a:rPr lang="zh-CN" altLang="en-US" sz="2400" dirty="0">
                  <a:solidFill>
                    <a:prstClr val="black">
                      <a:lumMod val="50000"/>
                      <a:lumOff val="50000"/>
                    </a:prstClr>
                  </a:solidFill>
                  <a:effectLst>
                    <a:innerShdw blurRad="38100" dist="50800" dir="13500000">
                      <a:prstClr val="black">
                        <a:alpha val="60000"/>
                      </a:prstClr>
                    </a:innerShdw>
                  </a:effectLst>
                  <a:latin typeface="微软雅黑" panose="020B0503020204020204" pitchFamily="34" charset="-122"/>
                  <a:ea typeface="微软雅黑" panose="020B0503020204020204" pitchFamily="34" charset="-122"/>
                </a:rPr>
                <a:t>添加标题</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179"/>
                                            </p:tgtEl>
                                            <p:attrNameLst>
                                              <p:attrName>style.visibility</p:attrName>
                                            </p:attrNameLst>
                                          </p:cBhvr>
                                          <p:to>
                                            <p:strVal val="visible"/>
                                          </p:to>
                                        </p:set>
                                        <p:anim calcmode="lin" valueType="num" p14:bounceEnd="40000">
                                          <p:cBhvr additive="base">
                                            <p:cTn id="7" dur="1000" fill="hold"/>
                                            <p:tgtEl>
                                              <p:spTgt spid="179"/>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17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67"/>
                                            </p:tgtEl>
                                            <p:attrNameLst>
                                              <p:attrName>style.visibility</p:attrName>
                                            </p:attrNameLst>
                                          </p:cBhvr>
                                          <p:to>
                                            <p:strVal val="visible"/>
                                          </p:to>
                                        </p:set>
                                        <p:anim calcmode="lin" valueType="num">
                                          <p:cBhvr additive="base">
                                            <p:cTn id="12" dur="500"/>
                                            <p:tgtEl>
                                              <p:spTgt spid="67"/>
                                            </p:tgtEl>
                                            <p:attrNameLst>
                                              <p:attrName>ppt_x</p:attrName>
                                            </p:attrNameLst>
                                          </p:cBhvr>
                                          <p:tavLst>
                                            <p:tav tm="0">
                                              <p:val>
                                                <p:strVal val="#ppt_x-#ppt_w*1.125000"/>
                                              </p:val>
                                            </p:tav>
                                            <p:tav tm="100000">
                                              <p:val>
                                                <p:strVal val="#ppt_x"/>
                                              </p:val>
                                            </p:tav>
                                          </p:tavLst>
                                        </p:anim>
                                        <p:animEffect transition="in" filter="wipe(right)">
                                          <p:cBhvr>
                                            <p:cTn id="13" dur="500"/>
                                            <p:tgtEl>
                                              <p:spTgt spid="67"/>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51"/>
                                            </p:tgtEl>
                                            <p:attrNameLst>
                                              <p:attrName>style.visibility</p:attrName>
                                            </p:attrNameLst>
                                          </p:cBhvr>
                                          <p:to>
                                            <p:strVal val="visible"/>
                                          </p:to>
                                        </p:set>
                                        <p:animEffect transition="in" filter="fade">
                                          <p:cBhvr>
                                            <p:cTn id="17" dur="1000"/>
                                            <p:tgtEl>
                                              <p:spTgt spid="151"/>
                                            </p:tgtEl>
                                          </p:cBhvr>
                                        </p:animEffect>
                                      </p:childTnLst>
                                    </p:cTn>
                                  </p:par>
                                  <p:par>
                                    <p:cTn id="18" presetID="42" presetClass="path" presetSubtype="0" accel="50000" decel="50000" fill="hold" nodeType="withEffect">
                                      <p:stCondLst>
                                        <p:cond delay="0"/>
                                      </p:stCondLst>
                                      <p:childTnLst>
                                        <p:animMotion origin="layout" path="M -0.05859 0.24167 L -1.25E-6 -4.44444E-6 " pathEditMode="relative" rAng="0" ptsTypes="AA">
                                          <p:cBhvr>
                                            <p:cTn id="19" dur="1000" fill="hold"/>
                                            <p:tgtEl>
                                              <p:spTgt spid="151"/>
                                            </p:tgtEl>
                                            <p:attrNameLst>
                                              <p:attrName>ppt_x</p:attrName>
                                              <p:attrName>ppt_y</p:attrName>
                                            </p:attrNameLst>
                                          </p:cBhvr>
                                          <p:rCtr x="2930" y="-12083"/>
                                        </p:animMotion>
                                      </p:childTnLst>
                                    </p:cTn>
                                  </p:par>
                                  <p:par>
                                    <p:cTn id="20" presetID="10" presetClass="entr" presetSubtype="0" fill="hold" nodeType="withEffect">
                                      <p:stCondLst>
                                        <p:cond delay="0"/>
                                      </p:stCondLst>
                                      <p:childTnLst>
                                        <p:set>
                                          <p:cBhvr>
                                            <p:cTn id="21" dur="1" fill="hold">
                                              <p:stCondLst>
                                                <p:cond delay="0"/>
                                              </p:stCondLst>
                                            </p:cTn>
                                            <p:tgtEl>
                                              <p:spTgt spid="165"/>
                                            </p:tgtEl>
                                            <p:attrNameLst>
                                              <p:attrName>style.visibility</p:attrName>
                                            </p:attrNameLst>
                                          </p:cBhvr>
                                          <p:to>
                                            <p:strVal val="visible"/>
                                          </p:to>
                                        </p:set>
                                        <p:animEffect transition="in" filter="fade">
                                          <p:cBhvr>
                                            <p:cTn id="22" dur="1000"/>
                                            <p:tgtEl>
                                              <p:spTgt spid="165"/>
                                            </p:tgtEl>
                                          </p:cBhvr>
                                        </p:animEffect>
                                      </p:childTnLst>
                                    </p:cTn>
                                  </p:par>
                                  <p:par>
                                    <p:cTn id="23" presetID="42" presetClass="path" presetSubtype="0" accel="50000" decel="50000" fill="hold" nodeType="withEffect">
                                      <p:stCondLst>
                                        <p:cond delay="0"/>
                                      </p:stCondLst>
                                      <p:childTnLst>
                                        <p:animMotion origin="layout" path="M -0.15312 0.09583 L -3.75E-6 1.11111E-6 " pathEditMode="relative" rAng="0" ptsTypes="AA">
                                          <p:cBhvr>
                                            <p:cTn id="24" dur="1000" fill="hold"/>
                                            <p:tgtEl>
                                              <p:spTgt spid="165"/>
                                            </p:tgtEl>
                                            <p:attrNameLst>
                                              <p:attrName>ppt_x</p:attrName>
                                              <p:attrName>ppt_y</p:attrName>
                                            </p:attrNameLst>
                                          </p:cBhvr>
                                          <p:rCtr x="7656" y="-4792"/>
                                        </p:animMotion>
                                      </p:childTnLst>
                                    </p:cTn>
                                  </p:par>
                                  <p:par>
                                    <p:cTn id="25" presetID="10" presetClass="entr" presetSubtype="0" fill="hold" nodeType="withEffect">
                                      <p:stCondLst>
                                        <p:cond delay="0"/>
                                      </p:stCondLst>
                                      <p:childTnLst>
                                        <p:set>
                                          <p:cBhvr>
                                            <p:cTn id="26" dur="1" fill="hold">
                                              <p:stCondLst>
                                                <p:cond delay="0"/>
                                              </p:stCondLst>
                                            </p:cTn>
                                            <p:tgtEl>
                                              <p:spTgt spid="172"/>
                                            </p:tgtEl>
                                            <p:attrNameLst>
                                              <p:attrName>style.visibility</p:attrName>
                                            </p:attrNameLst>
                                          </p:cBhvr>
                                          <p:to>
                                            <p:strVal val="visible"/>
                                          </p:to>
                                        </p:set>
                                        <p:animEffect transition="in" filter="fade">
                                          <p:cBhvr>
                                            <p:cTn id="27" dur="1000"/>
                                            <p:tgtEl>
                                              <p:spTgt spid="172"/>
                                            </p:tgtEl>
                                          </p:cBhvr>
                                        </p:animEffect>
                                      </p:childTnLst>
                                    </p:cTn>
                                  </p:par>
                                  <p:par>
                                    <p:cTn id="28" presetID="42" presetClass="path" presetSubtype="0" accel="50000" decel="50000" fill="hold" nodeType="withEffect">
                                      <p:stCondLst>
                                        <p:cond delay="0"/>
                                      </p:stCondLst>
                                      <p:childTnLst>
                                        <p:animMotion origin="layout" path="M -0.18828 -0.03611 L -4.16667E-6 -1.85185E-6 " pathEditMode="relative" rAng="0" ptsTypes="AA">
                                          <p:cBhvr>
                                            <p:cTn id="29" dur="1000" fill="hold"/>
                                            <p:tgtEl>
                                              <p:spTgt spid="172"/>
                                            </p:tgtEl>
                                            <p:attrNameLst>
                                              <p:attrName>ppt_x</p:attrName>
                                              <p:attrName>ppt_y</p:attrName>
                                            </p:attrNameLst>
                                          </p:cBhvr>
                                          <p:rCtr x="9414" y="1806"/>
                                        </p:animMotion>
                                      </p:childTnLst>
                                    </p:cTn>
                                  </p:par>
                                  <p:par>
                                    <p:cTn id="30" presetID="10" presetClass="entr" presetSubtype="0" fill="hold" nodeType="withEffect">
                                      <p:stCondLst>
                                        <p:cond delay="0"/>
                                      </p:stCondLst>
                                      <p:childTnLst>
                                        <p:set>
                                          <p:cBhvr>
                                            <p:cTn id="31" dur="1" fill="hold">
                                              <p:stCondLst>
                                                <p:cond delay="0"/>
                                              </p:stCondLst>
                                            </p:cTn>
                                            <p:tgtEl>
                                              <p:spTgt spid="158"/>
                                            </p:tgtEl>
                                            <p:attrNameLst>
                                              <p:attrName>style.visibility</p:attrName>
                                            </p:attrNameLst>
                                          </p:cBhvr>
                                          <p:to>
                                            <p:strVal val="visible"/>
                                          </p:to>
                                        </p:set>
                                        <p:animEffect transition="in" filter="fade">
                                          <p:cBhvr>
                                            <p:cTn id="32" dur="1000"/>
                                            <p:tgtEl>
                                              <p:spTgt spid="158"/>
                                            </p:tgtEl>
                                          </p:cBhvr>
                                        </p:animEffect>
                                      </p:childTnLst>
                                    </p:cTn>
                                  </p:par>
                                  <p:par>
                                    <p:cTn id="33" presetID="42" presetClass="path" presetSubtype="0" accel="50000" decel="50000" fill="hold" nodeType="withEffect">
                                      <p:stCondLst>
                                        <p:cond delay="0"/>
                                      </p:stCondLst>
                                      <p:childTnLst>
                                        <p:animMotion origin="layout" path="M -0.15157 -0.18611 L 5E-6 1.48148E-6 " pathEditMode="relative" rAng="0" ptsTypes="AA">
                                          <p:cBhvr>
                                            <p:cTn id="34" dur="1000" fill="hold"/>
                                            <p:tgtEl>
                                              <p:spTgt spid="158"/>
                                            </p:tgtEl>
                                            <p:attrNameLst>
                                              <p:attrName>ppt_x</p:attrName>
                                              <p:attrName>ppt_y</p:attrName>
                                            </p:attrNameLst>
                                          </p:cBhvr>
                                          <p:rCtr x="7578" y="9306"/>
                                        </p:animMotion>
                                      </p:childTnLst>
                                    </p:cTn>
                                  </p:par>
                                  <p:par>
                                    <p:cTn id="35" presetID="10" presetClass="entr" presetSubtype="0" fill="hold" nodeType="withEffect">
                                      <p:stCondLst>
                                        <p:cond delay="0"/>
                                      </p:stCondLst>
                                      <p:childTnLst>
                                        <p:set>
                                          <p:cBhvr>
                                            <p:cTn id="36" dur="1" fill="hold">
                                              <p:stCondLst>
                                                <p:cond delay="0"/>
                                              </p:stCondLst>
                                            </p:cTn>
                                            <p:tgtEl>
                                              <p:spTgt spid="207"/>
                                            </p:tgtEl>
                                            <p:attrNameLst>
                                              <p:attrName>style.visibility</p:attrName>
                                            </p:attrNameLst>
                                          </p:cBhvr>
                                          <p:to>
                                            <p:strVal val="visible"/>
                                          </p:to>
                                        </p:set>
                                        <p:animEffect transition="in" filter="fade">
                                          <p:cBhvr>
                                            <p:cTn id="37" dur="1000"/>
                                            <p:tgtEl>
                                              <p:spTgt spid="207"/>
                                            </p:tgtEl>
                                          </p:cBhvr>
                                        </p:animEffect>
                                      </p:childTnLst>
                                    </p:cTn>
                                  </p:par>
                                  <p:par>
                                    <p:cTn id="38" presetID="42" presetClass="path" presetSubtype="0" accel="50000" decel="50000" fill="hold" nodeType="withEffect">
                                      <p:stCondLst>
                                        <p:cond delay="0"/>
                                      </p:stCondLst>
                                      <p:childTnLst>
                                        <p:animMotion origin="layout" path="M -0.08698 -0.31728 L 1.11111E-6 7.40741E-7 " pathEditMode="relative" rAng="0" ptsTypes="AA">
                                          <p:cBhvr>
                                            <p:cTn id="39" dur="1000" fill="hold"/>
                                            <p:tgtEl>
                                              <p:spTgt spid="207"/>
                                            </p:tgtEl>
                                            <p:attrNameLst>
                                              <p:attrName>ppt_x</p:attrName>
                                              <p:attrName>ppt_y</p:attrName>
                                            </p:attrNameLst>
                                          </p:cBhvr>
                                          <p:rCtr x="4340" y="15864"/>
                                        </p:animMotion>
                                      </p:childTnLst>
                                    </p:cTn>
                                  </p:par>
                                </p:childTnLst>
                              </p:cTn>
                            </p:par>
                            <p:par>
                              <p:cTn id="40" fill="hold">
                                <p:stCondLst>
                                  <p:cond delay="2500"/>
                                </p:stCondLst>
                                <p:childTnLst>
                                  <p:par>
                                    <p:cTn id="41" presetID="17" presetClass="entr" presetSubtype="8" fill="hold" nodeType="afterEffect">
                                      <p:stCondLst>
                                        <p:cond delay="0"/>
                                      </p:stCondLst>
                                      <p:childTnLst>
                                        <p:set>
                                          <p:cBhvr>
                                            <p:cTn id="42" dur="1" fill="hold">
                                              <p:stCondLst>
                                                <p:cond delay="0"/>
                                              </p:stCondLst>
                                            </p:cTn>
                                            <p:tgtEl>
                                              <p:spTgt spid="82"/>
                                            </p:tgtEl>
                                            <p:attrNameLst>
                                              <p:attrName>style.visibility</p:attrName>
                                            </p:attrNameLst>
                                          </p:cBhvr>
                                          <p:to>
                                            <p:strVal val="visible"/>
                                          </p:to>
                                        </p:set>
                                        <p:anim calcmode="lin" valueType="num">
                                          <p:cBhvr>
                                            <p:cTn id="43" dur="500" fill="hold"/>
                                            <p:tgtEl>
                                              <p:spTgt spid="82"/>
                                            </p:tgtEl>
                                            <p:attrNameLst>
                                              <p:attrName>ppt_x</p:attrName>
                                            </p:attrNameLst>
                                          </p:cBhvr>
                                          <p:tavLst>
                                            <p:tav tm="0">
                                              <p:val>
                                                <p:strVal val="#ppt_x-#ppt_w/2"/>
                                              </p:val>
                                            </p:tav>
                                            <p:tav tm="100000">
                                              <p:val>
                                                <p:strVal val="#ppt_x"/>
                                              </p:val>
                                            </p:tav>
                                          </p:tavLst>
                                        </p:anim>
                                        <p:anim calcmode="lin" valueType="num">
                                          <p:cBhvr>
                                            <p:cTn id="44" dur="500" fill="hold"/>
                                            <p:tgtEl>
                                              <p:spTgt spid="82"/>
                                            </p:tgtEl>
                                            <p:attrNameLst>
                                              <p:attrName>ppt_y</p:attrName>
                                            </p:attrNameLst>
                                          </p:cBhvr>
                                          <p:tavLst>
                                            <p:tav tm="0">
                                              <p:val>
                                                <p:strVal val="#ppt_y"/>
                                              </p:val>
                                            </p:tav>
                                            <p:tav tm="100000">
                                              <p:val>
                                                <p:strVal val="#ppt_y"/>
                                              </p:val>
                                            </p:tav>
                                          </p:tavLst>
                                        </p:anim>
                                        <p:anim calcmode="lin" valueType="num">
                                          <p:cBhvr>
                                            <p:cTn id="45" dur="500" fill="hold"/>
                                            <p:tgtEl>
                                              <p:spTgt spid="82"/>
                                            </p:tgtEl>
                                            <p:attrNameLst>
                                              <p:attrName>ppt_w</p:attrName>
                                            </p:attrNameLst>
                                          </p:cBhvr>
                                          <p:tavLst>
                                            <p:tav tm="0">
                                              <p:val>
                                                <p:fltVal val="0"/>
                                              </p:val>
                                            </p:tav>
                                            <p:tav tm="100000">
                                              <p:val>
                                                <p:strVal val="#ppt_w"/>
                                              </p:val>
                                            </p:tav>
                                          </p:tavLst>
                                        </p:anim>
                                        <p:anim calcmode="lin" valueType="num">
                                          <p:cBhvr>
                                            <p:cTn id="46" dur="500" fill="hold"/>
                                            <p:tgtEl>
                                              <p:spTgt spid="82"/>
                                            </p:tgtEl>
                                            <p:attrNameLst>
                                              <p:attrName>ppt_h</p:attrName>
                                            </p:attrNameLst>
                                          </p:cBhvr>
                                          <p:tavLst>
                                            <p:tav tm="0">
                                              <p:val>
                                                <p:strVal val="#ppt_h"/>
                                              </p:val>
                                            </p:tav>
                                            <p:tav tm="100000">
                                              <p:val>
                                                <p:strVal val="#ppt_h"/>
                                              </p:val>
                                            </p:tav>
                                          </p:tavLst>
                                        </p:anim>
                                      </p:childTnLst>
                                    </p:cTn>
                                  </p:par>
                                </p:childTnLst>
                              </p:cTn>
                            </p:par>
                            <p:par>
                              <p:cTn id="47" fill="hold">
                                <p:stCondLst>
                                  <p:cond delay="3000"/>
                                </p:stCondLst>
                                <p:childTnLst>
                                  <p:par>
                                    <p:cTn id="48" presetID="17" presetClass="entr" presetSubtype="8" fill="hold" nodeType="afterEffect">
                                      <p:stCondLst>
                                        <p:cond delay="0"/>
                                      </p:stCondLst>
                                      <p:childTnLst>
                                        <p:set>
                                          <p:cBhvr>
                                            <p:cTn id="49" dur="1" fill="hold">
                                              <p:stCondLst>
                                                <p:cond delay="0"/>
                                              </p:stCondLst>
                                            </p:cTn>
                                            <p:tgtEl>
                                              <p:spTgt spid="91"/>
                                            </p:tgtEl>
                                            <p:attrNameLst>
                                              <p:attrName>style.visibility</p:attrName>
                                            </p:attrNameLst>
                                          </p:cBhvr>
                                          <p:to>
                                            <p:strVal val="visible"/>
                                          </p:to>
                                        </p:set>
                                        <p:anim calcmode="lin" valueType="num">
                                          <p:cBhvr>
                                            <p:cTn id="50" dur="500" fill="hold"/>
                                            <p:tgtEl>
                                              <p:spTgt spid="91"/>
                                            </p:tgtEl>
                                            <p:attrNameLst>
                                              <p:attrName>ppt_x</p:attrName>
                                            </p:attrNameLst>
                                          </p:cBhvr>
                                          <p:tavLst>
                                            <p:tav tm="0">
                                              <p:val>
                                                <p:strVal val="#ppt_x-#ppt_w/2"/>
                                              </p:val>
                                            </p:tav>
                                            <p:tav tm="100000">
                                              <p:val>
                                                <p:strVal val="#ppt_x"/>
                                              </p:val>
                                            </p:tav>
                                          </p:tavLst>
                                        </p:anim>
                                        <p:anim calcmode="lin" valueType="num">
                                          <p:cBhvr>
                                            <p:cTn id="51" dur="500" fill="hold"/>
                                            <p:tgtEl>
                                              <p:spTgt spid="91"/>
                                            </p:tgtEl>
                                            <p:attrNameLst>
                                              <p:attrName>ppt_y</p:attrName>
                                            </p:attrNameLst>
                                          </p:cBhvr>
                                          <p:tavLst>
                                            <p:tav tm="0">
                                              <p:val>
                                                <p:strVal val="#ppt_y"/>
                                              </p:val>
                                            </p:tav>
                                            <p:tav tm="100000">
                                              <p:val>
                                                <p:strVal val="#ppt_y"/>
                                              </p:val>
                                            </p:tav>
                                          </p:tavLst>
                                        </p:anim>
                                        <p:anim calcmode="lin" valueType="num">
                                          <p:cBhvr>
                                            <p:cTn id="52" dur="500" fill="hold"/>
                                            <p:tgtEl>
                                              <p:spTgt spid="91"/>
                                            </p:tgtEl>
                                            <p:attrNameLst>
                                              <p:attrName>ppt_w</p:attrName>
                                            </p:attrNameLst>
                                          </p:cBhvr>
                                          <p:tavLst>
                                            <p:tav tm="0">
                                              <p:val>
                                                <p:fltVal val="0"/>
                                              </p:val>
                                            </p:tav>
                                            <p:tav tm="100000">
                                              <p:val>
                                                <p:strVal val="#ppt_w"/>
                                              </p:val>
                                            </p:tav>
                                          </p:tavLst>
                                        </p:anim>
                                        <p:anim calcmode="lin" valueType="num">
                                          <p:cBhvr>
                                            <p:cTn id="53" dur="500" fill="hold"/>
                                            <p:tgtEl>
                                              <p:spTgt spid="91"/>
                                            </p:tgtEl>
                                            <p:attrNameLst>
                                              <p:attrName>ppt_h</p:attrName>
                                            </p:attrNameLst>
                                          </p:cBhvr>
                                          <p:tavLst>
                                            <p:tav tm="0">
                                              <p:val>
                                                <p:strVal val="#ppt_h"/>
                                              </p:val>
                                            </p:tav>
                                            <p:tav tm="100000">
                                              <p:val>
                                                <p:strVal val="#ppt_h"/>
                                              </p:val>
                                            </p:tav>
                                          </p:tavLst>
                                        </p:anim>
                                      </p:childTnLst>
                                    </p:cTn>
                                  </p:par>
                                </p:childTnLst>
                              </p:cTn>
                            </p:par>
                            <p:par>
                              <p:cTn id="54" fill="hold">
                                <p:stCondLst>
                                  <p:cond delay="3500"/>
                                </p:stCondLst>
                                <p:childTnLst>
                                  <p:par>
                                    <p:cTn id="55" presetID="17" presetClass="entr" presetSubtype="8" fill="hold" nodeType="afterEffect">
                                      <p:stCondLst>
                                        <p:cond delay="0"/>
                                      </p:stCondLst>
                                      <p:childTnLst>
                                        <p:set>
                                          <p:cBhvr>
                                            <p:cTn id="56" dur="1" fill="hold">
                                              <p:stCondLst>
                                                <p:cond delay="0"/>
                                              </p:stCondLst>
                                            </p:cTn>
                                            <p:tgtEl>
                                              <p:spTgt spid="102"/>
                                            </p:tgtEl>
                                            <p:attrNameLst>
                                              <p:attrName>style.visibility</p:attrName>
                                            </p:attrNameLst>
                                          </p:cBhvr>
                                          <p:to>
                                            <p:strVal val="visible"/>
                                          </p:to>
                                        </p:set>
                                        <p:anim calcmode="lin" valueType="num">
                                          <p:cBhvr>
                                            <p:cTn id="57" dur="500" fill="hold"/>
                                            <p:tgtEl>
                                              <p:spTgt spid="102"/>
                                            </p:tgtEl>
                                            <p:attrNameLst>
                                              <p:attrName>ppt_x</p:attrName>
                                            </p:attrNameLst>
                                          </p:cBhvr>
                                          <p:tavLst>
                                            <p:tav tm="0">
                                              <p:val>
                                                <p:strVal val="#ppt_x-#ppt_w/2"/>
                                              </p:val>
                                            </p:tav>
                                            <p:tav tm="100000">
                                              <p:val>
                                                <p:strVal val="#ppt_x"/>
                                              </p:val>
                                            </p:tav>
                                          </p:tavLst>
                                        </p:anim>
                                        <p:anim calcmode="lin" valueType="num">
                                          <p:cBhvr>
                                            <p:cTn id="58" dur="500" fill="hold"/>
                                            <p:tgtEl>
                                              <p:spTgt spid="102"/>
                                            </p:tgtEl>
                                            <p:attrNameLst>
                                              <p:attrName>ppt_y</p:attrName>
                                            </p:attrNameLst>
                                          </p:cBhvr>
                                          <p:tavLst>
                                            <p:tav tm="0">
                                              <p:val>
                                                <p:strVal val="#ppt_y"/>
                                              </p:val>
                                            </p:tav>
                                            <p:tav tm="100000">
                                              <p:val>
                                                <p:strVal val="#ppt_y"/>
                                              </p:val>
                                            </p:tav>
                                          </p:tavLst>
                                        </p:anim>
                                        <p:anim calcmode="lin" valueType="num">
                                          <p:cBhvr>
                                            <p:cTn id="59" dur="500" fill="hold"/>
                                            <p:tgtEl>
                                              <p:spTgt spid="102"/>
                                            </p:tgtEl>
                                            <p:attrNameLst>
                                              <p:attrName>ppt_w</p:attrName>
                                            </p:attrNameLst>
                                          </p:cBhvr>
                                          <p:tavLst>
                                            <p:tav tm="0">
                                              <p:val>
                                                <p:fltVal val="0"/>
                                              </p:val>
                                            </p:tav>
                                            <p:tav tm="100000">
                                              <p:val>
                                                <p:strVal val="#ppt_w"/>
                                              </p:val>
                                            </p:tav>
                                          </p:tavLst>
                                        </p:anim>
                                        <p:anim calcmode="lin" valueType="num">
                                          <p:cBhvr>
                                            <p:cTn id="60" dur="500" fill="hold"/>
                                            <p:tgtEl>
                                              <p:spTgt spid="102"/>
                                            </p:tgtEl>
                                            <p:attrNameLst>
                                              <p:attrName>ppt_h</p:attrName>
                                            </p:attrNameLst>
                                          </p:cBhvr>
                                          <p:tavLst>
                                            <p:tav tm="0">
                                              <p:val>
                                                <p:strVal val="#ppt_h"/>
                                              </p:val>
                                            </p:tav>
                                            <p:tav tm="100000">
                                              <p:val>
                                                <p:strVal val="#ppt_h"/>
                                              </p:val>
                                            </p:tav>
                                          </p:tavLst>
                                        </p:anim>
                                      </p:childTnLst>
                                    </p:cTn>
                                  </p:par>
                                </p:childTnLst>
                              </p:cTn>
                            </p:par>
                            <p:par>
                              <p:cTn id="61" fill="hold">
                                <p:stCondLst>
                                  <p:cond delay="4000"/>
                                </p:stCondLst>
                                <p:childTnLst>
                                  <p:par>
                                    <p:cTn id="62" presetID="17" presetClass="entr" presetSubtype="8" fill="hold" nodeType="afterEffect">
                                      <p:stCondLst>
                                        <p:cond delay="0"/>
                                      </p:stCondLst>
                                      <p:childTnLst>
                                        <p:set>
                                          <p:cBhvr>
                                            <p:cTn id="63" dur="1" fill="hold">
                                              <p:stCondLst>
                                                <p:cond delay="0"/>
                                              </p:stCondLst>
                                            </p:cTn>
                                            <p:tgtEl>
                                              <p:spTgt spid="122"/>
                                            </p:tgtEl>
                                            <p:attrNameLst>
                                              <p:attrName>style.visibility</p:attrName>
                                            </p:attrNameLst>
                                          </p:cBhvr>
                                          <p:to>
                                            <p:strVal val="visible"/>
                                          </p:to>
                                        </p:set>
                                        <p:anim calcmode="lin" valueType="num">
                                          <p:cBhvr>
                                            <p:cTn id="64" dur="500" fill="hold"/>
                                            <p:tgtEl>
                                              <p:spTgt spid="122"/>
                                            </p:tgtEl>
                                            <p:attrNameLst>
                                              <p:attrName>ppt_x</p:attrName>
                                            </p:attrNameLst>
                                          </p:cBhvr>
                                          <p:tavLst>
                                            <p:tav tm="0">
                                              <p:val>
                                                <p:strVal val="#ppt_x-#ppt_w/2"/>
                                              </p:val>
                                            </p:tav>
                                            <p:tav tm="100000">
                                              <p:val>
                                                <p:strVal val="#ppt_x"/>
                                              </p:val>
                                            </p:tav>
                                          </p:tavLst>
                                        </p:anim>
                                        <p:anim calcmode="lin" valueType="num">
                                          <p:cBhvr>
                                            <p:cTn id="65" dur="500" fill="hold"/>
                                            <p:tgtEl>
                                              <p:spTgt spid="122"/>
                                            </p:tgtEl>
                                            <p:attrNameLst>
                                              <p:attrName>ppt_y</p:attrName>
                                            </p:attrNameLst>
                                          </p:cBhvr>
                                          <p:tavLst>
                                            <p:tav tm="0">
                                              <p:val>
                                                <p:strVal val="#ppt_y"/>
                                              </p:val>
                                            </p:tav>
                                            <p:tav tm="100000">
                                              <p:val>
                                                <p:strVal val="#ppt_y"/>
                                              </p:val>
                                            </p:tav>
                                          </p:tavLst>
                                        </p:anim>
                                        <p:anim calcmode="lin" valueType="num">
                                          <p:cBhvr>
                                            <p:cTn id="66" dur="500" fill="hold"/>
                                            <p:tgtEl>
                                              <p:spTgt spid="122"/>
                                            </p:tgtEl>
                                            <p:attrNameLst>
                                              <p:attrName>ppt_w</p:attrName>
                                            </p:attrNameLst>
                                          </p:cBhvr>
                                          <p:tavLst>
                                            <p:tav tm="0">
                                              <p:val>
                                                <p:fltVal val="0"/>
                                              </p:val>
                                            </p:tav>
                                            <p:tav tm="100000">
                                              <p:val>
                                                <p:strVal val="#ppt_w"/>
                                              </p:val>
                                            </p:tav>
                                          </p:tavLst>
                                        </p:anim>
                                        <p:anim calcmode="lin" valueType="num">
                                          <p:cBhvr>
                                            <p:cTn id="67" dur="500" fill="hold"/>
                                            <p:tgtEl>
                                              <p:spTgt spid="122"/>
                                            </p:tgtEl>
                                            <p:attrNameLst>
                                              <p:attrName>ppt_h</p:attrName>
                                            </p:attrNameLst>
                                          </p:cBhvr>
                                          <p:tavLst>
                                            <p:tav tm="0">
                                              <p:val>
                                                <p:strVal val="#ppt_h"/>
                                              </p:val>
                                            </p:tav>
                                            <p:tav tm="100000">
                                              <p:val>
                                                <p:strVal val="#ppt_h"/>
                                              </p:val>
                                            </p:tav>
                                          </p:tavLst>
                                        </p:anim>
                                      </p:childTnLst>
                                    </p:cTn>
                                  </p:par>
                                </p:childTnLst>
                              </p:cTn>
                            </p:par>
                            <p:par>
                              <p:cTn id="68" fill="hold">
                                <p:stCondLst>
                                  <p:cond delay="4500"/>
                                </p:stCondLst>
                                <p:childTnLst>
                                  <p:par>
                                    <p:cTn id="69" presetID="17" presetClass="entr" presetSubtype="8" fill="hold" nodeType="afterEffect">
                                      <p:stCondLst>
                                        <p:cond delay="0"/>
                                      </p:stCondLst>
                                      <p:childTnLst>
                                        <p:set>
                                          <p:cBhvr>
                                            <p:cTn id="70" dur="1" fill="hold">
                                              <p:stCondLst>
                                                <p:cond delay="0"/>
                                              </p:stCondLst>
                                            </p:cTn>
                                            <p:tgtEl>
                                              <p:spTgt spid="3"/>
                                            </p:tgtEl>
                                            <p:attrNameLst>
                                              <p:attrName>style.visibility</p:attrName>
                                            </p:attrNameLst>
                                          </p:cBhvr>
                                          <p:to>
                                            <p:strVal val="visible"/>
                                          </p:to>
                                        </p:set>
                                        <p:anim calcmode="lin" valueType="num">
                                          <p:cBhvr>
                                            <p:cTn id="71" dur="500" fill="hold"/>
                                            <p:tgtEl>
                                              <p:spTgt spid="3"/>
                                            </p:tgtEl>
                                            <p:attrNameLst>
                                              <p:attrName>ppt_x</p:attrName>
                                            </p:attrNameLst>
                                          </p:cBhvr>
                                          <p:tavLst>
                                            <p:tav tm="0">
                                              <p:val>
                                                <p:strVal val="#ppt_x-#ppt_w/2"/>
                                              </p:val>
                                            </p:tav>
                                            <p:tav tm="100000">
                                              <p:val>
                                                <p:strVal val="#ppt_x"/>
                                              </p:val>
                                            </p:tav>
                                          </p:tavLst>
                                        </p:anim>
                                        <p:anim calcmode="lin" valueType="num">
                                          <p:cBhvr>
                                            <p:cTn id="72" dur="500" fill="hold"/>
                                            <p:tgtEl>
                                              <p:spTgt spid="3"/>
                                            </p:tgtEl>
                                            <p:attrNameLst>
                                              <p:attrName>ppt_y</p:attrName>
                                            </p:attrNameLst>
                                          </p:cBhvr>
                                          <p:tavLst>
                                            <p:tav tm="0">
                                              <p:val>
                                                <p:strVal val="#ppt_y"/>
                                              </p:val>
                                            </p:tav>
                                            <p:tav tm="100000">
                                              <p:val>
                                                <p:strVal val="#ppt_y"/>
                                              </p:val>
                                            </p:tav>
                                          </p:tavLst>
                                        </p:anim>
                                        <p:anim calcmode="lin" valueType="num">
                                          <p:cBhvr>
                                            <p:cTn id="73" dur="500" fill="hold"/>
                                            <p:tgtEl>
                                              <p:spTgt spid="3"/>
                                            </p:tgtEl>
                                            <p:attrNameLst>
                                              <p:attrName>ppt_w</p:attrName>
                                            </p:attrNameLst>
                                          </p:cBhvr>
                                          <p:tavLst>
                                            <p:tav tm="0">
                                              <p:val>
                                                <p:fltVal val="0"/>
                                              </p:val>
                                            </p:tav>
                                            <p:tav tm="100000">
                                              <p:val>
                                                <p:strVal val="#ppt_w"/>
                                              </p:val>
                                            </p:tav>
                                          </p:tavLst>
                                        </p:anim>
                                        <p:anim calcmode="lin" valueType="num">
                                          <p:cBhvr>
                                            <p:cTn id="74" dur="500" fill="hold"/>
                                            <p:tgtEl>
                                              <p:spTgt spid="3"/>
                                            </p:tgtEl>
                                            <p:attrNameLst>
                                              <p:attrName>ppt_h</p:attrName>
                                            </p:attrNameLst>
                                          </p:cBhvr>
                                          <p:tavLst>
                                            <p:tav tm="0">
                                              <p:val>
                                                <p:strVal val="#ppt_h"/>
                                              </p:val>
                                            </p:tav>
                                            <p:tav tm="100000">
                                              <p:val>
                                                <p:strVal val="#ppt_h"/>
                                              </p:val>
                                            </p:tav>
                                          </p:tavLst>
                                        </p:anim>
                                      </p:childTnLst>
                                    </p:cTn>
                                  </p:par>
                                </p:childTnLst>
                              </p:cTn>
                            </p:par>
                            <p:par>
                              <p:cTn id="75" fill="hold">
                                <p:stCondLst>
                                  <p:cond delay="5000"/>
                                </p:stCondLst>
                                <p:childTnLst>
                                  <p:par>
                                    <p:cTn id="76" presetID="22" presetClass="entr" presetSubtype="8" fill="hold" grpId="0" nodeType="afterEffect">
                                      <p:stCondLst>
                                        <p:cond delay="0"/>
                                      </p:stCondLst>
                                      <p:childTnLst>
                                        <p:set>
                                          <p:cBhvr>
                                            <p:cTn id="77" dur="1" fill="hold">
                                              <p:stCondLst>
                                                <p:cond delay="0"/>
                                              </p:stCondLst>
                                            </p:cTn>
                                            <p:tgtEl>
                                              <p:spTgt spid="68"/>
                                            </p:tgtEl>
                                            <p:attrNameLst>
                                              <p:attrName>style.visibility</p:attrName>
                                            </p:attrNameLst>
                                          </p:cBhvr>
                                          <p:to>
                                            <p:strVal val="visible"/>
                                          </p:to>
                                        </p:set>
                                        <p:animEffect transition="in" filter="wipe(left)">
                                          <p:cBhvr>
                                            <p:cTn id="78" dur="500"/>
                                            <p:tgtEl>
                                              <p:spTgt spid="68"/>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69"/>
                                            </p:tgtEl>
                                            <p:attrNameLst>
                                              <p:attrName>style.visibility</p:attrName>
                                            </p:attrNameLst>
                                          </p:cBhvr>
                                          <p:to>
                                            <p:strVal val="visible"/>
                                          </p:to>
                                        </p:set>
                                        <p:animEffect transition="in" filter="wipe(left)">
                                          <p:cBhvr>
                                            <p:cTn id="81" dur="500"/>
                                            <p:tgtEl>
                                              <p:spTgt spid="69"/>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70"/>
                                            </p:tgtEl>
                                            <p:attrNameLst>
                                              <p:attrName>style.visibility</p:attrName>
                                            </p:attrNameLst>
                                          </p:cBhvr>
                                          <p:to>
                                            <p:strVal val="visible"/>
                                          </p:to>
                                        </p:set>
                                        <p:animEffect transition="in" filter="wipe(left)">
                                          <p:cBhvr>
                                            <p:cTn id="84" dur="500"/>
                                            <p:tgtEl>
                                              <p:spTgt spid="70"/>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73"/>
                                            </p:tgtEl>
                                            <p:attrNameLst>
                                              <p:attrName>style.visibility</p:attrName>
                                            </p:attrNameLst>
                                          </p:cBhvr>
                                          <p:to>
                                            <p:strVal val="visible"/>
                                          </p:to>
                                        </p:set>
                                        <p:animEffect transition="in" filter="wipe(left)">
                                          <p:cBhvr>
                                            <p:cTn id="87" dur="500"/>
                                            <p:tgtEl>
                                              <p:spTgt spid="73"/>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74"/>
                                            </p:tgtEl>
                                            <p:attrNameLst>
                                              <p:attrName>style.visibility</p:attrName>
                                            </p:attrNameLst>
                                          </p:cBhvr>
                                          <p:to>
                                            <p:strVal val="visible"/>
                                          </p:to>
                                        </p:set>
                                        <p:animEffect transition="in" filter="wipe(left)">
                                          <p:cBhvr>
                                            <p:cTn id="90" dur="500"/>
                                            <p:tgtEl>
                                              <p:spTgt spid="74"/>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77"/>
                                            </p:tgtEl>
                                            <p:attrNameLst>
                                              <p:attrName>style.visibility</p:attrName>
                                            </p:attrNameLst>
                                          </p:cBhvr>
                                          <p:to>
                                            <p:strVal val="visible"/>
                                          </p:to>
                                        </p:set>
                                        <p:animEffect transition="in" filter="wipe(left)">
                                          <p:cBhvr>
                                            <p:cTn id="93" dur="500"/>
                                            <p:tgtEl>
                                              <p:spTgt spid="77"/>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78"/>
                                            </p:tgtEl>
                                            <p:attrNameLst>
                                              <p:attrName>style.visibility</p:attrName>
                                            </p:attrNameLst>
                                          </p:cBhvr>
                                          <p:to>
                                            <p:strVal val="visible"/>
                                          </p:to>
                                        </p:set>
                                        <p:animEffect transition="in" filter="wipe(left)">
                                          <p:cBhvr>
                                            <p:cTn id="96" dur="500"/>
                                            <p:tgtEl>
                                              <p:spTgt spid="78"/>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79"/>
                                            </p:tgtEl>
                                            <p:attrNameLst>
                                              <p:attrName>style.visibility</p:attrName>
                                            </p:attrNameLst>
                                          </p:cBhvr>
                                          <p:to>
                                            <p:strVal val="visible"/>
                                          </p:to>
                                        </p:set>
                                        <p:animEffect transition="in" filter="wipe(left)">
                                          <p:cBhvr>
                                            <p:cTn id="99" dur="500"/>
                                            <p:tgtEl>
                                              <p:spTgt spid="79"/>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183"/>
                                            </p:tgtEl>
                                            <p:attrNameLst>
                                              <p:attrName>style.visibility</p:attrName>
                                            </p:attrNameLst>
                                          </p:cBhvr>
                                          <p:to>
                                            <p:strVal val="visible"/>
                                          </p:to>
                                        </p:set>
                                        <p:animEffect transition="in" filter="wipe(left)">
                                          <p:cBhvr>
                                            <p:cTn id="102" dur="500"/>
                                            <p:tgtEl>
                                              <p:spTgt spid="183"/>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184"/>
                                            </p:tgtEl>
                                            <p:attrNameLst>
                                              <p:attrName>style.visibility</p:attrName>
                                            </p:attrNameLst>
                                          </p:cBhvr>
                                          <p:to>
                                            <p:strVal val="visible"/>
                                          </p:to>
                                        </p:set>
                                        <p:animEffect transition="in" filter="wipe(left)">
                                          <p:cBhvr>
                                            <p:cTn id="105" dur="500"/>
                                            <p:tgtEl>
                                              <p:spTgt spid="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p:bldP spid="69" grpId="0"/>
          <p:bldP spid="70" grpId="0"/>
          <p:bldP spid="73" grpId="0"/>
          <p:bldP spid="74" grpId="0"/>
          <p:bldP spid="77" grpId="0"/>
          <p:bldP spid="78" grpId="0"/>
          <p:bldP spid="79" grpId="0"/>
          <p:bldP spid="183" grpId="0"/>
          <p:bldP spid="18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179"/>
                                            </p:tgtEl>
                                            <p:attrNameLst>
                                              <p:attrName>style.visibility</p:attrName>
                                            </p:attrNameLst>
                                          </p:cBhvr>
                                          <p:to>
                                            <p:strVal val="visible"/>
                                          </p:to>
                                        </p:set>
                                        <p:anim calcmode="lin" valueType="num">
                                          <p:cBhvr additive="base">
                                            <p:cTn id="7" dur="1000" fill="hold"/>
                                            <p:tgtEl>
                                              <p:spTgt spid="179"/>
                                            </p:tgtEl>
                                            <p:attrNameLst>
                                              <p:attrName>ppt_x</p:attrName>
                                            </p:attrNameLst>
                                          </p:cBhvr>
                                          <p:tavLst>
                                            <p:tav tm="0">
                                              <p:val>
                                                <p:strVal val="0-#ppt_w/2"/>
                                              </p:val>
                                            </p:tav>
                                            <p:tav tm="100000">
                                              <p:val>
                                                <p:strVal val="#ppt_x"/>
                                              </p:val>
                                            </p:tav>
                                          </p:tavLst>
                                        </p:anim>
                                        <p:anim calcmode="lin" valueType="num">
                                          <p:cBhvr additive="base">
                                            <p:cTn id="8" dur="1000" fill="hold"/>
                                            <p:tgtEl>
                                              <p:spTgt spid="17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67"/>
                                            </p:tgtEl>
                                            <p:attrNameLst>
                                              <p:attrName>style.visibility</p:attrName>
                                            </p:attrNameLst>
                                          </p:cBhvr>
                                          <p:to>
                                            <p:strVal val="visible"/>
                                          </p:to>
                                        </p:set>
                                        <p:anim calcmode="lin" valueType="num">
                                          <p:cBhvr additive="base">
                                            <p:cTn id="12" dur="500"/>
                                            <p:tgtEl>
                                              <p:spTgt spid="67"/>
                                            </p:tgtEl>
                                            <p:attrNameLst>
                                              <p:attrName>ppt_x</p:attrName>
                                            </p:attrNameLst>
                                          </p:cBhvr>
                                          <p:tavLst>
                                            <p:tav tm="0">
                                              <p:val>
                                                <p:strVal val="#ppt_x-#ppt_w*1.125000"/>
                                              </p:val>
                                            </p:tav>
                                            <p:tav tm="100000">
                                              <p:val>
                                                <p:strVal val="#ppt_x"/>
                                              </p:val>
                                            </p:tav>
                                          </p:tavLst>
                                        </p:anim>
                                        <p:animEffect transition="in" filter="wipe(right)">
                                          <p:cBhvr>
                                            <p:cTn id="13" dur="500"/>
                                            <p:tgtEl>
                                              <p:spTgt spid="67"/>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51"/>
                                            </p:tgtEl>
                                            <p:attrNameLst>
                                              <p:attrName>style.visibility</p:attrName>
                                            </p:attrNameLst>
                                          </p:cBhvr>
                                          <p:to>
                                            <p:strVal val="visible"/>
                                          </p:to>
                                        </p:set>
                                        <p:animEffect transition="in" filter="fade">
                                          <p:cBhvr>
                                            <p:cTn id="17" dur="1000"/>
                                            <p:tgtEl>
                                              <p:spTgt spid="151"/>
                                            </p:tgtEl>
                                          </p:cBhvr>
                                        </p:animEffect>
                                      </p:childTnLst>
                                    </p:cTn>
                                  </p:par>
                                  <p:par>
                                    <p:cTn id="18" presetID="42" presetClass="path" presetSubtype="0" accel="50000" decel="50000" fill="hold" nodeType="withEffect">
                                      <p:stCondLst>
                                        <p:cond delay="0"/>
                                      </p:stCondLst>
                                      <p:childTnLst>
                                        <p:animMotion origin="layout" path="M -0.05859 0.24167 L -1.25E-6 -4.44444E-6 " pathEditMode="relative" rAng="0" ptsTypes="AA">
                                          <p:cBhvr>
                                            <p:cTn id="19" dur="1000" fill="hold"/>
                                            <p:tgtEl>
                                              <p:spTgt spid="151"/>
                                            </p:tgtEl>
                                            <p:attrNameLst>
                                              <p:attrName>ppt_x</p:attrName>
                                              <p:attrName>ppt_y</p:attrName>
                                            </p:attrNameLst>
                                          </p:cBhvr>
                                          <p:rCtr x="2930" y="-12083"/>
                                        </p:animMotion>
                                      </p:childTnLst>
                                    </p:cTn>
                                  </p:par>
                                  <p:par>
                                    <p:cTn id="20" presetID="10" presetClass="entr" presetSubtype="0" fill="hold" nodeType="withEffect">
                                      <p:stCondLst>
                                        <p:cond delay="0"/>
                                      </p:stCondLst>
                                      <p:childTnLst>
                                        <p:set>
                                          <p:cBhvr>
                                            <p:cTn id="21" dur="1" fill="hold">
                                              <p:stCondLst>
                                                <p:cond delay="0"/>
                                              </p:stCondLst>
                                            </p:cTn>
                                            <p:tgtEl>
                                              <p:spTgt spid="165"/>
                                            </p:tgtEl>
                                            <p:attrNameLst>
                                              <p:attrName>style.visibility</p:attrName>
                                            </p:attrNameLst>
                                          </p:cBhvr>
                                          <p:to>
                                            <p:strVal val="visible"/>
                                          </p:to>
                                        </p:set>
                                        <p:animEffect transition="in" filter="fade">
                                          <p:cBhvr>
                                            <p:cTn id="22" dur="1000"/>
                                            <p:tgtEl>
                                              <p:spTgt spid="165"/>
                                            </p:tgtEl>
                                          </p:cBhvr>
                                        </p:animEffect>
                                      </p:childTnLst>
                                    </p:cTn>
                                  </p:par>
                                  <p:par>
                                    <p:cTn id="23" presetID="42" presetClass="path" presetSubtype="0" accel="50000" decel="50000" fill="hold" nodeType="withEffect">
                                      <p:stCondLst>
                                        <p:cond delay="0"/>
                                      </p:stCondLst>
                                      <p:childTnLst>
                                        <p:animMotion origin="layout" path="M -0.15312 0.09583 L -3.75E-6 1.11111E-6 " pathEditMode="relative" rAng="0" ptsTypes="AA">
                                          <p:cBhvr>
                                            <p:cTn id="24" dur="1000" fill="hold"/>
                                            <p:tgtEl>
                                              <p:spTgt spid="165"/>
                                            </p:tgtEl>
                                            <p:attrNameLst>
                                              <p:attrName>ppt_x</p:attrName>
                                              <p:attrName>ppt_y</p:attrName>
                                            </p:attrNameLst>
                                          </p:cBhvr>
                                          <p:rCtr x="7656" y="-4792"/>
                                        </p:animMotion>
                                      </p:childTnLst>
                                    </p:cTn>
                                  </p:par>
                                  <p:par>
                                    <p:cTn id="25" presetID="10" presetClass="entr" presetSubtype="0" fill="hold" nodeType="withEffect">
                                      <p:stCondLst>
                                        <p:cond delay="0"/>
                                      </p:stCondLst>
                                      <p:childTnLst>
                                        <p:set>
                                          <p:cBhvr>
                                            <p:cTn id="26" dur="1" fill="hold">
                                              <p:stCondLst>
                                                <p:cond delay="0"/>
                                              </p:stCondLst>
                                            </p:cTn>
                                            <p:tgtEl>
                                              <p:spTgt spid="172"/>
                                            </p:tgtEl>
                                            <p:attrNameLst>
                                              <p:attrName>style.visibility</p:attrName>
                                            </p:attrNameLst>
                                          </p:cBhvr>
                                          <p:to>
                                            <p:strVal val="visible"/>
                                          </p:to>
                                        </p:set>
                                        <p:animEffect transition="in" filter="fade">
                                          <p:cBhvr>
                                            <p:cTn id="27" dur="1000"/>
                                            <p:tgtEl>
                                              <p:spTgt spid="172"/>
                                            </p:tgtEl>
                                          </p:cBhvr>
                                        </p:animEffect>
                                      </p:childTnLst>
                                    </p:cTn>
                                  </p:par>
                                  <p:par>
                                    <p:cTn id="28" presetID="42" presetClass="path" presetSubtype="0" accel="50000" decel="50000" fill="hold" nodeType="withEffect">
                                      <p:stCondLst>
                                        <p:cond delay="0"/>
                                      </p:stCondLst>
                                      <p:childTnLst>
                                        <p:animMotion origin="layout" path="M -0.18828 -0.03611 L -4.16667E-6 -1.85185E-6 " pathEditMode="relative" rAng="0" ptsTypes="AA">
                                          <p:cBhvr>
                                            <p:cTn id="29" dur="1000" fill="hold"/>
                                            <p:tgtEl>
                                              <p:spTgt spid="172"/>
                                            </p:tgtEl>
                                            <p:attrNameLst>
                                              <p:attrName>ppt_x</p:attrName>
                                              <p:attrName>ppt_y</p:attrName>
                                            </p:attrNameLst>
                                          </p:cBhvr>
                                          <p:rCtr x="9414" y="1806"/>
                                        </p:animMotion>
                                      </p:childTnLst>
                                    </p:cTn>
                                  </p:par>
                                  <p:par>
                                    <p:cTn id="30" presetID="10" presetClass="entr" presetSubtype="0" fill="hold" nodeType="withEffect">
                                      <p:stCondLst>
                                        <p:cond delay="0"/>
                                      </p:stCondLst>
                                      <p:childTnLst>
                                        <p:set>
                                          <p:cBhvr>
                                            <p:cTn id="31" dur="1" fill="hold">
                                              <p:stCondLst>
                                                <p:cond delay="0"/>
                                              </p:stCondLst>
                                            </p:cTn>
                                            <p:tgtEl>
                                              <p:spTgt spid="158"/>
                                            </p:tgtEl>
                                            <p:attrNameLst>
                                              <p:attrName>style.visibility</p:attrName>
                                            </p:attrNameLst>
                                          </p:cBhvr>
                                          <p:to>
                                            <p:strVal val="visible"/>
                                          </p:to>
                                        </p:set>
                                        <p:animEffect transition="in" filter="fade">
                                          <p:cBhvr>
                                            <p:cTn id="32" dur="1000"/>
                                            <p:tgtEl>
                                              <p:spTgt spid="158"/>
                                            </p:tgtEl>
                                          </p:cBhvr>
                                        </p:animEffect>
                                      </p:childTnLst>
                                    </p:cTn>
                                  </p:par>
                                  <p:par>
                                    <p:cTn id="33" presetID="42" presetClass="path" presetSubtype="0" accel="50000" decel="50000" fill="hold" nodeType="withEffect">
                                      <p:stCondLst>
                                        <p:cond delay="0"/>
                                      </p:stCondLst>
                                      <p:childTnLst>
                                        <p:animMotion origin="layout" path="M -0.15157 -0.18611 L 5E-6 1.48148E-6 " pathEditMode="relative" rAng="0" ptsTypes="AA">
                                          <p:cBhvr>
                                            <p:cTn id="34" dur="1000" fill="hold"/>
                                            <p:tgtEl>
                                              <p:spTgt spid="158"/>
                                            </p:tgtEl>
                                            <p:attrNameLst>
                                              <p:attrName>ppt_x</p:attrName>
                                              <p:attrName>ppt_y</p:attrName>
                                            </p:attrNameLst>
                                          </p:cBhvr>
                                          <p:rCtr x="7578" y="9306"/>
                                        </p:animMotion>
                                      </p:childTnLst>
                                    </p:cTn>
                                  </p:par>
                                  <p:par>
                                    <p:cTn id="35" presetID="10" presetClass="entr" presetSubtype="0" fill="hold" nodeType="withEffect">
                                      <p:stCondLst>
                                        <p:cond delay="0"/>
                                      </p:stCondLst>
                                      <p:childTnLst>
                                        <p:set>
                                          <p:cBhvr>
                                            <p:cTn id="36" dur="1" fill="hold">
                                              <p:stCondLst>
                                                <p:cond delay="0"/>
                                              </p:stCondLst>
                                            </p:cTn>
                                            <p:tgtEl>
                                              <p:spTgt spid="207"/>
                                            </p:tgtEl>
                                            <p:attrNameLst>
                                              <p:attrName>style.visibility</p:attrName>
                                            </p:attrNameLst>
                                          </p:cBhvr>
                                          <p:to>
                                            <p:strVal val="visible"/>
                                          </p:to>
                                        </p:set>
                                        <p:animEffect transition="in" filter="fade">
                                          <p:cBhvr>
                                            <p:cTn id="37" dur="1000"/>
                                            <p:tgtEl>
                                              <p:spTgt spid="207"/>
                                            </p:tgtEl>
                                          </p:cBhvr>
                                        </p:animEffect>
                                      </p:childTnLst>
                                    </p:cTn>
                                  </p:par>
                                  <p:par>
                                    <p:cTn id="38" presetID="42" presetClass="path" presetSubtype="0" accel="50000" decel="50000" fill="hold" nodeType="withEffect">
                                      <p:stCondLst>
                                        <p:cond delay="0"/>
                                      </p:stCondLst>
                                      <p:childTnLst>
                                        <p:animMotion origin="layout" path="M -0.08698 -0.31728 L 1.11111E-6 7.40741E-7 " pathEditMode="relative" rAng="0" ptsTypes="AA">
                                          <p:cBhvr>
                                            <p:cTn id="39" dur="1000" fill="hold"/>
                                            <p:tgtEl>
                                              <p:spTgt spid="207"/>
                                            </p:tgtEl>
                                            <p:attrNameLst>
                                              <p:attrName>ppt_x</p:attrName>
                                              <p:attrName>ppt_y</p:attrName>
                                            </p:attrNameLst>
                                          </p:cBhvr>
                                          <p:rCtr x="4340" y="15864"/>
                                        </p:animMotion>
                                      </p:childTnLst>
                                    </p:cTn>
                                  </p:par>
                                </p:childTnLst>
                              </p:cTn>
                            </p:par>
                            <p:par>
                              <p:cTn id="40" fill="hold">
                                <p:stCondLst>
                                  <p:cond delay="2500"/>
                                </p:stCondLst>
                                <p:childTnLst>
                                  <p:par>
                                    <p:cTn id="41" presetID="17" presetClass="entr" presetSubtype="8" fill="hold" nodeType="afterEffect">
                                      <p:stCondLst>
                                        <p:cond delay="0"/>
                                      </p:stCondLst>
                                      <p:childTnLst>
                                        <p:set>
                                          <p:cBhvr>
                                            <p:cTn id="42" dur="1" fill="hold">
                                              <p:stCondLst>
                                                <p:cond delay="0"/>
                                              </p:stCondLst>
                                            </p:cTn>
                                            <p:tgtEl>
                                              <p:spTgt spid="82"/>
                                            </p:tgtEl>
                                            <p:attrNameLst>
                                              <p:attrName>style.visibility</p:attrName>
                                            </p:attrNameLst>
                                          </p:cBhvr>
                                          <p:to>
                                            <p:strVal val="visible"/>
                                          </p:to>
                                        </p:set>
                                        <p:anim calcmode="lin" valueType="num">
                                          <p:cBhvr>
                                            <p:cTn id="43" dur="500" fill="hold"/>
                                            <p:tgtEl>
                                              <p:spTgt spid="82"/>
                                            </p:tgtEl>
                                            <p:attrNameLst>
                                              <p:attrName>ppt_x</p:attrName>
                                            </p:attrNameLst>
                                          </p:cBhvr>
                                          <p:tavLst>
                                            <p:tav tm="0">
                                              <p:val>
                                                <p:strVal val="#ppt_x-#ppt_w/2"/>
                                              </p:val>
                                            </p:tav>
                                            <p:tav tm="100000">
                                              <p:val>
                                                <p:strVal val="#ppt_x"/>
                                              </p:val>
                                            </p:tav>
                                          </p:tavLst>
                                        </p:anim>
                                        <p:anim calcmode="lin" valueType="num">
                                          <p:cBhvr>
                                            <p:cTn id="44" dur="500" fill="hold"/>
                                            <p:tgtEl>
                                              <p:spTgt spid="82"/>
                                            </p:tgtEl>
                                            <p:attrNameLst>
                                              <p:attrName>ppt_y</p:attrName>
                                            </p:attrNameLst>
                                          </p:cBhvr>
                                          <p:tavLst>
                                            <p:tav tm="0">
                                              <p:val>
                                                <p:strVal val="#ppt_y"/>
                                              </p:val>
                                            </p:tav>
                                            <p:tav tm="100000">
                                              <p:val>
                                                <p:strVal val="#ppt_y"/>
                                              </p:val>
                                            </p:tav>
                                          </p:tavLst>
                                        </p:anim>
                                        <p:anim calcmode="lin" valueType="num">
                                          <p:cBhvr>
                                            <p:cTn id="45" dur="500" fill="hold"/>
                                            <p:tgtEl>
                                              <p:spTgt spid="82"/>
                                            </p:tgtEl>
                                            <p:attrNameLst>
                                              <p:attrName>ppt_w</p:attrName>
                                            </p:attrNameLst>
                                          </p:cBhvr>
                                          <p:tavLst>
                                            <p:tav tm="0">
                                              <p:val>
                                                <p:fltVal val="0"/>
                                              </p:val>
                                            </p:tav>
                                            <p:tav tm="100000">
                                              <p:val>
                                                <p:strVal val="#ppt_w"/>
                                              </p:val>
                                            </p:tav>
                                          </p:tavLst>
                                        </p:anim>
                                        <p:anim calcmode="lin" valueType="num">
                                          <p:cBhvr>
                                            <p:cTn id="46" dur="500" fill="hold"/>
                                            <p:tgtEl>
                                              <p:spTgt spid="82"/>
                                            </p:tgtEl>
                                            <p:attrNameLst>
                                              <p:attrName>ppt_h</p:attrName>
                                            </p:attrNameLst>
                                          </p:cBhvr>
                                          <p:tavLst>
                                            <p:tav tm="0">
                                              <p:val>
                                                <p:strVal val="#ppt_h"/>
                                              </p:val>
                                            </p:tav>
                                            <p:tav tm="100000">
                                              <p:val>
                                                <p:strVal val="#ppt_h"/>
                                              </p:val>
                                            </p:tav>
                                          </p:tavLst>
                                        </p:anim>
                                      </p:childTnLst>
                                    </p:cTn>
                                  </p:par>
                                </p:childTnLst>
                              </p:cTn>
                            </p:par>
                            <p:par>
                              <p:cTn id="47" fill="hold">
                                <p:stCondLst>
                                  <p:cond delay="3000"/>
                                </p:stCondLst>
                                <p:childTnLst>
                                  <p:par>
                                    <p:cTn id="48" presetID="17" presetClass="entr" presetSubtype="8" fill="hold" nodeType="afterEffect">
                                      <p:stCondLst>
                                        <p:cond delay="0"/>
                                      </p:stCondLst>
                                      <p:childTnLst>
                                        <p:set>
                                          <p:cBhvr>
                                            <p:cTn id="49" dur="1" fill="hold">
                                              <p:stCondLst>
                                                <p:cond delay="0"/>
                                              </p:stCondLst>
                                            </p:cTn>
                                            <p:tgtEl>
                                              <p:spTgt spid="91"/>
                                            </p:tgtEl>
                                            <p:attrNameLst>
                                              <p:attrName>style.visibility</p:attrName>
                                            </p:attrNameLst>
                                          </p:cBhvr>
                                          <p:to>
                                            <p:strVal val="visible"/>
                                          </p:to>
                                        </p:set>
                                        <p:anim calcmode="lin" valueType="num">
                                          <p:cBhvr>
                                            <p:cTn id="50" dur="500" fill="hold"/>
                                            <p:tgtEl>
                                              <p:spTgt spid="91"/>
                                            </p:tgtEl>
                                            <p:attrNameLst>
                                              <p:attrName>ppt_x</p:attrName>
                                            </p:attrNameLst>
                                          </p:cBhvr>
                                          <p:tavLst>
                                            <p:tav tm="0">
                                              <p:val>
                                                <p:strVal val="#ppt_x-#ppt_w/2"/>
                                              </p:val>
                                            </p:tav>
                                            <p:tav tm="100000">
                                              <p:val>
                                                <p:strVal val="#ppt_x"/>
                                              </p:val>
                                            </p:tav>
                                          </p:tavLst>
                                        </p:anim>
                                        <p:anim calcmode="lin" valueType="num">
                                          <p:cBhvr>
                                            <p:cTn id="51" dur="500" fill="hold"/>
                                            <p:tgtEl>
                                              <p:spTgt spid="91"/>
                                            </p:tgtEl>
                                            <p:attrNameLst>
                                              <p:attrName>ppt_y</p:attrName>
                                            </p:attrNameLst>
                                          </p:cBhvr>
                                          <p:tavLst>
                                            <p:tav tm="0">
                                              <p:val>
                                                <p:strVal val="#ppt_y"/>
                                              </p:val>
                                            </p:tav>
                                            <p:tav tm="100000">
                                              <p:val>
                                                <p:strVal val="#ppt_y"/>
                                              </p:val>
                                            </p:tav>
                                          </p:tavLst>
                                        </p:anim>
                                        <p:anim calcmode="lin" valueType="num">
                                          <p:cBhvr>
                                            <p:cTn id="52" dur="500" fill="hold"/>
                                            <p:tgtEl>
                                              <p:spTgt spid="91"/>
                                            </p:tgtEl>
                                            <p:attrNameLst>
                                              <p:attrName>ppt_w</p:attrName>
                                            </p:attrNameLst>
                                          </p:cBhvr>
                                          <p:tavLst>
                                            <p:tav tm="0">
                                              <p:val>
                                                <p:fltVal val="0"/>
                                              </p:val>
                                            </p:tav>
                                            <p:tav tm="100000">
                                              <p:val>
                                                <p:strVal val="#ppt_w"/>
                                              </p:val>
                                            </p:tav>
                                          </p:tavLst>
                                        </p:anim>
                                        <p:anim calcmode="lin" valueType="num">
                                          <p:cBhvr>
                                            <p:cTn id="53" dur="500" fill="hold"/>
                                            <p:tgtEl>
                                              <p:spTgt spid="91"/>
                                            </p:tgtEl>
                                            <p:attrNameLst>
                                              <p:attrName>ppt_h</p:attrName>
                                            </p:attrNameLst>
                                          </p:cBhvr>
                                          <p:tavLst>
                                            <p:tav tm="0">
                                              <p:val>
                                                <p:strVal val="#ppt_h"/>
                                              </p:val>
                                            </p:tav>
                                            <p:tav tm="100000">
                                              <p:val>
                                                <p:strVal val="#ppt_h"/>
                                              </p:val>
                                            </p:tav>
                                          </p:tavLst>
                                        </p:anim>
                                      </p:childTnLst>
                                    </p:cTn>
                                  </p:par>
                                </p:childTnLst>
                              </p:cTn>
                            </p:par>
                            <p:par>
                              <p:cTn id="54" fill="hold">
                                <p:stCondLst>
                                  <p:cond delay="3500"/>
                                </p:stCondLst>
                                <p:childTnLst>
                                  <p:par>
                                    <p:cTn id="55" presetID="17" presetClass="entr" presetSubtype="8" fill="hold" nodeType="afterEffect">
                                      <p:stCondLst>
                                        <p:cond delay="0"/>
                                      </p:stCondLst>
                                      <p:childTnLst>
                                        <p:set>
                                          <p:cBhvr>
                                            <p:cTn id="56" dur="1" fill="hold">
                                              <p:stCondLst>
                                                <p:cond delay="0"/>
                                              </p:stCondLst>
                                            </p:cTn>
                                            <p:tgtEl>
                                              <p:spTgt spid="102"/>
                                            </p:tgtEl>
                                            <p:attrNameLst>
                                              <p:attrName>style.visibility</p:attrName>
                                            </p:attrNameLst>
                                          </p:cBhvr>
                                          <p:to>
                                            <p:strVal val="visible"/>
                                          </p:to>
                                        </p:set>
                                        <p:anim calcmode="lin" valueType="num">
                                          <p:cBhvr>
                                            <p:cTn id="57" dur="500" fill="hold"/>
                                            <p:tgtEl>
                                              <p:spTgt spid="102"/>
                                            </p:tgtEl>
                                            <p:attrNameLst>
                                              <p:attrName>ppt_x</p:attrName>
                                            </p:attrNameLst>
                                          </p:cBhvr>
                                          <p:tavLst>
                                            <p:tav tm="0">
                                              <p:val>
                                                <p:strVal val="#ppt_x-#ppt_w/2"/>
                                              </p:val>
                                            </p:tav>
                                            <p:tav tm="100000">
                                              <p:val>
                                                <p:strVal val="#ppt_x"/>
                                              </p:val>
                                            </p:tav>
                                          </p:tavLst>
                                        </p:anim>
                                        <p:anim calcmode="lin" valueType="num">
                                          <p:cBhvr>
                                            <p:cTn id="58" dur="500" fill="hold"/>
                                            <p:tgtEl>
                                              <p:spTgt spid="102"/>
                                            </p:tgtEl>
                                            <p:attrNameLst>
                                              <p:attrName>ppt_y</p:attrName>
                                            </p:attrNameLst>
                                          </p:cBhvr>
                                          <p:tavLst>
                                            <p:tav tm="0">
                                              <p:val>
                                                <p:strVal val="#ppt_y"/>
                                              </p:val>
                                            </p:tav>
                                            <p:tav tm="100000">
                                              <p:val>
                                                <p:strVal val="#ppt_y"/>
                                              </p:val>
                                            </p:tav>
                                          </p:tavLst>
                                        </p:anim>
                                        <p:anim calcmode="lin" valueType="num">
                                          <p:cBhvr>
                                            <p:cTn id="59" dur="500" fill="hold"/>
                                            <p:tgtEl>
                                              <p:spTgt spid="102"/>
                                            </p:tgtEl>
                                            <p:attrNameLst>
                                              <p:attrName>ppt_w</p:attrName>
                                            </p:attrNameLst>
                                          </p:cBhvr>
                                          <p:tavLst>
                                            <p:tav tm="0">
                                              <p:val>
                                                <p:fltVal val="0"/>
                                              </p:val>
                                            </p:tav>
                                            <p:tav tm="100000">
                                              <p:val>
                                                <p:strVal val="#ppt_w"/>
                                              </p:val>
                                            </p:tav>
                                          </p:tavLst>
                                        </p:anim>
                                        <p:anim calcmode="lin" valueType="num">
                                          <p:cBhvr>
                                            <p:cTn id="60" dur="500" fill="hold"/>
                                            <p:tgtEl>
                                              <p:spTgt spid="102"/>
                                            </p:tgtEl>
                                            <p:attrNameLst>
                                              <p:attrName>ppt_h</p:attrName>
                                            </p:attrNameLst>
                                          </p:cBhvr>
                                          <p:tavLst>
                                            <p:tav tm="0">
                                              <p:val>
                                                <p:strVal val="#ppt_h"/>
                                              </p:val>
                                            </p:tav>
                                            <p:tav tm="100000">
                                              <p:val>
                                                <p:strVal val="#ppt_h"/>
                                              </p:val>
                                            </p:tav>
                                          </p:tavLst>
                                        </p:anim>
                                      </p:childTnLst>
                                    </p:cTn>
                                  </p:par>
                                </p:childTnLst>
                              </p:cTn>
                            </p:par>
                            <p:par>
                              <p:cTn id="61" fill="hold">
                                <p:stCondLst>
                                  <p:cond delay="4000"/>
                                </p:stCondLst>
                                <p:childTnLst>
                                  <p:par>
                                    <p:cTn id="62" presetID="17" presetClass="entr" presetSubtype="8" fill="hold" nodeType="afterEffect">
                                      <p:stCondLst>
                                        <p:cond delay="0"/>
                                      </p:stCondLst>
                                      <p:childTnLst>
                                        <p:set>
                                          <p:cBhvr>
                                            <p:cTn id="63" dur="1" fill="hold">
                                              <p:stCondLst>
                                                <p:cond delay="0"/>
                                              </p:stCondLst>
                                            </p:cTn>
                                            <p:tgtEl>
                                              <p:spTgt spid="122"/>
                                            </p:tgtEl>
                                            <p:attrNameLst>
                                              <p:attrName>style.visibility</p:attrName>
                                            </p:attrNameLst>
                                          </p:cBhvr>
                                          <p:to>
                                            <p:strVal val="visible"/>
                                          </p:to>
                                        </p:set>
                                        <p:anim calcmode="lin" valueType="num">
                                          <p:cBhvr>
                                            <p:cTn id="64" dur="500" fill="hold"/>
                                            <p:tgtEl>
                                              <p:spTgt spid="122"/>
                                            </p:tgtEl>
                                            <p:attrNameLst>
                                              <p:attrName>ppt_x</p:attrName>
                                            </p:attrNameLst>
                                          </p:cBhvr>
                                          <p:tavLst>
                                            <p:tav tm="0">
                                              <p:val>
                                                <p:strVal val="#ppt_x-#ppt_w/2"/>
                                              </p:val>
                                            </p:tav>
                                            <p:tav tm="100000">
                                              <p:val>
                                                <p:strVal val="#ppt_x"/>
                                              </p:val>
                                            </p:tav>
                                          </p:tavLst>
                                        </p:anim>
                                        <p:anim calcmode="lin" valueType="num">
                                          <p:cBhvr>
                                            <p:cTn id="65" dur="500" fill="hold"/>
                                            <p:tgtEl>
                                              <p:spTgt spid="122"/>
                                            </p:tgtEl>
                                            <p:attrNameLst>
                                              <p:attrName>ppt_y</p:attrName>
                                            </p:attrNameLst>
                                          </p:cBhvr>
                                          <p:tavLst>
                                            <p:tav tm="0">
                                              <p:val>
                                                <p:strVal val="#ppt_y"/>
                                              </p:val>
                                            </p:tav>
                                            <p:tav tm="100000">
                                              <p:val>
                                                <p:strVal val="#ppt_y"/>
                                              </p:val>
                                            </p:tav>
                                          </p:tavLst>
                                        </p:anim>
                                        <p:anim calcmode="lin" valueType="num">
                                          <p:cBhvr>
                                            <p:cTn id="66" dur="500" fill="hold"/>
                                            <p:tgtEl>
                                              <p:spTgt spid="122"/>
                                            </p:tgtEl>
                                            <p:attrNameLst>
                                              <p:attrName>ppt_w</p:attrName>
                                            </p:attrNameLst>
                                          </p:cBhvr>
                                          <p:tavLst>
                                            <p:tav tm="0">
                                              <p:val>
                                                <p:fltVal val="0"/>
                                              </p:val>
                                            </p:tav>
                                            <p:tav tm="100000">
                                              <p:val>
                                                <p:strVal val="#ppt_w"/>
                                              </p:val>
                                            </p:tav>
                                          </p:tavLst>
                                        </p:anim>
                                        <p:anim calcmode="lin" valueType="num">
                                          <p:cBhvr>
                                            <p:cTn id="67" dur="500" fill="hold"/>
                                            <p:tgtEl>
                                              <p:spTgt spid="122"/>
                                            </p:tgtEl>
                                            <p:attrNameLst>
                                              <p:attrName>ppt_h</p:attrName>
                                            </p:attrNameLst>
                                          </p:cBhvr>
                                          <p:tavLst>
                                            <p:tav tm="0">
                                              <p:val>
                                                <p:strVal val="#ppt_h"/>
                                              </p:val>
                                            </p:tav>
                                            <p:tav tm="100000">
                                              <p:val>
                                                <p:strVal val="#ppt_h"/>
                                              </p:val>
                                            </p:tav>
                                          </p:tavLst>
                                        </p:anim>
                                      </p:childTnLst>
                                    </p:cTn>
                                  </p:par>
                                </p:childTnLst>
                              </p:cTn>
                            </p:par>
                            <p:par>
                              <p:cTn id="68" fill="hold">
                                <p:stCondLst>
                                  <p:cond delay="4500"/>
                                </p:stCondLst>
                                <p:childTnLst>
                                  <p:par>
                                    <p:cTn id="69" presetID="17" presetClass="entr" presetSubtype="8" fill="hold" nodeType="afterEffect">
                                      <p:stCondLst>
                                        <p:cond delay="0"/>
                                      </p:stCondLst>
                                      <p:childTnLst>
                                        <p:set>
                                          <p:cBhvr>
                                            <p:cTn id="70" dur="1" fill="hold">
                                              <p:stCondLst>
                                                <p:cond delay="0"/>
                                              </p:stCondLst>
                                            </p:cTn>
                                            <p:tgtEl>
                                              <p:spTgt spid="3"/>
                                            </p:tgtEl>
                                            <p:attrNameLst>
                                              <p:attrName>style.visibility</p:attrName>
                                            </p:attrNameLst>
                                          </p:cBhvr>
                                          <p:to>
                                            <p:strVal val="visible"/>
                                          </p:to>
                                        </p:set>
                                        <p:anim calcmode="lin" valueType="num">
                                          <p:cBhvr>
                                            <p:cTn id="71" dur="500" fill="hold"/>
                                            <p:tgtEl>
                                              <p:spTgt spid="3"/>
                                            </p:tgtEl>
                                            <p:attrNameLst>
                                              <p:attrName>ppt_x</p:attrName>
                                            </p:attrNameLst>
                                          </p:cBhvr>
                                          <p:tavLst>
                                            <p:tav tm="0">
                                              <p:val>
                                                <p:strVal val="#ppt_x-#ppt_w/2"/>
                                              </p:val>
                                            </p:tav>
                                            <p:tav tm="100000">
                                              <p:val>
                                                <p:strVal val="#ppt_x"/>
                                              </p:val>
                                            </p:tav>
                                          </p:tavLst>
                                        </p:anim>
                                        <p:anim calcmode="lin" valueType="num">
                                          <p:cBhvr>
                                            <p:cTn id="72" dur="500" fill="hold"/>
                                            <p:tgtEl>
                                              <p:spTgt spid="3"/>
                                            </p:tgtEl>
                                            <p:attrNameLst>
                                              <p:attrName>ppt_y</p:attrName>
                                            </p:attrNameLst>
                                          </p:cBhvr>
                                          <p:tavLst>
                                            <p:tav tm="0">
                                              <p:val>
                                                <p:strVal val="#ppt_y"/>
                                              </p:val>
                                            </p:tav>
                                            <p:tav tm="100000">
                                              <p:val>
                                                <p:strVal val="#ppt_y"/>
                                              </p:val>
                                            </p:tav>
                                          </p:tavLst>
                                        </p:anim>
                                        <p:anim calcmode="lin" valueType="num">
                                          <p:cBhvr>
                                            <p:cTn id="73" dur="500" fill="hold"/>
                                            <p:tgtEl>
                                              <p:spTgt spid="3"/>
                                            </p:tgtEl>
                                            <p:attrNameLst>
                                              <p:attrName>ppt_w</p:attrName>
                                            </p:attrNameLst>
                                          </p:cBhvr>
                                          <p:tavLst>
                                            <p:tav tm="0">
                                              <p:val>
                                                <p:fltVal val="0"/>
                                              </p:val>
                                            </p:tav>
                                            <p:tav tm="100000">
                                              <p:val>
                                                <p:strVal val="#ppt_w"/>
                                              </p:val>
                                            </p:tav>
                                          </p:tavLst>
                                        </p:anim>
                                        <p:anim calcmode="lin" valueType="num">
                                          <p:cBhvr>
                                            <p:cTn id="74" dur="500" fill="hold"/>
                                            <p:tgtEl>
                                              <p:spTgt spid="3"/>
                                            </p:tgtEl>
                                            <p:attrNameLst>
                                              <p:attrName>ppt_h</p:attrName>
                                            </p:attrNameLst>
                                          </p:cBhvr>
                                          <p:tavLst>
                                            <p:tav tm="0">
                                              <p:val>
                                                <p:strVal val="#ppt_h"/>
                                              </p:val>
                                            </p:tav>
                                            <p:tav tm="100000">
                                              <p:val>
                                                <p:strVal val="#ppt_h"/>
                                              </p:val>
                                            </p:tav>
                                          </p:tavLst>
                                        </p:anim>
                                      </p:childTnLst>
                                    </p:cTn>
                                  </p:par>
                                </p:childTnLst>
                              </p:cTn>
                            </p:par>
                            <p:par>
                              <p:cTn id="75" fill="hold">
                                <p:stCondLst>
                                  <p:cond delay="5000"/>
                                </p:stCondLst>
                                <p:childTnLst>
                                  <p:par>
                                    <p:cTn id="76" presetID="22" presetClass="entr" presetSubtype="8" fill="hold" grpId="0" nodeType="afterEffect">
                                      <p:stCondLst>
                                        <p:cond delay="0"/>
                                      </p:stCondLst>
                                      <p:childTnLst>
                                        <p:set>
                                          <p:cBhvr>
                                            <p:cTn id="77" dur="1" fill="hold">
                                              <p:stCondLst>
                                                <p:cond delay="0"/>
                                              </p:stCondLst>
                                            </p:cTn>
                                            <p:tgtEl>
                                              <p:spTgt spid="68"/>
                                            </p:tgtEl>
                                            <p:attrNameLst>
                                              <p:attrName>style.visibility</p:attrName>
                                            </p:attrNameLst>
                                          </p:cBhvr>
                                          <p:to>
                                            <p:strVal val="visible"/>
                                          </p:to>
                                        </p:set>
                                        <p:animEffect transition="in" filter="wipe(left)">
                                          <p:cBhvr>
                                            <p:cTn id="78" dur="500"/>
                                            <p:tgtEl>
                                              <p:spTgt spid="68"/>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69"/>
                                            </p:tgtEl>
                                            <p:attrNameLst>
                                              <p:attrName>style.visibility</p:attrName>
                                            </p:attrNameLst>
                                          </p:cBhvr>
                                          <p:to>
                                            <p:strVal val="visible"/>
                                          </p:to>
                                        </p:set>
                                        <p:animEffect transition="in" filter="wipe(left)">
                                          <p:cBhvr>
                                            <p:cTn id="81" dur="500"/>
                                            <p:tgtEl>
                                              <p:spTgt spid="69"/>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70"/>
                                            </p:tgtEl>
                                            <p:attrNameLst>
                                              <p:attrName>style.visibility</p:attrName>
                                            </p:attrNameLst>
                                          </p:cBhvr>
                                          <p:to>
                                            <p:strVal val="visible"/>
                                          </p:to>
                                        </p:set>
                                        <p:animEffect transition="in" filter="wipe(left)">
                                          <p:cBhvr>
                                            <p:cTn id="84" dur="500"/>
                                            <p:tgtEl>
                                              <p:spTgt spid="70"/>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73"/>
                                            </p:tgtEl>
                                            <p:attrNameLst>
                                              <p:attrName>style.visibility</p:attrName>
                                            </p:attrNameLst>
                                          </p:cBhvr>
                                          <p:to>
                                            <p:strVal val="visible"/>
                                          </p:to>
                                        </p:set>
                                        <p:animEffect transition="in" filter="wipe(left)">
                                          <p:cBhvr>
                                            <p:cTn id="87" dur="500"/>
                                            <p:tgtEl>
                                              <p:spTgt spid="73"/>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74"/>
                                            </p:tgtEl>
                                            <p:attrNameLst>
                                              <p:attrName>style.visibility</p:attrName>
                                            </p:attrNameLst>
                                          </p:cBhvr>
                                          <p:to>
                                            <p:strVal val="visible"/>
                                          </p:to>
                                        </p:set>
                                        <p:animEffect transition="in" filter="wipe(left)">
                                          <p:cBhvr>
                                            <p:cTn id="90" dur="500"/>
                                            <p:tgtEl>
                                              <p:spTgt spid="74"/>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77"/>
                                            </p:tgtEl>
                                            <p:attrNameLst>
                                              <p:attrName>style.visibility</p:attrName>
                                            </p:attrNameLst>
                                          </p:cBhvr>
                                          <p:to>
                                            <p:strVal val="visible"/>
                                          </p:to>
                                        </p:set>
                                        <p:animEffect transition="in" filter="wipe(left)">
                                          <p:cBhvr>
                                            <p:cTn id="93" dur="500"/>
                                            <p:tgtEl>
                                              <p:spTgt spid="77"/>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78"/>
                                            </p:tgtEl>
                                            <p:attrNameLst>
                                              <p:attrName>style.visibility</p:attrName>
                                            </p:attrNameLst>
                                          </p:cBhvr>
                                          <p:to>
                                            <p:strVal val="visible"/>
                                          </p:to>
                                        </p:set>
                                        <p:animEffect transition="in" filter="wipe(left)">
                                          <p:cBhvr>
                                            <p:cTn id="96" dur="500"/>
                                            <p:tgtEl>
                                              <p:spTgt spid="78"/>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79"/>
                                            </p:tgtEl>
                                            <p:attrNameLst>
                                              <p:attrName>style.visibility</p:attrName>
                                            </p:attrNameLst>
                                          </p:cBhvr>
                                          <p:to>
                                            <p:strVal val="visible"/>
                                          </p:to>
                                        </p:set>
                                        <p:animEffect transition="in" filter="wipe(left)">
                                          <p:cBhvr>
                                            <p:cTn id="99" dur="500"/>
                                            <p:tgtEl>
                                              <p:spTgt spid="79"/>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183"/>
                                            </p:tgtEl>
                                            <p:attrNameLst>
                                              <p:attrName>style.visibility</p:attrName>
                                            </p:attrNameLst>
                                          </p:cBhvr>
                                          <p:to>
                                            <p:strVal val="visible"/>
                                          </p:to>
                                        </p:set>
                                        <p:animEffect transition="in" filter="wipe(left)">
                                          <p:cBhvr>
                                            <p:cTn id="102" dur="500"/>
                                            <p:tgtEl>
                                              <p:spTgt spid="183"/>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184"/>
                                            </p:tgtEl>
                                            <p:attrNameLst>
                                              <p:attrName>style.visibility</p:attrName>
                                            </p:attrNameLst>
                                          </p:cBhvr>
                                          <p:to>
                                            <p:strVal val="visible"/>
                                          </p:to>
                                        </p:set>
                                        <p:animEffect transition="in" filter="wipe(left)">
                                          <p:cBhvr>
                                            <p:cTn id="105" dur="500"/>
                                            <p:tgtEl>
                                              <p:spTgt spid="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p:bldP spid="69" grpId="0"/>
          <p:bldP spid="70" grpId="0"/>
          <p:bldP spid="73" grpId="0"/>
          <p:bldP spid="74" grpId="0"/>
          <p:bldP spid="77" grpId="0"/>
          <p:bldP spid="78" grpId="0"/>
          <p:bldP spid="79" grpId="0"/>
          <p:bldP spid="183" grpId="0"/>
          <p:bldP spid="184"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3" name="组合 292"/>
          <p:cNvGrpSpPr/>
          <p:nvPr/>
        </p:nvGrpSpPr>
        <p:grpSpPr>
          <a:xfrm>
            <a:off x="4731368" y="2920260"/>
            <a:ext cx="2045283" cy="857176"/>
            <a:chOff x="3326751" y="2376208"/>
            <a:chExt cx="1661787" cy="696453"/>
          </a:xfrm>
        </p:grpSpPr>
        <p:grpSp>
          <p:nvGrpSpPr>
            <p:cNvPr id="294" name="组合 293"/>
            <p:cNvGrpSpPr/>
            <p:nvPr/>
          </p:nvGrpSpPr>
          <p:grpSpPr>
            <a:xfrm>
              <a:off x="3326751" y="2376208"/>
              <a:ext cx="1661787" cy="696453"/>
              <a:chOff x="3326751" y="2376208"/>
              <a:chExt cx="1661787" cy="696453"/>
            </a:xfrm>
          </p:grpSpPr>
          <p:grpSp>
            <p:nvGrpSpPr>
              <p:cNvPr id="296" name="组合 295"/>
              <p:cNvGrpSpPr/>
              <p:nvPr/>
            </p:nvGrpSpPr>
            <p:grpSpPr>
              <a:xfrm>
                <a:off x="3328062" y="2376208"/>
                <a:ext cx="1660476" cy="696453"/>
                <a:chOff x="2402655" y="2641427"/>
                <a:chExt cx="2044380" cy="857473"/>
              </a:xfrm>
              <a:effectLst>
                <a:outerShdw blurRad="292100" dist="419100" dir="6540000" algn="tl" rotWithShape="0">
                  <a:prstClr val="black">
                    <a:alpha val="40000"/>
                  </a:prstClr>
                </a:outerShdw>
              </a:effectLst>
            </p:grpSpPr>
            <p:sp>
              <p:nvSpPr>
                <p:cNvPr id="298" name="矩形 2"/>
                <p:cNvSpPr/>
                <p:nvPr/>
              </p:nvSpPr>
              <p:spPr>
                <a:xfrm>
                  <a:off x="2403013" y="2921205"/>
                  <a:ext cx="1412226" cy="575985"/>
                </a:xfrm>
                <a:custGeom>
                  <a:avLst/>
                  <a:gdLst>
                    <a:gd name="connsiteX0" fmla="*/ 0 w 576064"/>
                    <a:gd name="connsiteY0" fmla="*/ 0 h 124398"/>
                    <a:gd name="connsiteX1" fmla="*/ 576064 w 576064"/>
                    <a:gd name="connsiteY1" fmla="*/ 0 h 124398"/>
                    <a:gd name="connsiteX2" fmla="*/ 576064 w 576064"/>
                    <a:gd name="connsiteY2" fmla="*/ 124398 h 124398"/>
                    <a:gd name="connsiteX3" fmla="*/ 0 w 576064"/>
                    <a:gd name="connsiteY3" fmla="*/ 124398 h 124398"/>
                    <a:gd name="connsiteX4" fmla="*/ 0 w 576064"/>
                    <a:gd name="connsiteY4" fmla="*/ 0 h 124398"/>
                    <a:gd name="connsiteX0-1" fmla="*/ 0 w 726083"/>
                    <a:gd name="connsiteY0-2" fmla="*/ 0 h 488730"/>
                    <a:gd name="connsiteX1-3" fmla="*/ 726083 w 726083"/>
                    <a:gd name="connsiteY1-4" fmla="*/ 364332 h 488730"/>
                    <a:gd name="connsiteX2-5" fmla="*/ 726083 w 726083"/>
                    <a:gd name="connsiteY2-6" fmla="*/ 488730 h 488730"/>
                    <a:gd name="connsiteX3-7" fmla="*/ 150019 w 726083"/>
                    <a:gd name="connsiteY3-8" fmla="*/ 488730 h 488730"/>
                    <a:gd name="connsiteX4-9" fmla="*/ 0 w 726083"/>
                    <a:gd name="connsiteY4-10" fmla="*/ 0 h 488730"/>
                    <a:gd name="connsiteX0-11" fmla="*/ 0 w 726083"/>
                    <a:gd name="connsiteY0-12" fmla="*/ 0 h 488730"/>
                    <a:gd name="connsiteX1-13" fmla="*/ 726083 w 726083"/>
                    <a:gd name="connsiteY1-14" fmla="*/ 364332 h 488730"/>
                    <a:gd name="connsiteX2-15" fmla="*/ 726083 w 726083"/>
                    <a:gd name="connsiteY2-16" fmla="*/ 488730 h 488730"/>
                    <a:gd name="connsiteX3-17" fmla="*/ 4763 w 726083"/>
                    <a:gd name="connsiteY3-18" fmla="*/ 110111 h 488730"/>
                    <a:gd name="connsiteX4-19" fmla="*/ 0 w 726083"/>
                    <a:gd name="connsiteY4-20" fmla="*/ 0 h 488730"/>
                    <a:gd name="connsiteX0-21" fmla="*/ 0 w 1478558"/>
                    <a:gd name="connsiteY0-22" fmla="*/ 0 h 488730"/>
                    <a:gd name="connsiteX1-23" fmla="*/ 1478558 w 1478558"/>
                    <a:gd name="connsiteY1-24" fmla="*/ 481014 h 488730"/>
                    <a:gd name="connsiteX2-25" fmla="*/ 726083 w 1478558"/>
                    <a:gd name="connsiteY2-26" fmla="*/ 488730 h 488730"/>
                    <a:gd name="connsiteX3-27" fmla="*/ 4763 w 1478558"/>
                    <a:gd name="connsiteY3-28" fmla="*/ 110111 h 488730"/>
                    <a:gd name="connsiteX4-29" fmla="*/ 0 w 1478558"/>
                    <a:gd name="connsiteY4-30" fmla="*/ 0 h 488730"/>
                    <a:gd name="connsiteX0-31" fmla="*/ 0 w 1483321"/>
                    <a:gd name="connsiteY0-32" fmla="*/ 0 h 562549"/>
                    <a:gd name="connsiteX1-33" fmla="*/ 1478558 w 1483321"/>
                    <a:gd name="connsiteY1-34" fmla="*/ 481014 h 562549"/>
                    <a:gd name="connsiteX2-35" fmla="*/ 1483321 w 1483321"/>
                    <a:gd name="connsiteY2-36" fmla="*/ 562549 h 562549"/>
                    <a:gd name="connsiteX3-37" fmla="*/ 4763 w 1483321"/>
                    <a:gd name="connsiteY3-38" fmla="*/ 110111 h 562549"/>
                    <a:gd name="connsiteX4-39" fmla="*/ 0 w 1483321"/>
                    <a:gd name="connsiteY4-40" fmla="*/ 0 h 562549"/>
                    <a:gd name="connsiteX0-41" fmla="*/ 0 w 1483321"/>
                    <a:gd name="connsiteY0-42" fmla="*/ 0 h 562549"/>
                    <a:gd name="connsiteX1-43" fmla="*/ 1478558 w 1483321"/>
                    <a:gd name="connsiteY1-44" fmla="*/ 481014 h 562549"/>
                    <a:gd name="connsiteX2-45" fmla="*/ 1483321 w 1483321"/>
                    <a:gd name="connsiteY2-46" fmla="*/ 562549 h 562549"/>
                    <a:gd name="connsiteX3-47" fmla="*/ 4763 w 1483321"/>
                    <a:gd name="connsiteY3-48" fmla="*/ 110111 h 562549"/>
                    <a:gd name="connsiteX4-49" fmla="*/ 0 w 1483321"/>
                    <a:gd name="connsiteY4-50" fmla="*/ 0 h 562549"/>
                    <a:gd name="connsiteX0-51" fmla="*/ 0 w 1483321"/>
                    <a:gd name="connsiteY0-52" fmla="*/ 0 h 562549"/>
                    <a:gd name="connsiteX1-53" fmla="*/ 1478558 w 1483321"/>
                    <a:gd name="connsiteY1-54" fmla="*/ 481014 h 562549"/>
                    <a:gd name="connsiteX2-55" fmla="*/ 1483321 w 1483321"/>
                    <a:gd name="connsiteY2-56" fmla="*/ 562549 h 562549"/>
                    <a:gd name="connsiteX3-57" fmla="*/ 4763 w 1483321"/>
                    <a:gd name="connsiteY3-58" fmla="*/ 110111 h 562549"/>
                    <a:gd name="connsiteX4-59" fmla="*/ 0 w 1483321"/>
                    <a:gd name="connsiteY4-60" fmla="*/ 0 h 562549"/>
                    <a:gd name="connsiteX0-61" fmla="*/ 0 w 1483321"/>
                    <a:gd name="connsiteY0-62" fmla="*/ 0 h 562549"/>
                    <a:gd name="connsiteX1-63" fmla="*/ 1478558 w 1483321"/>
                    <a:gd name="connsiteY1-64" fmla="*/ 481014 h 562549"/>
                    <a:gd name="connsiteX2-65" fmla="*/ 1483321 w 1483321"/>
                    <a:gd name="connsiteY2-66" fmla="*/ 562549 h 562549"/>
                    <a:gd name="connsiteX3-67" fmla="*/ 4763 w 1483321"/>
                    <a:gd name="connsiteY3-68" fmla="*/ 110111 h 562549"/>
                    <a:gd name="connsiteX4-69" fmla="*/ 0 w 1483321"/>
                    <a:gd name="connsiteY4-70" fmla="*/ 0 h 562549"/>
                    <a:gd name="connsiteX0-71" fmla="*/ 0 w 1483321"/>
                    <a:gd name="connsiteY0-72" fmla="*/ 6683 h 569232"/>
                    <a:gd name="connsiteX1-73" fmla="*/ 1478558 w 1483321"/>
                    <a:gd name="connsiteY1-74" fmla="*/ 487697 h 569232"/>
                    <a:gd name="connsiteX2-75" fmla="*/ 1483321 w 1483321"/>
                    <a:gd name="connsiteY2-76" fmla="*/ 569232 h 569232"/>
                    <a:gd name="connsiteX3-77" fmla="*/ 4763 w 1483321"/>
                    <a:gd name="connsiteY3-78" fmla="*/ 116794 h 569232"/>
                    <a:gd name="connsiteX4-79" fmla="*/ 0 w 1483321"/>
                    <a:gd name="connsiteY4-80" fmla="*/ 6683 h 569232"/>
                    <a:gd name="connsiteX0-81" fmla="*/ 0 w 1478558"/>
                    <a:gd name="connsiteY0-82" fmla="*/ 6683 h 559707"/>
                    <a:gd name="connsiteX1-83" fmla="*/ 1478558 w 1478558"/>
                    <a:gd name="connsiteY1-84" fmla="*/ 487697 h 559707"/>
                    <a:gd name="connsiteX2-85" fmla="*/ 1440459 w 1478558"/>
                    <a:gd name="connsiteY2-86" fmla="*/ 559707 h 559707"/>
                    <a:gd name="connsiteX3-87" fmla="*/ 4763 w 1478558"/>
                    <a:gd name="connsiteY3-88" fmla="*/ 116794 h 559707"/>
                    <a:gd name="connsiteX4-89" fmla="*/ 0 w 1478558"/>
                    <a:gd name="connsiteY4-90" fmla="*/ 6683 h 559707"/>
                    <a:gd name="connsiteX0-91" fmla="*/ 0 w 1478558"/>
                    <a:gd name="connsiteY0-92" fmla="*/ 6683 h 559707"/>
                    <a:gd name="connsiteX1-93" fmla="*/ 1478558 w 1478558"/>
                    <a:gd name="connsiteY1-94" fmla="*/ 487697 h 559707"/>
                    <a:gd name="connsiteX2-95" fmla="*/ 1440459 w 1478558"/>
                    <a:gd name="connsiteY2-96" fmla="*/ 559707 h 559707"/>
                    <a:gd name="connsiteX3-97" fmla="*/ 4763 w 1478558"/>
                    <a:gd name="connsiteY3-98" fmla="*/ 116794 h 559707"/>
                    <a:gd name="connsiteX4-99" fmla="*/ 0 w 1478558"/>
                    <a:gd name="connsiteY4-100" fmla="*/ 6683 h 559707"/>
                    <a:gd name="connsiteX0-101" fmla="*/ 0 w 1478558"/>
                    <a:gd name="connsiteY0-102" fmla="*/ 6683 h 559707"/>
                    <a:gd name="connsiteX1-103" fmla="*/ 1478558 w 1478558"/>
                    <a:gd name="connsiteY1-104" fmla="*/ 487697 h 559707"/>
                    <a:gd name="connsiteX2-105" fmla="*/ 1440459 w 1478558"/>
                    <a:gd name="connsiteY2-106" fmla="*/ 559707 h 559707"/>
                    <a:gd name="connsiteX3-107" fmla="*/ 4763 w 1478558"/>
                    <a:gd name="connsiteY3-108" fmla="*/ 116794 h 559707"/>
                    <a:gd name="connsiteX4-109" fmla="*/ 0 w 1478558"/>
                    <a:gd name="connsiteY4-110" fmla="*/ 6683 h 559707"/>
                    <a:gd name="connsiteX0-111" fmla="*/ 0 w 1478558"/>
                    <a:gd name="connsiteY0-112" fmla="*/ 6683 h 559707"/>
                    <a:gd name="connsiteX1-113" fmla="*/ 1478558 w 1478558"/>
                    <a:gd name="connsiteY1-114" fmla="*/ 487697 h 559707"/>
                    <a:gd name="connsiteX2-115" fmla="*/ 1440459 w 1478558"/>
                    <a:gd name="connsiteY2-116" fmla="*/ 559707 h 559707"/>
                    <a:gd name="connsiteX3-117" fmla="*/ 4763 w 1478558"/>
                    <a:gd name="connsiteY3-118" fmla="*/ 116794 h 559707"/>
                    <a:gd name="connsiteX4-119" fmla="*/ 0 w 1478558"/>
                    <a:gd name="connsiteY4-120" fmla="*/ 6683 h 559707"/>
                    <a:gd name="connsiteX0-121" fmla="*/ 0 w 1478558"/>
                    <a:gd name="connsiteY0-122" fmla="*/ 6683 h 559707"/>
                    <a:gd name="connsiteX1-123" fmla="*/ 1478558 w 1478558"/>
                    <a:gd name="connsiteY1-124" fmla="*/ 487697 h 559707"/>
                    <a:gd name="connsiteX2-125" fmla="*/ 1440459 w 1478558"/>
                    <a:gd name="connsiteY2-126" fmla="*/ 559707 h 559707"/>
                    <a:gd name="connsiteX3-127" fmla="*/ 4763 w 1478558"/>
                    <a:gd name="connsiteY3-128" fmla="*/ 116794 h 559707"/>
                    <a:gd name="connsiteX4-129" fmla="*/ 0 w 1478558"/>
                    <a:gd name="connsiteY4-130" fmla="*/ 6683 h 559707"/>
                    <a:gd name="connsiteX0-131" fmla="*/ 0 w 1478558"/>
                    <a:gd name="connsiteY0-132" fmla="*/ 6683 h 559707"/>
                    <a:gd name="connsiteX1-133" fmla="*/ 1478558 w 1478558"/>
                    <a:gd name="connsiteY1-134" fmla="*/ 487697 h 559707"/>
                    <a:gd name="connsiteX2-135" fmla="*/ 1440459 w 1478558"/>
                    <a:gd name="connsiteY2-136" fmla="*/ 559707 h 559707"/>
                    <a:gd name="connsiteX3-137" fmla="*/ 4763 w 1478558"/>
                    <a:gd name="connsiteY3-138" fmla="*/ 116794 h 559707"/>
                    <a:gd name="connsiteX4-139" fmla="*/ 0 w 1478558"/>
                    <a:gd name="connsiteY4-140" fmla="*/ 6683 h 559707"/>
                    <a:gd name="connsiteX0-141" fmla="*/ 0 w 1478558"/>
                    <a:gd name="connsiteY0-142" fmla="*/ 6683 h 573994"/>
                    <a:gd name="connsiteX1-143" fmla="*/ 1478558 w 1478558"/>
                    <a:gd name="connsiteY1-144" fmla="*/ 487697 h 573994"/>
                    <a:gd name="connsiteX2-145" fmla="*/ 1445221 w 1478558"/>
                    <a:gd name="connsiteY2-146" fmla="*/ 573994 h 573994"/>
                    <a:gd name="connsiteX3-147" fmla="*/ 4763 w 1478558"/>
                    <a:gd name="connsiteY3-148" fmla="*/ 116794 h 573994"/>
                    <a:gd name="connsiteX4-149" fmla="*/ 0 w 1478558"/>
                    <a:gd name="connsiteY4-150" fmla="*/ 6683 h 573994"/>
                    <a:gd name="connsiteX0-151" fmla="*/ 0 w 1478558"/>
                    <a:gd name="connsiteY0-152" fmla="*/ 6683 h 573994"/>
                    <a:gd name="connsiteX1-153" fmla="*/ 1478558 w 1478558"/>
                    <a:gd name="connsiteY1-154" fmla="*/ 487697 h 573994"/>
                    <a:gd name="connsiteX2-155" fmla="*/ 1445221 w 1478558"/>
                    <a:gd name="connsiteY2-156" fmla="*/ 573994 h 573994"/>
                    <a:gd name="connsiteX3-157" fmla="*/ 4763 w 1478558"/>
                    <a:gd name="connsiteY3-158" fmla="*/ 116794 h 573994"/>
                    <a:gd name="connsiteX4-159" fmla="*/ 0 w 1478558"/>
                    <a:gd name="connsiteY4-160" fmla="*/ 6683 h 573994"/>
                    <a:gd name="connsiteX0-161" fmla="*/ 0 w 1478558"/>
                    <a:gd name="connsiteY0-162" fmla="*/ 7185 h 574496"/>
                    <a:gd name="connsiteX1-163" fmla="*/ 1478558 w 1478558"/>
                    <a:gd name="connsiteY1-164" fmla="*/ 488199 h 574496"/>
                    <a:gd name="connsiteX2-165" fmla="*/ 1445221 w 1478558"/>
                    <a:gd name="connsiteY2-166" fmla="*/ 574496 h 574496"/>
                    <a:gd name="connsiteX3-167" fmla="*/ 4763 w 1478558"/>
                    <a:gd name="connsiteY3-168" fmla="*/ 117296 h 574496"/>
                    <a:gd name="connsiteX4-169" fmla="*/ 0 w 1478558"/>
                    <a:gd name="connsiteY4-170" fmla="*/ 7185 h 574496"/>
                    <a:gd name="connsiteX0-171" fmla="*/ 0 w 1478558"/>
                    <a:gd name="connsiteY0-172" fmla="*/ 7185 h 576878"/>
                    <a:gd name="connsiteX1-173" fmla="*/ 1478558 w 1478558"/>
                    <a:gd name="connsiteY1-174" fmla="*/ 488199 h 576878"/>
                    <a:gd name="connsiteX2-175" fmla="*/ 1464271 w 1478558"/>
                    <a:gd name="connsiteY2-176" fmla="*/ 576878 h 576878"/>
                    <a:gd name="connsiteX3-177" fmla="*/ 4763 w 1478558"/>
                    <a:gd name="connsiteY3-178" fmla="*/ 117296 h 576878"/>
                    <a:gd name="connsiteX4-179" fmla="*/ 0 w 1478558"/>
                    <a:gd name="connsiteY4-180" fmla="*/ 7185 h 576878"/>
                    <a:gd name="connsiteX0-181" fmla="*/ 0 w 1478558"/>
                    <a:gd name="connsiteY0-182" fmla="*/ 7376 h 577069"/>
                    <a:gd name="connsiteX1-183" fmla="*/ 1478558 w 1478558"/>
                    <a:gd name="connsiteY1-184" fmla="*/ 483627 h 577069"/>
                    <a:gd name="connsiteX2-185" fmla="*/ 1464271 w 1478558"/>
                    <a:gd name="connsiteY2-186" fmla="*/ 577069 h 577069"/>
                    <a:gd name="connsiteX3-187" fmla="*/ 4763 w 1478558"/>
                    <a:gd name="connsiteY3-188" fmla="*/ 117487 h 577069"/>
                    <a:gd name="connsiteX4-189" fmla="*/ 0 w 1478558"/>
                    <a:gd name="connsiteY4-190" fmla="*/ 7376 h 577069"/>
                    <a:gd name="connsiteX0-191" fmla="*/ 0 w 1478558"/>
                    <a:gd name="connsiteY0-192" fmla="*/ 6934 h 576627"/>
                    <a:gd name="connsiteX1-193" fmla="*/ 1478558 w 1478558"/>
                    <a:gd name="connsiteY1-194" fmla="*/ 483185 h 576627"/>
                    <a:gd name="connsiteX2-195" fmla="*/ 1464271 w 1478558"/>
                    <a:gd name="connsiteY2-196" fmla="*/ 576627 h 576627"/>
                    <a:gd name="connsiteX3-197" fmla="*/ 4763 w 1478558"/>
                    <a:gd name="connsiteY3-198" fmla="*/ 117045 h 576627"/>
                    <a:gd name="connsiteX4-199" fmla="*/ 0 w 1478558"/>
                    <a:gd name="connsiteY4-200" fmla="*/ 6934 h 576627"/>
                    <a:gd name="connsiteX0-201" fmla="*/ 0 w 1478558"/>
                    <a:gd name="connsiteY0-202" fmla="*/ 6934 h 576627"/>
                    <a:gd name="connsiteX1-203" fmla="*/ 1478558 w 1478558"/>
                    <a:gd name="connsiteY1-204" fmla="*/ 483185 h 576627"/>
                    <a:gd name="connsiteX2-205" fmla="*/ 1464271 w 1478558"/>
                    <a:gd name="connsiteY2-206" fmla="*/ 576627 h 576627"/>
                    <a:gd name="connsiteX3-207" fmla="*/ 23813 w 1478558"/>
                    <a:gd name="connsiteY3-208" fmla="*/ 112283 h 576627"/>
                    <a:gd name="connsiteX4-209" fmla="*/ 0 w 1478558"/>
                    <a:gd name="connsiteY4-210" fmla="*/ 6934 h 576627"/>
                    <a:gd name="connsiteX0-211" fmla="*/ 0 w 1473795"/>
                    <a:gd name="connsiteY0-212" fmla="*/ 6934 h 576627"/>
                    <a:gd name="connsiteX1-213" fmla="*/ 1473795 w 1473795"/>
                    <a:gd name="connsiteY1-214" fmla="*/ 483185 h 576627"/>
                    <a:gd name="connsiteX2-215" fmla="*/ 1459508 w 1473795"/>
                    <a:gd name="connsiteY2-216" fmla="*/ 576627 h 576627"/>
                    <a:gd name="connsiteX3-217" fmla="*/ 19050 w 1473795"/>
                    <a:gd name="connsiteY3-218" fmla="*/ 112283 h 576627"/>
                    <a:gd name="connsiteX4-219" fmla="*/ 0 w 1473795"/>
                    <a:gd name="connsiteY4-220" fmla="*/ 6934 h 576627"/>
                    <a:gd name="connsiteX0-221" fmla="*/ 0 w 1473795"/>
                    <a:gd name="connsiteY0-222" fmla="*/ 7206 h 569755"/>
                    <a:gd name="connsiteX1-223" fmla="*/ 1473795 w 1473795"/>
                    <a:gd name="connsiteY1-224" fmla="*/ 476313 h 569755"/>
                    <a:gd name="connsiteX2-225" fmla="*/ 1459508 w 1473795"/>
                    <a:gd name="connsiteY2-226" fmla="*/ 569755 h 569755"/>
                    <a:gd name="connsiteX3-227" fmla="*/ 19050 w 1473795"/>
                    <a:gd name="connsiteY3-228" fmla="*/ 105411 h 569755"/>
                    <a:gd name="connsiteX4-229" fmla="*/ 0 w 1473795"/>
                    <a:gd name="connsiteY4-230" fmla="*/ 7206 h 569755"/>
                    <a:gd name="connsiteX0-231" fmla="*/ 0 w 1473795"/>
                    <a:gd name="connsiteY0-232" fmla="*/ 12924 h 575473"/>
                    <a:gd name="connsiteX1-233" fmla="*/ 1473795 w 1473795"/>
                    <a:gd name="connsiteY1-234" fmla="*/ 482031 h 575473"/>
                    <a:gd name="connsiteX2-235" fmla="*/ 1459508 w 1473795"/>
                    <a:gd name="connsiteY2-236" fmla="*/ 575473 h 575473"/>
                    <a:gd name="connsiteX3-237" fmla="*/ 19050 w 1473795"/>
                    <a:gd name="connsiteY3-238" fmla="*/ 111129 h 575473"/>
                    <a:gd name="connsiteX4-239" fmla="*/ 0 w 1473795"/>
                    <a:gd name="connsiteY4-240" fmla="*/ 12924 h 575473"/>
                    <a:gd name="connsiteX0-241" fmla="*/ 0 w 1473795"/>
                    <a:gd name="connsiteY0-242" fmla="*/ 17766 h 580315"/>
                    <a:gd name="connsiteX1-243" fmla="*/ 1473795 w 1473795"/>
                    <a:gd name="connsiteY1-244" fmla="*/ 486873 h 580315"/>
                    <a:gd name="connsiteX2-245" fmla="*/ 1459508 w 1473795"/>
                    <a:gd name="connsiteY2-246" fmla="*/ 580315 h 580315"/>
                    <a:gd name="connsiteX3-247" fmla="*/ 19050 w 1473795"/>
                    <a:gd name="connsiteY3-248" fmla="*/ 115971 h 580315"/>
                    <a:gd name="connsiteX4-249" fmla="*/ 0 w 1473795"/>
                    <a:gd name="connsiteY4-250" fmla="*/ 17766 h 580315"/>
                    <a:gd name="connsiteX0-251" fmla="*/ 0 w 1473795"/>
                    <a:gd name="connsiteY0-252" fmla="*/ 19413 h 581962"/>
                    <a:gd name="connsiteX1-253" fmla="*/ 1473795 w 1473795"/>
                    <a:gd name="connsiteY1-254" fmla="*/ 488520 h 581962"/>
                    <a:gd name="connsiteX2-255" fmla="*/ 1459508 w 1473795"/>
                    <a:gd name="connsiteY2-256" fmla="*/ 581962 h 581962"/>
                    <a:gd name="connsiteX3-257" fmla="*/ 19050 w 1473795"/>
                    <a:gd name="connsiteY3-258" fmla="*/ 117618 h 581962"/>
                    <a:gd name="connsiteX4-259" fmla="*/ 0 w 1473795"/>
                    <a:gd name="connsiteY4-260" fmla="*/ 19413 h 581962"/>
                    <a:gd name="connsiteX0-261" fmla="*/ 0 w 1473795"/>
                    <a:gd name="connsiteY0-262" fmla="*/ 19413 h 581962"/>
                    <a:gd name="connsiteX1-263" fmla="*/ 1473795 w 1473795"/>
                    <a:gd name="connsiteY1-264" fmla="*/ 488520 h 581962"/>
                    <a:gd name="connsiteX2-265" fmla="*/ 1459508 w 1473795"/>
                    <a:gd name="connsiteY2-266" fmla="*/ 581962 h 581962"/>
                    <a:gd name="connsiteX3-267" fmla="*/ 19050 w 1473795"/>
                    <a:gd name="connsiteY3-268" fmla="*/ 117618 h 581962"/>
                    <a:gd name="connsiteX4-269" fmla="*/ 0 w 1473795"/>
                    <a:gd name="connsiteY4-270" fmla="*/ 19413 h 581962"/>
                    <a:gd name="connsiteX0-271" fmla="*/ 0 w 1473795"/>
                    <a:gd name="connsiteY0-272" fmla="*/ 19413 h 581962"/>
                    <a:gd name="connsiteX1-273" fmla="*/ 1473795 w 1473795"/>
                    <a:gd name="connsiteY1-274" fmla="*/ 488520 h 581962"/>
                    <a:gd name="connsiteX2-275" fmla="*/ 1459508 w 1473795"/>
                    <a:gd name="connsiteY2-276" fmla="*/ 581962 h 581962"/>
                    <a:gd name="connsiteX3-277" fmla="*/ 19050 w 1473795"/>
                    <a:gd name="connsiteY3-278" fmla="*/ 117618 h 581962"/>
                    <a:gd name="connsiteX4-279" fmla="*/ 0 w 1473795"/>
                    <a:gd name="connsiteY4-280" fmla="*/ 19413 h 581962"/>
                    <a:gd name="connsiteX0-281" fmla="*/ 0 w 1473795"/>
                    <a:gd name="connsiteY0-282" fmla="*/ 20094 h 582643"/>
                    <a:gd name="connsiteX1-283" fmla="*/ 1473795 w 1473795"/>
                    <a:gd name="connsiteY1-284" fmla="*/ 489201 h 582643"/>
                    <a:gd name="connsiteX2-285" fmla="*/ 1459508 w 1473795"/>
                    <a:gd name="connsiteY2-286" fmla="*/ 582643 h 582643"/>
                    <a:gd name="connsiteX3-287" fmla="*/ 19050 w 1473795"/>
                    <a:gd name="connsiteY3-288" fmla="*/ 118299 h 582643"/>
                    <a:gd name="connsiteX4-289" fmla="*/ 0 w 1473795"/>
                    <a:gd name="connsiteY4-290" fmla="*/ 20094 h 582643"/>
                    <a:gd name="connsiteX0-291" fmla="*/ 45450 w 1454745"/>
                    <a:gd name="connsiteY0-292" fmla="*/ 20348 h 579965"/>
                    <a:gd name="connsiteX1-293" fmla="*/ 1454745 w 1454745"/>
                    <a:gd name="connsiteY1-294" fmla="*/ 486523 h 579965"/>
                    <a:gd name="connsiteX2-295" fmla="*/ 1440458 w 1454745"/>
                    <a:gd name="connsiteY2-296" fmla="*/ 579965 h 579965"/>
                    <a:gd name="connsiteX3-297" fmla="*/ 0 w 1454745"/>
                    <a:gd name="connsiteY3-298" fmla="*/ 115621 h 579965"/>
                    <a:gd name="connsiteX4-299" fmla="*/ 45450 w 1454745"/>
                    <a:gd name="connsiteY4-300" fmla="*/ 20348 h 579965"/>
                    <a:gd name="connsiteX0-301" fmla="*/ 0 w 1409295"/>
                    <a:gd name="connsiteY0-302" fmla="*/ 20348 h 579965"/>
                    <a:gd name="connsiteX1-303" fmla="*/ 1409295 w 1409295"/>
                    <a:gd name="connsiteY1-304" fmla="*/ 486523 h 579965"/>
                    <a:gd name="connsiteX2-305" fmla="*/ 1395008 w 1409295"/>
                    <a:gd name="connsiteY2-306" fmla="*/ 579965 h 579965"/>
                    <a:gd name="connsiteX3-307" fmla="*/ 24913 w 1409295"/>
                    <a:gd name="connsiteY3-308" fmla="*/ 115621 h 579965"/>
                    <a:gd name="connsiteX4-309" fmla="*/ 0 w 1409295"/>
                    <a:gd name="connsiteY4-310" fmla="*/ 20348 h 579965"/>
                    <a:gd name="connsiteX0-311" fmla="*/ 0 w 1409295"/>
                    <a:gd name="connsiteY0-312" fmla="*/ 11135 h 570752"/>
                    <a:gd name="connsiteX1-313" fmla="*/ 1409295 w 1409295"/>
                    <a:gd name="connsiteY1-314" fmla="*/ 477310 h 570752"/>
                    <a:gd name="connsiteX2-315" fmla="*/ 1395008 w 1409295"/>
                    <a:gd name="connsiteY2-316" fmla="*/ 570752 h 570752"/>
                    <a:gd name="connsiteX3-317" fmla="*/ 24913 w 1409295"/>
                    <a:gd name="connsiteY3-318" fmla="*/ 106408 h 570752"/>
                    <a:gd name="connsiteX4-319" fmla="*/ 0 w 1409295"/>
                    <a:gd name="connsiteY4-320" fmla="*/ 11135 h 570752"/>
                    <a:gd name="connsiteX0-321" fmla="*/ 0 w 1409295"/>
                    <a:gd name="connsiteY0-322" fmla="*/ 11135 h 570752"/>
                    <a:gd name="connsiteX1-323" fmla="*/ 1409295 w 1409295"/>
                    <a:gd name="connsiteY1-324" fmla="*/ 477310 h 570752"/>
                    <a:gd name="connsiteX2-325" fmla="*/ 1395008 w 1409295"/>
                    <a:gd name="connsiteY2-326" fmla="*/ 570752 h 570752"/>
                    <a:gd name="connsiteX3-327" fmla="*/ 24913 w 1409295"/>
                    <a:gd name="connsiteY3-328" fmla="*/ 106408 h 570752"/>
                    <a:gd name="connsiteX4-329" fmla="*/ 0 w 1409295"/>
                    <a:gd name="connsiteY4-330" fmla="*/ 11135 h 570752"/>
                    <a:gd name="connsiteX0-331" fmla="*/ 0 w 1409295"/>
                    <a:gd name="connsiteY0-332" fmla="*/ 16139 h 575756"/>
                    <a:gd name="connsiteX1-333" fmla="*/ 1409295 w 1409295"/>
                    <a:gd name="connsiteY1-334" fmla="*/ 482314 h 575756"/>
                    <a:gd name="connsiteX2-335" fmla="*/ 1395008 w 1409295"/>
                    <a:gd name="connsiteY2-336" fmla="*/ 575756 h 575756"/>
                    <a:gd name="connsiteX3-337" fmla="*/ 24913 w 1409295"/>
                    <a:gd name="connsiteY3-338" fmla="*/ 111412 h 575756"/>
                    <a:gd name="connsiteX4-339" fmla="*/ 0 w 1409295"/>
                    <a:gd name="connsiteY4-340" fmla="*/ 16139 h 575756"/>
                    <a:gd name="connsiteX0-341" fmla="*/ 0 w 1412226"/>
                    <a:gd name="connsiteY0-342" fmla="*/ 16368 h 575985"/>
                    <a:gd name="connsiteX1-343" fmla="*/ 1412226 w 1412226"/>
                    <a:gd name="connsiteY1-344" fmla="*/ 479612 h 575985"/>
                    <a:gd name="connsiteX2-345" fmla="*/ 1395008 w 1412226"/>
                    <a:gd name="connsiteY2-346" fmla="*/ 575985 h 575985"/>
                    <a:gd name="connsiteX3-347" fmla="*/ 24913 w 1412226"/>
                    <a:gd name="connsiteY3-348" fmla="*/ 111641 h 575985"/>
                    <a:gd name="connsiteX4-349" fmla="*/ 0 w 1412226"/>
                    <a:gd name="connsiteY4-350" fmla="*/ 16368 h 57598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12226" h="575985">
                      <a:moveTo>
                        <a:pt x="0" y="16368"/>
                      </a:moveTo>
                      <a:cubicBezTo>
                        <a:pt x="629905" y="-45300"/>
                        <a:pt x="977447" y="58424"/>
                        <a:pt x="1412226" y="479612"/>
                      </a:cubicBezTo>
                      <a:lnTo>
                        <a:pt x="1395008" y="575985"/>
                      </a:lnTo>
                      <a:cubicBezTo>
                        <a:pt x="885858" y="110898"/>
                        <a:pt x="559017" y="54492"/>
                        <a:pt x="24913" y="111641"/>
                      </a:cubicBezTo>
                      <a:lnTo>
                        <a:pt x="0" y="16368"/>
                      </a:lnTo>
                      <a:close/>
                    </a:path>
                  </a:pathLst>
                </a:custGeom>
                <a:gradFill>
                  <a:gsLst>
                    <a:gs pos="24000">
                      <a:schemeClr val="accent4"/>
                    </a:gs>
                    <a:gs pos="100000">
                      <a:schemeClr val="accent3">
                        <a:lumMod val="62000"/>
                      </a:schemeClr>
                    </a:gs>
                  </a:gsLst>
                  <a:lin ang="16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99" name="矩形 3"/>
                <p:cNvSpPr/>
                <p:nvPr/>
              </p:nvSpPr>
              <p:spPr>
                <a:xfrm>
                  <a:off x="3796779" y="3026840"/>
                  <a:ext cx="648642" cy="472060"/>
                </a:xfrm>
                <a:custGeom>
                  <a:avLst/>
                  <a:gdLst>
                    <a:gd name="connsiteX0" fmla="*/ 0 w 720080"/>
                    <a:gd name="connsiteY0" fmla="*/ 0 h 72008"/>
                    <a:gd name="connsiteX1" fmla="*/ 720080 w 720080"/>
                    <a:gd name="connsiteY1" fmla="*/ 0 h 72008"/>
                    <a:gd name="connsiteX2" fmla="*/ 720080 w 720080"/>
                    <a:gd name="connsiteY2" fmla="*/ 72008 h 72008"/>
                    <a:gd name="connsiteX3" fmla="*/ 0 w 720080"/>
                    <a:gd name="connsiteY3" fmla="*/ 72008 h 72008"/>
                    <a:gd name="connsiteX4" fmla="*/ 0 w 720080"/>
                    <a:gd name="connsiteY4" fmla="*/ 0 h 72008"/>
                    <a:gd name="connsiteX0-1" fmla="*/ 0 w 1241573"/>
                    <a:gd name="connsiteY0-2" fmla="*/ 481013 h 553021"/>
                    <a:gd name="connsiteX1-3" fmla="*/ 1241573 w 1241573"/>
                    <a:gd name="connsiteY1-4" fmla="*/ 0 h 553021"/>
                    <a:gd name="connsiteX2-5" fmla="*/ 720080 w 1241573"/>
                    <a:gd name="connsiteY2-6" fmla="*/ 553021 h 553021"/>
                    <a:gd name="connsiteX3-7" fmla="*/ 0 w 1241573"/>
                    <a:gd name="connsiteY3-8" fmla="*/ 553021 h 553021"/>
                    <a:gd name="connsiteX4-9" fmla="*/ 0 w 1241573"/>
                    <a:gd name="connsiteY4-10" fmla="*/ 481013 h 553021"/>
                    <a:gd name="connsiteX0-11" fmla="*/ 0 w 1246336"/>
                    <a:gd name="connsiteY0-12" fmla="*/ 481013 h 553021"/>
                    <a:gd name="connsiteX1-13" fmla="*/ 1241573 w 1246336"/>
                    <a:gd name="connsiteY1-14" fmla="*/ 0 h 553021"/>
                    <a:gd name="connsiteX2-15" fmla="*/ 1246336 w 1246336"/>
                    <a:gd name="connsiteY2-16" fmla="*/ 81533 h 553021"/>
                    <a:gd name="connsiteX3-17" fmla="*/ 0 w 1246336"/>
                    <a:gd name="connsiteY3-18" fmla="*/ 553021 h 553021"/>
                    <a:gd name="connsiteX4-19" fmla="*/ 0 w 1246336"/>
                    <a:gd name="connsiteY4-20" fmla="*/ 481013 h 553021"/>
                    <a:gd name="connsiteX0-21" fmla="*/ 0 w 1246336"/>
                    <a:gd name="connsiteY0-22" fmla="*/ 481013 h 595884"/>
                    <a:gd name="connsiteX1-23" fmla="*/ 1241573 w 1246336"/>
                    <a:gd name="connsiteY1-24" fmla="*/ 0 h 595884"/>
                    <a:gd name="connsiteX2-25" fmla="*/ 1246336 w 1246336"/>
                    <a:gd name="connsiteY2-26" fmla="*/ 81533 h 595884"/>
                    <a:gd name="connsiteX3-27" fmla="*/ 19050 w 1246336"/>
                    <a:gd name="connsiteY3-28" fmla="*/ 595884 h 595884"/>
                    <a:gd name="connsiteX4-29" fmla="*/ 0 w 1246336"/>
                    <a:gd name="connsiteY4-30" fmla="*/ 481013 h 595884"/>
                    <a:gd name="connsiteX0-31" fmla="*/ 0 w 1246336"/>
                    <a:gd name="connsiteY0-32" fmla="*/ 481013 h 481013"/>
                    <a:gd name="connsiteX1-33" fmla="*/ 1241573 w 1246336"/>
                    <a:gd name="connsiteY1-34" fmla="*/ 0 h 481013"/>
                    <a:gd name="connsiteX2-35" fmla="*/ 1246336 w 1246336"/>
                    <a:gd name="connsiteY2-36" fmla="*/ 81533 h 481013"/>
                    <a:gd name="connsiteX3-37" fmla="*/ 585788 w 1246336"/>
                    <a:gd name="connsiteY3-38" fmla="*/ 462534 h 481013"/>
                    <a:gd name="connsiteX4-39" fmla="*/ 0 w 1246336"/>
                    <a:gd name="connsiteY4-40" fmla="*/ 481013 h 481013"/>
                    <a:gd name="connsiteX0-41" fmla="*/ 26193 w 660548"/>
                    <a:gd name="connsiteY0-42" fmla="*/ 373856 h 462534"/>
                    <a:gd name="connsiteX1-43" fmla="*/ 655785 w 660548"/>
                    <a:gd name="connsiteY1-44" fmla="*/ 0 h 462534"/>
                    <a:gd name="connsiteX2-45" fmla="*/ 660548 w 660548"/>
                    <a:gd name="connsiteY2-46" fmla="*/ 81533 h 462534"/>
                    <a:gd name="connsiteX3-47" fmla="*/ 0 w 660548"/>
                    <a:gd name="connsiteY3-48" fmla="*/ 462534 h 462534"/>
                    <a:gd name="connsiteX4-49" fmla="*/ 26193 w 660548"/>
                    <a:gd name="connsiteY4-50" fmla="*/ 373856 h 462534"/>
                    <a:gd name="connsiteX0-51" fmla="*/ 38099 w 672454"/>
                    <a:gd name="connsiteY0-52" fmla="*/ 373856 h 460153"/>
                    <a:gd name="connsiteX1-53" fmla="*/ 667691 w 672454"/>
                    <a:gd name="connsiteY1-54" fmla="*/ 0 h 460153"/>
                    <a:gd name="connsiteX2-55" fmla="*/ 672454 w 672454"/>
                    <a:gd name="connsiteY2-56" fmla="*/ 81533 h 460153"/>
                    <a:gd name="connsiteX3-57" fmla="*/ 0 w 672454"/>
                    <a:gd name="connsiteY3-58" fmla="*/ 460153 h 460153"/>
                    <a:gd name="connsiteX4-59" fmla="*/ 38099 w 672454"/>
                    <a:gd name="connsiteY4-60" fmla="*/ 373856 h 460153"/>
                    <a:gd name="connsiteX0-61" fmla="*/ 14287 w 648642"/>
                    <a:gd name="connsiteY0-62" fmla="*/ 373856 h 460153"/>
                    <a:gd name="connsiteX1-63" fmla="*/ 643879 w 648642"/>
                    <a:gd name="connsiteY1-64" fmla="*/ 0 h 460153"/>
                    <a:gd name="connsiteX2-65" fmla="*/ 648642 w 648642"/>
                    <a:gd name="connsiteY2-66" fmla="*/ 81533 h 460153"/>
                    <a:gd name="connsiteX3-67" fmla="*/ 0 w 648642"/>
                    <a:gd name="connsiteY3-68" fmla="*/ 460153 h 460153"/>
                    <a:gd name="connsiteX4-69" fmla="*/ 14287 w 648642"/>
                    <a:gd name="connsiteY4-70" fmla="*/ 373856 h 460153"/>
                    <a:gd name="connsiteX0-71" fmla="*/ 19050 w 653405"/>
                    <a:gd name="connsiteY0-72" fmla="*/ 373856 h 472060"/>
                    <a:gd name="connsiteX1-73" fmla="*/ 648642 w 653405"/>
                    <a:gd name="connsiteY1-74" fmla="*/ 0 h 472060"/>
                    <a:gd name="connsiteX2-75" fmla="*/ 653405 w 653405"/>
                    <a:gd name="connsiteY2-76" fmla="*/ 81533 h 472060"/>
                    <a:gd name="connsiteX3-77" fmla="*/ 0 w 653405"/>
                    <a:gd name="connsiteY3-78" fmla="*/ 472060 h 472060"/>
                    <a:gd name="connsiteX4-79" fmla="*/ 19050 w 653405"/>
                    <a:gd name="connsiteY4-80" fmla="*/ 373856 h 472060"/>
                    <a:gd name="connsiteX0-81" fmla="*/ 19050 w 648642"/>
                    <a:gd name="connsiteY0-82" fmla="*/ 373856 h 472060"/>
                    <a:gd name="connsiteX1-83" fmla="*/ 648642 w 648642"/>
                    <a:gd name="connsiteY1-84" fmla="*/ 0 h 472060"/>
                    <a:gd name="connsiteX2-85" fmla="*/ 620068 w 648642"/>
                    <a:gd name="connsiteY2-86" fmla="*/ 83915 h 472060"/>
                    <a:gd name="connsiteX3-87" fmla="*/ 0 w 648642"/>
                    <a:gd name="connsiteY3-88" fmla="*/ 472060 h 472060"/>
                    <a:gd name="connsiteX4-89" fmla="*/ 19050 w 648642"/>
                    <a:gd name="connsiteY4-90" fmla="*/ 373856 h 4720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642" h="472060">
                      <a:moveTo>
                        <a:pt x="19050" y="373856"/>
                      </a:moveTo>
                      <a:lnTo>
                        <a:pt x="648642" y="0"/>
                      </a:lnTo>
                      <a:lnTo>
                        <a:pt x="620068" y="83915"/>
                      </a:lnTo>
                      <a:lnTo>
                        <a:pt x="0" y="472060"/>
                      </a:lnTo>
                      <a:lnTo>
                        <a:pt x="19050" y="373856"/>
                      </a:lnTo>
                      <a:close/>
                    </a:path>
                  </a:pathLst>
                </a:custGeom>
                <a:gradFill>
                  <a:gsLst>
                    <a:gs pos="0">
                      <a:schemeClr val="accent4"/>
                    </a:gs>
                    <a:gs pos="31000">
                      <a:schemeClr val="accent3">
                        <a:lumMod val="69000"/>
                        <a:lumOff val="31000"/>
                      </a:schemeClr>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00" name="矩形 1"/>
                <p:cNvSpPr/>
                <p:nvPr/>
              </p:nvSpPr>
              <p:spPr>
                <a:xfrm>
                  <a:off x="2402655" y="2641427"/>
                  <a:ext cx="2044380" cy="774800"/>
                </a:xfrm>
                <a:custGeom>
                  <a:avLst/>
                  <a:gdLst>
                    <a:gd name="connsiteX0" fmla="*/ 0 w 1296144"/>
                    <a:gd name="connsiteY0" fmla="*/ 0 h 648072"/>
                    <a:gd name="connsiteX1" fmla="*/ 1296144 w 1296144"/>
                    <a:gd name="connsiteY1" fmla="*/ 0 h 648072"/>
                    <a:gd name="connsiteX2" fmla="*/ 1296144 w 1296144"/>
                    <a:gd name="connsiteY2" fmla="*/ 648072 h 648072"/>
                    <a:gd name="connsiteX3" fmla="*/ 0 w 1296144"/>
                    <a:gd name="connsiteY3" fmla="*/ 648072 h 648072"/>
                    <a:gd name="connsiteX4" fmla="*/ 0 w 1296144"/>
                    <a:gd name="connsiteY4" fmla="*/ 0 h 648072"/>
                    <a:gd name="connsiteX0-1" fmla="*/ 802481 w 2098625"/>
                    <a:gd name="connsiteY0-2" fmla="*/ 0 h 648072"/>
                    <a:gd name="connsiteX1-3" fmla="*/ 2098625 w 2098625"/>
                    <a:gd name="connsiteY1-4" fmla="*/ 0 h 648072"/>
                    <a:gd name="connsiteX2-5" fmla="*/ 2098625 w 2098625"/>
                    <a:gd name="connsiteY2-6" fmla="*/ 648072 h 648072"/>
                    <a:gd name="connsiteX3-7" fmla="*/ 0 w 2098625"/>
                    <a:gd name="connsiteY3-8" fmla="*/ 219447 h 648072"/>
                    <a:gd name="connsiteX4-9" fmla="*/ 802481 w 2098625"/>
                    <a:gd name="connsiteY4-10" fmla="*/ 0 h 648072"/>
                    <a:gd name="connsiteX0-11" fmla="*/ 969169 w 2098625"/>
                    <a:gd name="connsiteY0-12" fmla="*/ 0 h 721891"/>
                    <a:gd name="connsiteX1-13" fmla="*/ 2098625 w 2098625"/>
                    <a:gd name="connsiteY1-14" fmla="*/ 73819 h 721891"/>
                    <a:gd name="connsiteX2-15" fmla="*/ 2098625 w 2098625"/>
                    <a:gd name="connsiteY2-16" fmla="*/ 721891 h 721891"/>
                    <a:gd name="connsiteX3-17" fmla="*/ 0 w 2098625"/>
                    <a:gd name="connsiteY3-18" fmla="*/ 293266 h 721891"/>
                    <a:gd name="connsiteX4-19" fmla="*/ 969169 w 2098625"/>
                    <a:gd name="connsiteY4-20" fmla="*/ 0 h 721891"/>
                    <a:gd name="connsiteX0-21" fmla="*/ 969169 w 2098625"/>
                    <a:gd name="connsiteY0-22" fmla="*/ 0 h 764754"/>
                    <a:gd name="connsiteX1-23" fmla="*/ 2098625 w 2098625"/>
                    <a:gd name="connsiteY1-24" fmla="*/ 73819 h 764754"/>
                    <a:gd name="connsiteX2-25" fmla="*/ 1491407 w 2098625"/>
                    <a:gd name="connsiteY2-26" fmla="*/ 764754 h 764754"/>
                    <a:gd name="connsiteX3-27" fmla="*/ 0 w 2098625"/>
                    <a:gd name="connsiteY3-28" fmla="*/ 293266 h 764754"/>
                    <a:gd name="connsiteX4-29" fmla="*/ 969169 w 2098625"/>
                    <a:gd name="connsiteY4-30" fmla="*/ 0 h 764754"/>
                    <a:gd name="connsiteX0-31" fmla="*/ 969169 w 2101006"/>
                    <a:gd name="connsiteY0-32" fmla="*/ 0 h 764754"/>
                    <a:gd name="connsiteX1-33" fmla="*/ 2101006 w 2101006"/>
                    <a:gd name="connsiteY1-34" fmla="*/ 390526 h 764754"/>
                    <a:gd name="connsiteX2-35" fmla="*/ 1491407 w 2101006"/>
                    <a:gd name="connsiteY2-36" fmla="*/ 764754 h 764754"/>
                    <a:gd name="connsiteX3-37" fmla="*/ 0 w 2101006"/>
                    <a:gd name="connsiteY3-38" fmla="*/ 293266 h 764754"/>
                    <a:gd name="connsiteX4-39" fmla="*/ 969169 w 2101006"/>
                    <a:gd name="connsiteY4-40" fmla="*/ 0 h 764754"/>
                    <a:gd name="connsiteX0-41" fmla="*/ 969169 w 2101006"/>
                    <a:gd name="connsiteY0-42" fmla="*/ 0 h 764754"/>
                    <a:gd name="connsiteX1-43" fmla="*/ 2101006 w 2101006"/>
                    <a:gd name="connsiteY1-44" fmla="*/ 390526 h 764754"/>
                    <a:gd name="connsiteX2-45" fmla="*/ 1491407 w 2101006"/>
                    <a:gd name="connsiteY2-46" fmla="*/ 764754 h 764754"/>
                    <a:gd name="connsiteX3-47" fmla="*/ 0 w 2101006"/>
                    <a:gd name="connsiteY3-48" fmla="*/ 293266 h 764754"/>
                    <a:gd name="connsiteX4-49" fmla="*/ 969169 w 2101006"/>
                    <a:gd name="connsiteY4-50" fmla="*/ 0 h 764754"/>
                    <a:gd name="connsiteX0-51" fmla="*/ 969169 w 2101006"/>
                    <a:gd name="connsiteY0-52" fmla="*/ 2072 h 766826"/>
                    <a:gd name="connsiteX1-53" fmla="*/ 2101006 w 2101006"/>
                    <a:gd name="connsiteY1-54" fmla="*/ 392598 h 766826"/>
                    <a:gd name="connsiteX2-55" fmla="*/ 1491407 w 2101006"/>
                    <a:gd name="connsiteY2-56" fmla="*/ 766826 h 766826"/>
                    <a:gd name="connsiteX3-57" fmla="*/ 0 w 2101006"/>
                    <a:gd name="connsiteY3-58" fmla="*/ 295338 h 766826"/>
                    <a:gd name="connsiteX4-59" fmla="*/ 969169 w 2101006"/>
                    <a:gd name="connsiteY4-60" fmla="*/ 2072 h 766826"/>
                    <a:gd name="connsiteX0-61" fmla="*/ 969169 w 2117675"/>
                    <a:gd name="connsiteY0-62" fmla="*/ 2158 h 766912"/>
                    <a:gd name="connsiteX1-63" fmla="*/ 2117675 w 2117675"/>
                    <a:gd name="connsiteY1-64" fmla="*/ 387922 h 766912"/>
                    <a:gd name="connsiteX2-65" fmla="*/ 1491407 w 2117675"/>
                    <a:gd name="connsiteY2-66" fmla="*/ 766912 h 766912"/>
                    <a:gd name="connsiteX3-67" fmla="*/ 0 w 2117675"/>
                    <a:gd name="connsiteY3-68" fmla="*/ 295424 h 766912"/>
                    <a:gd name="connsiteX4-69" fmla="*/ 969169 w 2117675"/>
                    <a:gd name="connsiteY4-70" fmla="*/ 2158 h 766912"/>
                    <a:gd name="connsiteX0-71" fmla="*/ 969169 w 2117675"/>
                    <a:gd name="connsiteY0-72" fmla="*/ 2158 h 771675"/>
                    <a:gd name="connsiteX1-73" fmla="*/ 2117675 w 2117675"/>
                    <a:gd name="connsiteY1-74" fmla="*/ 387922 h 771675"/>
                    <a:gd name="connsiteX2-75" fmla="*/ 1481882 w 2117675"/>
                    <a:gd name="connsiteY2-76" fmla="*/ 771675 h 771675"/>
                    <a:gd name="connsiteX3-77" fmla="*/ 0 w 2117675"/>
                    <a:gd name="connsiteY3-78" fmla="*/ 295424 h 771675"/>
                    <a:gd name="connsiteX4-79" fmla="*/ 969169 w 2117675"/>
                    <a:gd name="connsiteY4-80" fmla="*/ 2158 h 771675"/>
                    <a:gd name="connsiteX0-81" fmla="*/ 969169 w 2117675"/>
                    <a:gd name="connsiteY0-82" fmla="*/ 2158 h 771675"/>
                    <a:gd name="connsiteX1-83" fmla="*/ 2117675 w 2117675"/>
                    <a:gd name="connsiteY1-84" fmla="*/ 387922 h 771675"/>
                    <a:gd name="connsiteX2-85" fmla="*/ 1481882 w 2117675"/>
                    <a:gd name="connsiteY2-86" fmla="*/ 771675 h 771675"/>
                    <a:gd name="connsiteX3-87" fmla="*/ 0 w 2117675"/>
                    <a:gd name="connsiteY3-88" fmla="*/ 295424 h 771675"/>
                    <a:gd name="connsiteX4-89" fmla="*/ 969169 w 2117675"/>
                    <a:gd name="connsiteY4-90" fmla="*/ 2158 h 771675"/>
                    <a:gd name="connsiteX0-91" fmla="*/ 969169 w 2117675"/>
                    <a:gd name="connsiteY0-92" fmla="*/ 2158 h 771675"/>
                    <a:gd name="connsiteX1-93" fmla="*/ 2117675 w 2117675"/>
                    <a:gd name="connsiteY1-94" fmla="*/ 387922 h 771675"/>
                    <a:gd name="connsiteX2-95" fmla="*/ 1481882 w 2117675"/>
                    <a:gd name="connsiteY2-96" fmla="*/ 771675 h 771675"/>
                    <a:gd name="connsiteX3-97" fmla="*/ 0 w 2117675"/>
                    <a:gd name="connsiteY3-98" fmla="*/ 295424 h 771675"/>
                    <a:gd name="connsiteX4-99" fmla="*/ 969169 w 2117675"/>
                    <a:gd name="connsiteY4-100" fmla="*/ 2158 h 771675"/>
                    <a:gd name="connsiteX0-101" fmla="*/ 969169 w 2117675"/>
                    <a:gd name="connsiteY0-102" fmla="*/ 2158 h 776438"/>
                    <a:gd name="connsiteX1-103" fmla="*/ 2117675 w 2117675"/>
                    <a:gd name="connsiteY1-104" fmla="*/ 387922 h 776438"/>
                    <a:gd name="connsiteX2-105" fmla="*/ 1477119 w 2117675"/>
                    <a:gd name="connsiteY2-106" fmla="*/ 776438 h 776438"/>
                    <a:gd name="connsiteX3-107" fmla="*/ 0 w 2117675"/>
                    <a:gd name="connsiteY3-108" fmla="*/ 295424 h 776438"/>
                    <a:gd name="connsiteX4-109" fmla="*/ 969169 w 2117675"/>
                    <a:gd name="connsiteY4-110" fmla="*/ 2158 h 776438"/>
                    <a:gd name="connsiteX0-111" fmla="*/ 969169 w 2117675"/>
                    <a:gd name="connsiteY0-112" fmla="*/ 2158 h 776438"/>
                    <a:gd name="connsiteX1-113" fmla="*/ 2117675 w 2117675"/>
                    <a:gd name="connsiteY1-114" fmla="*/ 387922 h 776438"/>
                    <a:gd name="connsiteX2-115" fmla="*/ 1477119 w 2117675"/>
                    <a:gd name="connsiteY2-116" fmla="*/ 776438 h 776438"/>
                    <a:gd name="connsiteX3-117" fmla="*/ 0 w 2117675"/>
                    <a:gd name="connsiteY3-118" fmla="*/ 295424 h 776438"/>
                    <a:gd name="connsiteX4-119" fmla="*/ 969169 w 2117675"/>
                    <a:gd name="connsiteY4-120" fmla="*/ 2158 h 776438"/>
                    <a:gd name="connsiteX0-121" fmla="*/ 969169 w 2117675"/>
                    <a:gd name="connsiteY0-122" fmla="*/ 2158 h 776438"/>
                    <a:gd name="connsiteX1-123" fmla="*/ 2117675 w 2117675"/>
                    <a:gd name="connsiteY1-124" fmla="*/ 387922 h 776438"/>
                    <a:gd name="connsiteX2-125" fmla="*/ 1477119 w 2117675"/>
                    <a:gd name="connsiteY2-126" fmla="*/ 776438 h 776438"/>
                    <a:gd name="connsiteX3-127" fmla="*/ 0 w 2117675"/>
                    <a:gd name="connsiteY3-128" fmla="*/ 295424 h 776438"/>
                    <a:gd name="connsiteX4-129" fmla="*/ 969169 w 2117675"/>
                    <a:gd name="connsiteY4-130" fmla="*/ 2158 h 776438"/>
                    <a:gd name="connsiteX0-131" fmla="*/ 969169 w 2117675"/>
                    <a:gd name="connsiteY0-132" fmla="*/ 5624 h 779904"/>
                    <a:gd name="connsiteX1-133" fmla="*/ 2117675 w 2117675"/>
                    <a:gd name="connsiteY1-134" fmla="*/ 391388 h 779904"/>
                    <a:gd name="connsiteX2-135" fmla="*/ 1477119 w 2117675"/>
                    <a:gd name="connsiteY2-136" fmla="*/ 779904 h 779904"/>
                    <a:gd name="connsiteX3-137" fmla="*/ 0 w 2117675"/>
                    <a:gd name="connsiteY3-138" fmla="*/ 298890 h 779904"/>
                    <a:gd name="connsiteX4-139" fmla="*/ 969169 w 2117675"/>
                    <a:gd name="connsiteY4-140" fmla="*/ 5624 h 779904"/>
                    <a:gd name="connsiteX0-141" fmla="*/ 969169 w 2117675"/>
                    <a:gd name="connsiteY0-142" fmla="*/ 5624 h 779904"/>
                    <a:gd name="connsiteX1-143" fmla="*/ 2117675 w 2117675"/>
                    <a:gd name="connsiteY1-144" fmla="*/ 391388 h 779904"/>
                    <a:gd name="connsiteX2-145" fmla="*/ 1477119 w 2117675"/>
                    <a:gd name="connsiteY2-146" fmla="*/ 779904 h 779904"/>
                    <a:gd name="connsiteX3-147" fmla="*/ 0 w 2117675"/>
                    <a:gd name="connsiteY3-148" fmla="*/ 298890 h 779904"/>
                    <a:gd name="connsiteX4-149" fmla="*/ 969169 w 2117675"/>
                    <a:gd name="connsiteY4-150" fmla="*/ 5624 h 779904"/>
                    <a:gd name="connsiteX0-151" fmla="*/ 969169 w 2117675"/>
                    <a:gd name="connsiteY0-152" fmla="*/ 5624 h 779904"/>
                    <a:gd name="connsiteX1-153" fmla="*/ 2117675 w 2117675"/>
                    <a:gd name="connsiteY1-154" fmla="*/ 391388 h 779904"/>
                    <a:gd name="connsiteX2-155" fmla="*/ 1477119 w 2117675"/>
                    <a:gd name="connsiteY2-156" fmla="*/ 779904 h 779904"/>
                    <a:gd name="connsiteX3-157" fmla="*/ 0 w 2117675"/>
                    <a:gd name="connsiteY3-158" fmla="*/ 298890 h 779904"/>
                    <a:gd name="connsiteX4-159" fmla="*/ 969169 w 2117675"/>
                    <a:gd name="connsiteY4-160" fmla="*/ 5624 h 779904"/>
                    <a:gd name="connsiteX0-161" fmla="*/ 913466 w 2061972"/>
                    <a:gd name="connsiteY0-162" fmla="*/ 5624 h 779904"/>
                    <a:gd name="connsiteX1-163" fmla="*/ 2061972 w 2061972"/>
                    <a:gd name="connsiteY1-164" fmla="*/ 391388 h 779904"/>
                    <a:gd name="connsiteX2-165" fmla="*/ 1421416 w 2061972"/>
                    <a:gd name="connsiteY2-166" fmla="*/ 779904 h 779904"/>
                    <a:gd name="connsiteX3-167" fmla="*/ 0 w 2061972"/>
                    <a:gd name="connsiteY3-168" fmla="*/ 310617 h 779904"/>
                    <a:gd name="connsiteX4-169" fmla="*/ 913466 w 2061972"/>
                    <a:gd name="connsiteY4-170" fmla="*/ 5624 h 779904"/>
                    <a:gd name="connsiteX0-171" fmla="*/ 954511 w 2061972"/>
                    <a:gd name="connsiteY0-172" fmla="*/ 5737 h 777085"/>
                    <a:gd name="connsiteX1-173" fmla="*/ 2061972 w 2061972"/>
                    <a:gd name="connsiteY1-174" fmla="*/ 388569 h 777085"/>
                    <a:gd name="connsiteX2-175" fmla="*/ 1421416 w 2061972"/>
                    <a:gd name="connsiteY2-176" fmla="*/ 777085 h 777085"/>
                    <a:gd name="connsiteX3-177" fmla="*/ 0 w 2061972"/>
                    <a:gd name="connsiteY3-178" fmla="*/ 307798 h 777085"/>
                    <a:gd name="connsiteX4-179" fmla="*/ 954511 w 2061972"/>
                    <a:gd name="connsiteY4-180" fmla="*/ 5737 h 777085"/>
                    <a:gd name="connsiteX0-181" fmla="*/ 954511 w 2061972"/>
                    <a:gd name="connsiteY0-182" fmla="*/ 3453 h 774801"/>
                    <a:gd name="connsiteX1-183" fmla="*/ 2061972 w 2061972"/>
                    <a:gd name="connsiteY1-184" fmla="*/ 386285 h 774801"/>
                    <a:gd name="connsiteX2-185" fmla="*/ 1421416 w 2061972"/>
                    <a:gd name="connsiteY2-186" fmla="*/ 774801 h 774801"/>
                    <a:gd name="connsiteX3-187" fmla="*/ 0 w 2061972"/>
                    <a:gd name="connsiteY3-188" fmla="*/ 305514 h 774801"/>
                    <a:gd name="connsiteX4-189" fmla="*/ 954511 w 2061972"/>
                    <a:gd name="connsiteY4-190" fmla="*/ 3453 h 774801"/>
                    <a:gd name="connsiteX0-191" fmla="*/ 933988 w 2041449"/>
                    <a:gd name="connsiteY0-192" fmla="*/ 3453 h 774801"/>
                    <a:gd name="connsiteX1-193" fmla="*/ 2041449 w 2041449"/>
                    <a:gd name="connsiteY1-194" fmla="*/ 386285 h 774801"/>
                    <a:gd name="connsiteX2-195" fmla="*/ 1400893 w 2041449"/>
                    <a:gd name="connsiteY2-196" fmla="*/ 774801 h 774801"/>
                    <a:gd name="connsiteX3-197" fmla="*/ 0 w 2041449"/>
                    <a:gd name="connsiteY3-198" fmla="*/ 305514 h 774801"/>
                    <a:gd name="connsiteX4-199" fmla="*/ 933988 w 2041449"/>
                    <a:gd name="connsiteY4-200" fmla="*/ 3453 h 774801"/>
                    <a:gd name="connsiteX0-201" fmla="*/ 925192 w 2032653"/>
                    <a:gd name="connsiteY0-202" fmla="*/ 3453 h 774801"/>
                    <a:gd name="connsiteX1-203" fmla="*/ 2032653 w 2032653"/>
                    <a:gd name="connsiteY1-204" fmla="*/ 386285 h 774801"/>
                    <a:gd name="connsiteX2-205" fmla="*/ 1392097 w 2032653"/>
                    <a:gd name="connsiteY2-206" fmla="*/ 774801 h 774801"/>
                    <a:gd name="connsiteX3-207" fmla="*/ 0 w 2032653"/>
                    <a:gd name="connsiteY3-208" fmla="*/ 299650 h 774801"/>
                    <a:gd name="connsiteX4-209" fmla="*/ 925192 w 2032653"/>
                    <a:gd name="connsiteY4-210" fmla="*/ 3453 h 774801"/>
                    <a:gd name="connsiteX0-211" fmla="*/ 936919 w 2044380"/>
                    <a:gd name="connsiteY0-212" fmla="*/ 3453 h 774801"/>
                    <a:gd name="connsiteX1-213" fmla="*/ 2044380 w 2044380"/>
                    <a:gd name="connsiteY1-214" fmla="*/ 386285 h 774801"/>
                    <a:gd name="connsiteX2-215" fmla="*/ 1403824 w 2044380"/>
                    <a:gd name="connsiteY2-216" fmla="*/ 774801 h 774801"/>
                    <a:gd name="connsiteX3-217" fmla="*/ 0 w 2044380"/>
                    <a:gd name="connsiteY3-218" fmla="*/ 296718 h 774801"/>
                    <a:gd name="connsiteX4-219" fmla="*/ 936919 w 2044380"/>
                    <a:gd name="connsiteY4-220" fmla="*/ 3453 h 77480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44380" h="774801">
                      <a:moveTo>
                        <a:pt x="936919" y="3453"/>
                      </a:moveTo>
                      <a:cubicBezTo>
                        <a:pt x="1415284" y="-19500"/>
                        <a:pt x="1671864" y="67992"/>
                        <a:pt x="2044380" y="386285"/>
                      </a:cubicBezTo>
                      <a:lnTo>
                        <a:pt x="1403824" y="774801"/>
                      </a:lnTo>
                      <a:cubicBezTo>
                        <a:pt x="1016840" y="359414"/>
                        <a:pt x="580609" y="231810"/>
                        <a:pt x="0" y="296718"/>
                      </a:cubicBezTo>
                      <a:lnTo>
                        <a:pt x="936919" y="3453"/>
                      </a:lnTo>
                      <a:close/>
                    </a:path>
                  </a:pathLst>
                </a:custGeom>
                <a:gradFill>
                  <a:gsLst>
                    <a:gs pos="67000">
                      <a:schemeClr val="accent4"/>
                    </a:gs>
                    <a:gs pos="100000">
                      <a:schemeClr val="accent3"/>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grpSp>
          <p:sp>
            <p:nvSpPr>
              <p:cNvPr id="297" name="矩形 1"/>
              <p:cNvSpPr/>
              <p:nvPr/>
            </p:nvSpPr>
            <p:spPr>
              <a:xfrm>
                <a:off x="3326751" y="2378015"/>
                <a:ext cx="759006" cy="313966"/>
              </a:xfrm>
              <a:custGeom>
                <a:avLst/>
                <a:gdLst/>
                <a:ahLst/>
                <a:cxnLst/>
                <a:rect l="l" t="t" r="r" b="b"/>
                <a:pathLst>
                  <a:path w="759006" h="313966">
                    <a:moveTo>
                      <a:pt x="759006" y="0"/>
                    </a:moveTo>
                    <a:cubicBezTo>
                      <a:pt x="720023" y="99571"/>
                      <a:pt x="699689" y="205036"/>
                      <a:pt x="699379" y="313966"/>
                    </a:cubicBezTo>
                    <a:cubicBezTo>
                      <a:pt x="494976" y="227877"/>
                      <a:pt x="266166" y="207821"/>
                      <a:pt x="0" y="237577"/>
                    </a:cubicBezTo>
                    <a:close/>
                  </a:path>
                </a:pathLst>
              </a:custGeom>
              <a:gradFill>
                <a:gsLst>
                  <a:gs pos="95000">
                    <a:schemeClr val="bg1">
                      <a:alpha val="20000"/>
                    </a:schemeClr>
                  </a:gs>
                  <a:gs pos="0">
                    <a:schemeClr val="bg1">
                      <a:alpha val="2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295" name="TextBox 294"/>
            <p:cNvSpPr txBox="1"/>
            <p:nvPr/>
          </p:nvSpPr>
          <p:spPr>
            <a:xfrm>
              <a:off x="4322812" y="2551422"/>
              <a:ext cx="301123" cy="375101"/>
            </a:xfrm>
            <a:prstGeom prst="rect">
              <a:avLst/>
            </a:prstGeom>
            <a:noFill/>
            <a:effectLst>
              <a:innerShdw blurRad="63500" dist="50800" dir="13500000">
                <a:prstClr val="black">
                  <a:alpha val="50000"/>
                </a:prstClr>
              </a:innerShdw>
            </a:effectLst>
          </p:spPr>
          <p:txBody>
            <a:bodyPr wrap="none" rtlCol="0">
              <a:spAutoFit/>
            </a:bodyPr>
            <a:lstStyle/>
            <a:p>
              <a:r>
                <a:rPr lang="en-US" altLang="zh-CN"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S</a:t>
              </a:r>
              <a:endParaRPr lang="zh-CN" altLang="en-US"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301" name="组合 300"/>
          <p:cNvGrpSpPr/>
          <p:nvPr/>
        </p:nvGrpSpPr>
        <p:grpSpPr>
          <a:xfrm>
            <a:off x="3496485" y="3240405"/>
            <a:ext cx="2613698" cy="1061635"/>
            <a:chOff x="2323410" y="2636324"/>
            <a:chExt cx="2123624" cy="862576"/>
          </a:xfrm>
        </p:grpSpPr>
        <p:grpSp>
          <p:nvGrpSpPr>
            <p:cNvPr id="302" name="组合 301"/>
            <p:cNvGrpSpPr/>
            <p:nvPr/>
          </p:nvGrpSpPr>
          <p:grpSpPr>
            <a:xfrm>
              <a:off x="2323410" y="2636324"/>
              <a:ext cx="2123624" cy="862576"/>
              <a:chOff x="2323410" y="2636324"/>
              <a:chExt cx="2123624" cy="862576"/>
            </a:xfrm>
          </p:grpSpPr>
          <p:grpSp>
            <p:nvGrpSpPr>
              <p:cNvPr id="304" name="组合 303"/>
              <p:cNvGrpSpPr/>
              <p:nvPr/>
            </p:nvGrpSpPr>
            <p:grpSpPr>
              <a:xfrm>
                <a:off x="2329359" y="2636324"/>
                <a:ext cx="2117675" cy="862576"/>
                <a:chOff x="2329359" y="2636324"/>
                <a:chExt cx="2117675" cy="862576"/>
              </a:xfrm>
              <a:effectLst>
                <a:outerShdw blurRad="292100" dist="419100" dir="6540000" algn="tl" rotWithShape="0">
                  <a:prstClr val="black">
                    <a:alpha val="40000"/>
                  </a:prstClr>
                </a:outerShdw>
              </a:effectLst>
            </p:grpSpPr>
            <p:sp>
              <p:nvSpPr>
                <p:cNvPr id="306" name="矩形 2"/>
                <p:cNvSpPr/>
                <p:nvPr/>
              </p:nvSpPr>
              <p:spPr>
                <a:xfrm>
                  <a:off x="2338512" y="2921548"/>
                  <a:ext cx="1473795" cy="575642"/>
                </a:xfrm>
                <a:custGeom>
                  <a:avLst/>
                  <a:gdLst>
                    <a:gd name="connsiteX0" fmla="*/ 0 w 576064"/>
                    <a:gd name="connsiteY0" fmla="*/ 0 h 124398"/>
                    <a:gd name="connsiteX1" fmla="*/ 576064 w 576064"/>
                    <a:gd name="connsiteY1" fmla="*/ 0 h 124398"/>
                    <a:gd name="connsiteX2" fmla="*/ 576064 w 576064"/>
                    <a:gd name="connsiteY2" fmla="*/ 124398 h 124398"/>
                    <a:gd name="connsiteX3" fmla="*/ 0 w 576064"/>
                    <a:gd name="connsiteY3" fmla="*/ 124398 h 124398"/>
                    <a:gd name="connsiteX4" fmla="*/ 0 w 576064"/>
                    <a:gd name="connsiteY4" fmla="*/ 0 h 124398"/>
                    <a:gd name="connsiteX0-1" fmla="*/ 0 w 726083"/>
                    <a:gd name="connsiteY0-2" fmla="*/ 0 h 488730"/>
                    <a:gd name="connsiteX1-3" fmla="*/ 726083 w 726083"/>
                    <a:gd name="connsiteY1-4" fmla="*/ 364332 h 488730"/>
                    <a:gd name="connsiteX2-5" fmla="*/ 726083 w 726083"/>
                    <a:gd name="connsiteY2-6" fmla="*/ 488730 h 488730"/>
                    <a:gd name="connsiteX3-7" fmla="*/ 150019 w 726083"/>
                    <a:gd name="connsiteY3-8" fmla="*/ 488730 h 488730"/>
                    <a:gd name="connsiteX4-9" fmla="*/ 0 w 726083"/>
                    <a:gd name="connsiteY4-10" fmla="*/ 0 h 488730"/>
                    <a:gd name="connsiteX0-11" fmla="*/ 0 w 726083"/>
                    <a:gd name="connsiteY0-12" fmla="*/ 0 h 488730"/>
                    <a:gd name="connsiteX1-13" fmla="*/ 726083 w 726083"/>
                    <a:gd name="connsiteY1-14" fmla="*/ 364332 h 488730"/>
                    <a:gd name="connsiteX2-15" fmla="*/ 726083 w 726083"/>
                    <a:gd name="connsiteY2-16" fmla="*/ 488730 h 488730"/>
                    <a:gd name="connsiteX3-17" fmla="*/ 4763 w 726083"/>
                    <a:gd name="connsiteY3-18" fmla="*/ 110111 h 488730"/>
                    <a:gd name="connsiteX4-19" fmla="*/ 0 w 726083"/>
                    <a:gd name="connsiteY4-20" fmla="*/ 0 h 488730"/>
                    <a:gd name="connsiteX0-21" fmla="*/ 0 w 1478558"/>
                    <a:gd name="connsiteY0-22" fmla="*/ 0 h 488730"/>
                    <a:gd name="connsiteX1-23" fmla="*/ 1478558 w 1478558"/>
                    <a:gd name="connsiteY1-24" fmla="*/ 481014 h 488730"/>
                    <a:gd name="connsiteX2-25" fmla="*/ 726083 w 1478558"/>
                    <a:gd name="connsiteY2-26" fmla="*/ 488730 h 488730"/>
                    <a:gd name="connsiteX3-27" fmla="*/ 4763 w 1478558"/>
                    <a:gd name="connsiteY3-28" fmla="*/ 110111 h 488730"/>
                    <a:gd name="connsiteX4-29" fmla="*/ 0 w 1478558"/>
                    <a:gd name="connsiteY4-30" fmla="*/ 0 h 488730"/>
                    <a:gd name="connsiteX0-31" fmla="*/ 0 w 1483321"/>
                    <a:gd name="connsiteY0-32" fmla="*/ 0 h 562549"/>
                    <a:gd name="connsiteX1-33" fmla="*/ 1478558 w 1483321"/>
                    <a:gd name="connsiteY1-34" fmla="*/ 481014 h 562549"/>
                    <a:gd name="connsiteX2-35" fmla="*/ 1483321 w 1483321"/>
                    <a:gd name="connsiteY2-36" fmla="*/ 562549 h 562549"/>
                    <a:gd name="connsiteX3-37" fmla="*/ 4763 w 1483321"/>
                    <a:gd name="connsiteY3-38" fmla="*/ 110111 h 562549"/>
                    <a:gd name="connsiteX4-39" fmla="*/ 0 w 1483321"/>
                    <a:gd name="connsiteY4-40" fmla="*/ 0 h 562549"/>
                    <a:gd name="connsiteX0-41" fmla="*/ 0 w 1483321"/>
                    <a:gd name="connsiteY0-42" fmla="*/ 0 h 562549"/>
                    <a:gd name="connsiteX1-43" fmla="*/ 1478558 w 1483321"/>
                    <a:gd name="connsiteY1-44" fmla="*/ 481014 h 562549"/>
                    <a:gd name="connsiteX2-45" fmla="*/ 1483321 w 1483321"/>
                    <a:gd name="connsiteY2-46" fmla="*/ 562549 h 562549"/>
                    <a:gd name="connsiteX3-47" fmla="*/ 4763 w 1483321"/>
                    <a:gd name="connsiteY3-48" fmla="*/ 110111 h 562549"/>
                    <a:gd name="connsiteX4-49" fmla="*/ 0 w 1483321"/>
                    <a:gd name="connsiteY4-50" fmla="*/ 0 h 562549"/>
                    <a:gd name="connsiteX0-51" fmla="*/ 0 w 1483321"/>
                    <a:gd name="connsiteY0-52" fmla="*/ 0 h 562549"/>
                    <a:gd name="connsiteX1-53" fmla="*/ 1478558 w 1483321"/>
                    <a:gd name="connsiteY1-54" fmla="*/ 481014 h 562549"/>
                    <a:gd name="connsiteX2-55" fmla="*/ 1483321 w 1483321"/>
                    <a:gd name="connsiteY2-56" fmla="*/ 562549 h 562549"/>
                    <a:gd name="connsiteX3-57" fmla="*/ 4763 w 1483321"/>
                    <a:gd name="connsiteY3-58" fmla="*/ 110111 h 562549"/>
                    <a:gd name="connsiteX4-59" fmla="*/ 0 w 1483321"/>
                    <a:gd name="connsiteY4-60" fmla="*/ 0 h 562549"/>
                    <a:gd name="connsiteX0-61" fmla="*/ 0 w 1483321"/>
                    <a:gd name="connsiteY0-62" fmla="*/ 0 h 562549"/>
                    <a:gd name="connsiteX1-63" fmla="*/ 1478558 w 1483321"/>
                    <a:gd name="connsiteY1-64" fmla="*/ 481014 h 562549"/>
                    <a:gd name="connsiteX2-65" fmla="*/ 1483321 w 1483321"/>
                    <a:gd name="connsiteY2-66" fmla="*/ 562549 h 562549"/>
                    <a:gd name="connsiteX3-67" fmla="*/ 4763 w 1483321"/>
                    <a:gd name="connsiteY3-68" fmla="*/ 110111 h 562549"/>
                    <a:gd name="connsiteX4-69" fmla="*/ 0 w 1483321"/>
                    <a:gd name="connsiteY4-70" fmla="*/ 0 h 562549"/>
                    <a:gd name="connsiteX0-71" fmla="*/ 0 w 1483321"/>
                    <a:gd name="connsiteY0-72" fmla="*/ 6683 h 569232"/>
                    <a:gd name="connsiteX1-73" fmla="*/ 1478558 w 1483321"/>
                    <a:gd name="connsiteY1-74" fmla="*/ 487697 h 569232"/>
                    <a:gd name="connsiteX2-75" fmla="*/ 1483321 w 1483321"/>
                    <a:gd name="connsiteY2-76" fmla="*/ 569232 h 569232"/>
                    <a:gd name="connsiteX3-77" fmla="*/ 4763 w 1483321"/>
                    <a:gd name="connsiteY3-78" fmla="*/ 116794 h 569232"/>
                    <a:gd name="connsiteX4-79" fmla="*/ 0 w 1483321"/>
                    <a:gd name="connsiteY4-80" fmla="*/ 6683 h 569232"/>
                    <a:gd name="connsiteX0-81" fmla="*/ 0 w 1478558"/>
                    <a:gd name="connsiteY0-82" fmla="*/ 6683 h 559707"/>
                    <a:gd name="connsiteX1-83" fmla="*/ 1478558 w 1478558"/>
                    <a:gd name="connsiteY1-84" fmla="*/ 487697 h 559707"/>
                    <a:gd name="connsiteX2-85" fmla="*/ 1440459 w 1478558"/>
                    <a:gd name="connsiteY2-86" fmla="*/ 559707 h 559707"/>
                    <a:gd name="connsiteX3-87" fmla="*/ 4763 w 1478558"/>
                    <a:gd name="connsiteY3-88" fmla="*/ 116794 h 559707"/>
                    <a:gd name="connsiteX4-89" fmla="*/ 0 w 1478558"/>
                    <a:gd name="connsiteY4-90" fmla="*/ 6683 h 559707"/>
                    <a:gd name="connsiteX0-91" fmla="*/ 0 w 1478558"/>
                    <a:gd name="connsiteY0-92" fmla="*/ 6683 h 559707"/>
                    <a:gd name="connsiteX1-93" fmla="*/ 1478558 w 1478558"/>
                    <a:gd name="connsiteY1-94" fmla="*/ 487697 h 559707"/>
                    <a:gd name="connsiteX2-95" fmla="*/ 1440459 w 1478558"/>
                    <a:gd name="connsiteY2-96" fmla="*/ 559707 h 559707"/>
                    <a:gd name="connsiteX3-97" fmla="*/ 4763 w 1478558"/>
                    <a:gd name="connsiteY3-98" fmla="*/ 116794 h 559707"/>
                    <a:gd name="connsiteX4-99" fmla="*/ 0 w 1478558"/>
                    <a:gd name="connsiteY4-100" fmla="*/ 6683 h 559707"/>
                    <a:gd name="connsiteX0-101" fmla="*/ 0 w 1478558"/>
                    <a:gd name="connsiteY0-102" fmla="*/ 6683 h 559707"/>
                    <a:gd name="connsiteX1-103" fmla="*/ 1478558 w 1478558"/>
                    <a:gd name="connsiteY1-104" fmla="*/ 487697 h 559707"/>
                    <a:gd name="connsiteX2-105" fmla="*/ 1440459 w 1478558"/>
                    <a:gd name="connsiteY2-106" fmla="*/ 559707 h 559707"/>
                    <a:gd name="connsiteX3-107" fmla="*/ 4763 w 1478558"/>
                    <a:gd name="connsiteY3-108" fmla="*/ 116794 h 559707"/>
                    <a:gd name="connsiteX4-109" fmla="*/ 0 w 1478558"/>
                    <a:gd name="connsiteY4-110" fmla="*/ 6683 h 559707"/>
                    <a:gd name="connsiteX0-111" fmla="*/ 0 w 1478558"/>
                    <a:gd name="connsiteY0-112" fmla="*/ 6683 h 559707"/>
                    <a:gd name="connsiteX1-113" fmla="*/ 1478558 w 1478558"/>
                    <a:gd name="connsiteY1-114" fmla="*/ 487697 h 559707"/>
                    <a:gd name="connsiteX2-115" fmla="*/ 1440459 w 1478558"/>
                    <a:gd name="connsiteY2-116" fmla="*/ 559707 h 559707"/>
                    <a:gd name="connsiteX3-117" fmla="*/ 4763 w 1478558"/>
                    <a:gd name="connsiteY3-118" fmla="*/ 116794 h 559707"/>
                    <a:gd name="connsiteX4-119" fmla="*/ 0 w 1478558"/>
                    <a:gd name="connsiteY4-120" fmla="*/ 6683 h 559707"/>
                    <a:gd name="connsiteX0-121" fmla="*/ 0 w 1478558"/>
                    <a:gd name="connsiteY0-122" fmla="*/ 6683 h 559707"/>
                    <a:gd name="connsiteX1-123" fmla="*/ 1478558 w 1478558"/>
                    <a:gd name="connsiteY1-124" fmla="*/ 487697 h 559707"/>
                    <a:gd name="connsiteX2-125" fmla="*/ 1440459 w 1478558"/>
                    <a:gd name="connsiteY2-126" fmla="*/ 559707 h 559707"/>
                    <a:gd name="connsiteX3-127" fmla="*/ 4763 w 1478558"/>
                    <a:gd name="connsiteY3-128" fmla="*/ 116794 h 559707"/>
                    <a:gd name="connsiteX4-129" fmla="*/ 0 w 1478558"/>
                    <a:gd name="connsiteY4-130" fmla="*/ 6683 h 559707"/>
                    <a:gd name="connsiteX0-131" fmla="*/ 0 w 1478558"/>
                    <a:gd name="connsiteY0-132" fmla="*/ 6683 h 559707"/>
                    <a:gd name="connsiteX1-133" fmla="*/ 1478558 w 1478558"/>
                    <a:gd name="connsiteY1-134" fmla="*/ 487697 h 559707"/>
                    <a:gd name="connsiteX2-135" fmla="*/ 1440459 w 1478558"/>
                    <a:gd name="connsiteY2-136" fmla="*/ 559707 h 559707"/>
                    <a:gd name="connsiteX3-137" fmla="*/ 4763 w 1478558"/>
                    <a:gd name="connsiteY3-138" fmla="*/ 116794 h 559707"/>
                    <a:gd name="connsiteX4-139" fmla="*/ 0 w 1478558"/>
                    <a:gd name="connsiteY4-140" fmla="*/ 6683 h 559707"/>
                    <a:gd name="connsiteX0-141" fmla="*/ 0 w 1478558"/>
                    <a:gd name="connsiteY0-142" fmla="*/ 6683 h 573994"/>
                    <a:gd name="connsiteX1-143" fmla="*/ 1478558 w 1478558"/>
                    <a:gd name="connsiteY1-144" fmla="*/ 487697 h 573994"/>
                    <a:gd name="connsiteX2-145" fmla="*/ 1445221 w 1478558"/>
                    <a:gd name="connsiteY2-146" fmla="*/ 573994 h 573994"/>
                    <a:gd name="connsiteX3-147" fmla="*/ 4763 w 1478558"/>
                    <a:gd name="connsiteY3-148" fmla="*/ 116794 h 573994"/>
                    <a:gd name="connsiteX4-149" fmla="*/ 0 w 1478558"/>
                    <a:gd name="connsiteY4-150" fmla="*/ 6683 h 573994"/>
                    <a:gd name="connsiteX0-151" fmla="*/ 0 w 1478558"/>
                    <a:gd name="connsiteY0-152" fmla="*/ 6683 h 573994"/>
                    <a:gd name="connsiteX1-153" fmla="*/ 1478558 w 1478558"/>
                    <a:gd name="connsiteY1-154" fmla="*/ 487697 h 573994"/>
                    <a:gd name="connsiteX2-155" fmla="*/ 1445221 w 1478558"/>
                    <a:gd name="connsiteY2-156" fmla="*/ 573994 h 573994"/>
                    <a:gd name="connsiteX3-157" fmla="*/ 4763 w 1478558"/>
                    <a:gd name="connsiteY3-158" fmla="*/ 116794 h 573994"/>
                    <a:gd name="connsiteX4-159" fmla="*/ 0 w 1478558"/>
                    <a:gd name="connsiteY4-160" fmla="*/ 6683 h 573994"/>
                    <a:gd name="connsiteX0-161" fmla="*/ 0 w 1478558"/>
                    <a:gd name="connsiteY0-162" fmla="*/ 7185 h 574496"/>
                    <a:gd name="connsiteX1-163" fmla="*/ 1478558 w 1478558"/>
                    <a:gd name="connsiteY1-164" fmla="*/ 488199 h 574496"/>
                    <a:gd name="connsiteX2-165" fmla="*/ 1445221 w 1478558"/>
                    <a:gd name="connsiteY2-166" fmla="*/ 574496 h 574496"/>
                    <a:gd name="connsiteX3-167" fmla="*/ 4763 w 1478558"/>
                    <a:gd name="connsiteY3-168" fmla="*/ 117296 h 574496"/>
                    <a:gd name="connsiteX4-169" fmla="*/ 0 w 1478558"/>
                    <a:gd name="connsiteY4-170" fmla="*/ 7185 h 574496"/>
                    <a:gd name="connsiteX0-171" fmla="*/ 0 w 1478558"/>
                    <a:gd name="connsiteY0-172" fmla="*/ 7185 h 576878"/>
                    <a:gd name="connsiteX1-173" fmla="*/ 1478558 w 1478558"/>
                    <a:gd name="connsiteY1-174" fmla="*/ 488199 h 576878"/>
                    <a:gd name="connsiteX2-175" fmla="*/ 1464271 w 1478558"/>
                    <a:gd name="connsiteY2-176" fmla="*/ 576878 h 576878"/>
                    <a:gd name="connsiteX3-177" fmla="*/ 4763 w 1478558"/>
                    <a:gd name="connsiteY3-178" fmla="*/ 117296 h 576878"/>
                    <a:gd name="connsiteX4-179" fmla="*/ 0 w 1478558"/>
                    <a:gd name="connsiteY4-180" fmla="*/ 7185 h 576878"/>
                    <a:gd name="connsiteX0-181" fmla="*/ 0 w 1478558"/>
                    <a:gd name="connsiteY0-182" fmla="*/ 7376 h 577069"/>
                    <a:gd name="connsiteX1-183" fmla="*/ 1478558 w 1478558"/>
                    <a:gd name="connsiteY1-184" fmla="*/ 483627 h 577069"/>
                    <a:gd name="connsiteX2-185" fmla="*/ 1464271 w 1478558"/>
                    <a:gd name="connsiteY2-186" fmla="*/ 577069 h 577069"/>
                    <a:gd name="connsiteX3-187" fmla="*/ 4763 w 1478558"/>
                    <a:gd name="connsiteY3-188" fmla="*/ 117487 h 577069"/>
                    <a:gd name="connsiteX4-189" fmla="*/ 0 w 1478558"/>
                    <a:gd name="connsiteY4-190" fmla="*/ 7376 h 577069"/>
                    <a:gd name="connsiteX0-191" fmla="*/ 0 w 1478558"/>
                    <a:gd name="connsiteY0-192" fmla="*/ 6934 h 576627"/>
                    <a:gd name="connsiteX1-193" fmla="*/ 1478558 w 1478558"/>
                    <a:gd name="connsiteY1-194" fmla="*/ 483185 h 576627"/>
                    <a:gd name="connsiteX2-195" fmla="*/ 1464271 w 1478558"/>
                    <a:gd name="connsiteY2-196" fmla="*/ 576627 h 576627"/>
                    <a:gd name="connsiteX3-197" fmla="*/ 4763 w 1478558"/>
                    <a:gd name="connsiteY3-198" fmla="*/ 117045 h 576627"/>
                    <a:gd name="connsiteX4-199" fmla="*/ 0 w 1478558"/>
                    <a:gd name="connsiteY4-200" fmla="*/ 6934 h 576627"/>
                    <a:gd name="connsiteX0-201" fmla="*/ 0 w 1478558"/>
                    <a:gd name="connsiteY0-202" fmla="*/ 6934 h 576627"/>
                    <a:gd name="connsiteX1-203" fmla="*/ 1478558 w 1478558"/>
                    <a:gd name="connsiteY1-204" fmla="*/ 483185 h 576627"/>
                    <a:gd name="connsiteX2-205" fmla="*/ 1464271 w 1478558"/>
                    <a:gd name="connsiteY2-206" fmla="*/ 576627 h 576627"/>
                    <a:gd name="connsiteX3-207" fmla="*/ 23813 w 1478558"/>
                    <a:gd name="connsiteY3-208" fmla="*/ 112283 h 576627"/>
                    <a:gd name="connsiteX4-209" fmla="*/ 0 w 1478558"/>
                    <a:gd name="connsiteY4-210" fmla="*/ 6934 h 576627"/>
                    <a:gd name="connsiteX0-211" fmla="*/ 0 w 1473795"/>
                    <a:gd name="connsiteY0-212" fmla="*/ 6934 h 576627"/>
                    <a:gd name="connsiteX1-213" fmla="*/ 1473795 w 1473795"/>
                    <a:gd name="connsiteY1-214" fmla="*/ 483185 h 576627"/>
                    <a:gd name="connsiteX2-215" fmla="*/ 1459508 w 1473795"/>
                    <a:gd name="connsiteY2-216" fmla="*/ 576627 h 576627"/>
                    <a:gd name="connsiteX3-217" fmla="*/ 19050 w 1473795"/>
                    <a:gd name="connsiteY3-218" fmla="*/ 112283 h 576627"/>
                    <a:gd name="connsiteX4-219" fmla="*/ 0 w 1473795"/>
                    <a:gd name="connsiteY4-220" fmla="*/ 6934 h 576627"/>
                    <a:gd name="connsiteX0-221" fmla="*/ 0 w 1473795"/>
                    <a:gd name="connsiteY0-222" fmla="*/ 7206 h 569755"/>
                    <a:gd name="connsiteX1-223" fmla="*/ 1473795 w 1473795"/>
                    <a:gd name="connsiteY1-224" fmla="*/ 476313 h 569755"/>
                    <a:gd name="connsiteX2-225" fmla="*/ 1459508 w 1473795"/>
                    <a:gd name="connsiteY2-226" fmla="*/ 569755 h 569755"/>
                    <a:gd name="connsiteX3-227" fmla="*/ 19050 w 1473795"/>
                    <a:gd name="connsiteY3-228" fmla="*/ 105411 h 569755"/>
                    <a:gd name="connsiteX4-229" fmla="*/ 0 w 1473795"/>
                    <a:gd name="connsiteY4-230" fmla="*/ 7206 h 569755"/>
                    <a:gd name="connsiteX0-231" fmla="*/ 0 w 1473795"/>
                    <a:gd name="connsiteY0-232" fmla="*/ 12924 h 575473"/>
                    <a:gd name="connsiteX1-233" fmla="*/ 1473795 w 1473795"/>
                    <a:gd name="connsiteY1-234" fmla="*/ 482031 h 575473"/>
                    <a:gd name="connsiteX2-235" fmla="*/ 1459508 w 1473795"/>
                    <a:gd name="connsiteY2-236" fmla="*/ 575473 h 575473"/>
                    <a:gd name="connsiteX3-237" fmla="*/ 19050 w 1473795"/>
                    <a:gd name="connsiteY3-238" fmla="*/ 111129 h 575473"/>
                    <a:gd name="connsiteX4-239" fmla="*/ 0 w 1473795"/>
                    <a:gd name="connsiteY4-240" fmla="*/ 12924 h 575473"/>
                    <a:gd name="connsiteX0-241" fmla="*/ 0 w 1473795"/>
                    <a:gd name="connsiteY0-242" fmla="*/ 13093 h 575642"/>
                    <a:gd name="connsiteX1-243" fmla="*/ 1473795 w 1473795"/>
                    <a:gd name="connsiteY1-244" fmla="*/ 479298 h 575642"/>
                    <a:gd name="connsiteX2-245" fmla="*/ 1459508 w 1473795"/>
                    <a:gd name="connsiteY2-246" fmla="*/ 575642 h 575642"/>
                    <a:gd name="connsiteX3-247" fmla="*/ 19050 w 1473795"/>
                    <a:gd name="connsiteY3-248" fmla="*/ 111298 h 575642"/>
                    <a:gd name="connsiteX4-249" fmla="*/ 0 w 1473795"/>
                    <a:gd name="connsiteY4-250" fmla="*/ 13093 h 57564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73795" h="575642">
                      <a:moveTo>
                        <a:pt x="0" y="13093"/>
                      </a:moveTo>
                      <a:cubicBezTo>
                        <a:pt x="521429" y="-45644"/>
                        <a:pt x="1021424" y="90360"/>
                        <a:pt x="1473795" y="479298"/>
                      </a:cubicBezTo>
                      <a:lnTo>
                        <a:pt x="1459508" y="575642"/>
                      </a:lnTo>
                      <a:cubicBezTo>
                        <a:pt x="935699" y="139872"/>
                        <a:pt x="447609" y="54149"/>
                        <a:pt x="19050" y="111298"/>
                      </a:cubicBezTo>
                      <a:lnTo>
                        <a:pt x="0" y="13093"/>
                      </a:lnTo>
                      <a:close/>
                    </a:path>
                  </a:pathLst>
                </a:custGeom>
                <a:gradFill>
                  <a:gsLst>
                    <a:gs pos="24000">
                      <a:schemeClr val="bg2">
                        <a:lumMod val="83000"/>
                      </a:schemeClr>
                    </a:gs>
                    <a:gs pos="100000">
                      <a:schemeClr val="tx2"/>
                    </a:gs>
                  </a:gsLst>
                  <a:lin ang="16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07" name="矩形 3"/>
                <p:cNvSpPr/>
                <p:nvPr/>
              </p:nvSpPr>
              <p:spPr>
                <a:xfrm>
                  <a:off x="3796779" y="3026840"/>
                  <a:ext cx="648642" cy="472060"/>
                </a:xfrm>
                <a:custGeom>
                  <a:avLst/>
                  <a:gdLst>
                    <a:gd name="connsiteX0" fmla="*/ 0 w 720080"/>
                    <a:gd name="connsiteY0" fmla="*/ 0 h 72008"/>
                    <a:gd name="connsiteX1" fmla="*/ 720080 w 720080"/>
                    <a:gd name="connsiteY1" fmla="*/ 0 h 72008"/>
                    <a:gd name="connsiteX2" fmla="*/ 720080 w 720080"/>
                    <a:gd name="connsiteY2" fmla="*/ 72008 h 72008"/>
                    <a:gd name="connsiteX3" fmla="*/ 0 w 720080"/>
                    <a:gd name="connsiteY3" fmla="*/ 72008 h 72008"/>
                    <a:gd name="connsiteX4" fmla="*/ 0 w 720080"/>
                    <a:gd name="connsiteY4" fmla="*/ 0 h 72008"/>
                    <a:gd name="connsiteX0-1" fmla="*/ 0 w 1241573"/>
                    <a:gd name="connsiteY0-2" fmla="*/ 481013 h 553021"/>
                    <a:gd name="connsiteX1-3" fmla="*/ 1241573 w 1241573"/>
                    <a:gd name="connsiteY1-4" fmla="*/ 0 h 553021"/>
                    <a:gd name="connsiteX2-5" fmla="*/ 720080 w 1241573"/>
                    <a:gd name="connsiteY2-6" fmla="*/ 553021 h 553021"/>
                    <a:gd name="connsiteX3-7" fmla="*/ 0 w 1241573"/>
                    <a:gd name="connsiteY3-8" fmla="*/ 553021 h 553021"/>
                    <a:gd name="connsiteX4-9" fmla="*/ 0 w 1241573"/>
                    <a:gd name="connsiteY4-10" fmla="*/ 481013 h 553021"/>
                    <a:gd name="connsiteX0-11" fmla="*/ 0 w 1246336"/>
                    <a:gd name="connsiteY0-12" fmla="*/ 481013 h 553021"/>
                    <a:gd name="connsiteX1-13" fmla="*/ 1241573 w 1246336"/>
                    <a:gd name="connsiteY1-14" fmla="*/ 0 h 553021"/>
                    <a:gd name="connsiteX2-15" fmla="*/ 1246336 w 1246336"/>
                    <a:gd name="connsiteY2-16" fmla="*/ 81533 h 553021"/>
                    <a:gd name="connsiteX3-17" fmla="*/ 0 w 1246336"/>
                    <a:gd name="connsiteY3-18" fmla="*/ 553021 h 553021"/>
                    <a:gd name="connsiteX4-19" fmla="*/ 0 w 1246336"/>
                    <a:gd name="connsiteY4-20" fmla="*/ 481013 h 553021"/>
                    <a:gd name="connsiteX0-21" fmla="*/ 0 w 1246336"/>
                    <a:gd name="connsiteY0-22" fmla="*/ 481013 h 595884"/>
                    <a:gd name="connsiteX1-23" fmla="*/ 1241573 w 1246336"/>
                    <a:gd name="connsiteY1-24" fmla="*/ 0 h 595884"/>
                    <a:gd name="connsiteX2-25" fmla="*/ 1246336 w 1246336"/>
                    <a:gd name="connsiteY2-26" fmla="*/ 81533 h 595884"/>
                    <a:gd name="connsiteX3-27" fmla="*/ 19050 w 1246336"/>
                    <a:gd name="connsiteY3-28" fmla="*/ 595884 h 595884"/>
                    <a:gd name="connsiteX4-29" fmla="*/ 0 w 1246336"/>
                    <a:gd name="connsiteY4-30" fmla="*/ 481013 h 595884"/>
                    <a:gd name="connsiteX0-31" fmla="*/ 0 w 1246336"/>
                    <a:gd name="connsiteY0-32" fmla="*/ 481013 h 481013"/>
                    <a:gd name="connsiteX1-33" fmla="*/ 1241573 w 1246336"/>
                    <a:gd name="connsiteY1-34" fmla="*/ 0 h 481013"/>
                    <a:gd name="connsiteX2-35" fmla="*/ 1246336 w 1246336"/>
                    <a:gd name="connsiteY2-36" fmla="*/ 81533 h 481013"/>
                    <a:gd name="connsiteX3-37" fmla="*/ 585788 w 1246336"/>
                    <a:gd name="connsiteY3-38" fmla="*/ 462534 h 481013"/>
                    <a:gd name="connsiteX4-39" fmla="*/ 0 w 1246336"/>
                    <a:gd name="connsiteY4-40" fmla="*/ 481013 h 481013"/>
                    <a:gd name="connsiteX0-41" fmla="*/ 26193 w 660548"/>
                    <a:gd name="connsiteY0-42" fmla="*/ 373856 h 462534"/>
                    <a:gd name="connsiteX1-43" fmla="*/ 655785 w 660548"/>
                    <a:gd name="connsiteY1-44" fmla="*/ 0 h 462534"/>
                    <a:gd name="connsiteX2-45" fmla="*/ 660548 w 660548"/>
                    <a:gd name="connsiteY2-46" fmla="*/ 81533 h 462534"/>
                    <a:gd name="connsiteX3-47" fmla="*/ 0 w 660548"/>
                    <a:gd name="connsiteY3-48" fmla="*/ 462534 h 462534"/>
                    <a:gd name="connsiteX4-49" fmla="*/ 26193 w 660548"/>
                    <a:gd name="connsiteY4-50" fmla="*/ 373856 h 462534"/>
                    <a:gd name="connsiteX0-51" fmla="*/ 38099 w 672454"/>
                    <a:gd name="connsiteY0-52" fmla="*/ 373856 h 460153"/>
                    <a:gd name="connsiteX1-53" fmla="*/ 667691 w 672454"/>
                    <a:gd name="connsiteY1-54" fmla="*/ 0 h 460153"/>
                    <a:gd name="connsiteX2-55" fmla="*/ 672454 w 672454"/>
                    <a:gd name="connsiteY2-56" fmla="*/ 81533 h 460153"/>
                    <a:gd name="connsiteX3-57" fmla="*/ 0 w 672454"/>
                    <a:gd name="connsiteY3-58" fmla="*/ 460153 h 460153"/>
                    <a:gd name="connsiteX4-59" fmla="*/ 38099 w 672454"/>
                    <a:gd name="connsiteY4-60" fmla="*/ 373856 h 460153"/>
                    <a:gd name="connsiteX0-61" fmla="*/ 14287 w 648642"/>
                    <a:gd name="connsiteY0-62" fmla="*/ 373856 h 460153"/>
                    <a:gd name="connsiteX1-63" fmla="*/ 643879 w 648642"/>
                    <a:gd name="connsiteY1-64" fmla="*/ 0 h 460153"/>
                    <a:gd name="connsiteX2-65" fmla="*/ 648642 w 648642"/>
                    <a:gd name="connsiteY2-66" fmla="*/ 81533 h 460153"/>
                    <a:gd name="connsiteX3-67" fmla="*/ 0 w 648642"/>
                    <a:gd name="connsiteY3-68" fmla="*/ 460153 h 460153"/>
                    <a:gd name="connsiteX4-69" fmla="*/ 14287 w 648642"/>
                    <a:gd name="connsiteY4-70" fmla="*/ 373856 h 460153"/>
                    <a:gd name="connsiteX0-71" fmla="*/ 19050 w 653405"/>
                    <a:gd name="connsiteY0-72" fmla="*/ 373856 h 472060"/>
                    <a:gd name="connsiteX1-73" fmla="*/ 648642 w 653405"/>
                    <a:gd name="connsiteY1-74" fmla="*/ 0 h 472060"/>
                    <a:gd name="connsiteX2-75" fmla="*/ 653405 w 653405"/>
                    <a:gd name="connsiteY2-76" fmla="*/ 81533 h 472060"/>
                    <a:gd name="connsiteX3-77" fmla="*/ 0 w 653405"/>
                    <a:gd name="connsiteY3-78" fmla="*/ 472060 h 472060"/>
                    <a:gd name="connsiteX4-79" fmla="*/ 19050 w 653405"/>
                    <a:gd name="connsiteY4-80" fmla="*/ 373856 h 472060"/>
                    <a:gd name="connsiteX0-81" fmla="*/ 19050 w 648642"/>
                    <a:gd name="connsiteY0-82" fmla="*/ 373856 h 472060"/>
                    <a:gd name="connsiteX1-83" fmla="*/ 648642 w 648642"/>
                    <a:gd name="connsiteY1-84" fmla="*/ 0 h 472060"/>
                    <a:gd name="connsiteX2-85" fmla="*/ 620068 w 648642"/>
                    <a:gd name="connsiteY2-86" fmla="*/ 83915 h 472060"/>
                    <a:gd name="connsiteX3-87" fmla="*/ 0 w 648642"/>
                    <a:gd name="connsiteY3-88" fmla="*/ 472060 h 472060"/>
                    <a:gd name="connsiteX4-89" fmla="*/ 19050 w 648642"/>
                    <a:gd name="connsiteY4-90" fmla="*/ 373856 h 472060"/>
                    <a:gd name="connsiteX0-91" fmla="*/ 1633 w 648642"/>
                    <a:gd name="connsiteY0-92" fmla="*/ 388370 h 472060"/>
                    <a:gd name="connsiteX1-93" fmla="*/ 648642 w 648642"/>
                    <a:gd name="connsiteY1-94" fmla="*/ 0 h 472060"/>
                    <a:gd name="connsiteX2-95" fmla="*/ 620068 w 648642"/>
                    <a:gd name="connsiteY2-96" fmla="*/ 83915 h 472060"/>
                    <a:gd name="connsiteX3-97" fmla="*/ 0 w 648642"/>
                    <a:gd name="connsiteY3-98" fmla="*/ 472060 h 472060"/>
                    <a:gd name="connsiteX4-99" fmla="*/ 1633 w 648642"/>
                    <a:gd name="connsiteY4-100" fmla="*/ 388370 h 472060"/>
                    <a:gd name="connsiteX0-101" fmla="*/ 7439 w 648642"/>
                    <a:gd name="connsiteY0-102" fmla="*/ 385467 h 472060"/>
                    <a:gd name="connsiteX1-103" fmla="*/ 648642 w 648642"/>
                    <a:gd name="connsiteY1-104" fmla="*/ 0 h 472060"/>
                    <a:gd name="connsiteX2-105" fmla="*/ 620068 w 648642"/>
                    <a:gd name="connsiteY2-106" fmla="*/ 83915 h 472060"/>
                    <a:gd name="connsiteX3-107" fmla="*/ 0 w 648642"/>
                    <a:gd name="connsiteY3-108" fmla="*/ 472060 h 472060"/>
                    <a:gd name="connsiteX4-109" fmla="*/ 7439 w 648642"/>
                    <a:gd name="connsiteY4-110" fmla="*/ 385467 h 4720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642" h="472060">
                      <a:moveTo>
                        <a:pt x="7439" y="385467"/>
                      </a:moveTo>
                      <a:lnTo>
                        <a:pt x="648642" y="0"/>
                      </a:lnTo>
                      <a:lnTo>
                        <a:pt x="620068" y="83915"/>
                      </a:lnTo>
                      <a:lnTo>
                        <a:pt x="0" y="472060"/>
                      </a:lnTo>
                      <a:cubicBezTo>
                        <a:pt x="544" y="444163"/>
                        <a:pt x="6895" y="413364"/>
                        <a:pt x="7439" y="385467"/>
                      </a:cubicBezTo>
                      <a:close/>
                    </a:path>
                  </a:pathLst>
                </a:custGeom>
                <a:gradFill>
                  <a:gsLst>
                    <a:gs pos="0">
                      <a:schemeClr val="bg2">
                        <a:lumMod val="88000"/>
                        <a:lumOff val="12000"/>
                      </a:schemeClr>
                    </a:gs>
                    <a:gs pos="31000">
                      <a:schemeClr val="tx2">
                        <a:lumMod val="69000"/>
                        <a:lumOff val="31000"/>
                      </a:schemeClr>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08" name="矩形 1"/>
                <p:cNvSpPr/>
                <p:nvPr/>
              </p:nvSpPr>
              <p:spPr>
                <a:xfrm>
                  <a:off x="2329359" y="2636324"/>
                  <a:ext cx="2117675" cy="779904"/>
                </a:xfrm>
                <a:custGeom>
                  <a:avLst/>
                  <a:gdLst>
                    <a:gd name="connsiteX0" fmla="*/ 0 w 1296144"/>
                    <a:gd name="connsiteY0" fmla="*/ 0 h 648072"/>
                    <a:gd name="connsiteX1" fmla="*/ 1296144 w 1296144"/>
                    <a:gd name="connsiteY1" fmla="*/ 0 h 648072"/>
                    <a:gd name="connsiteX2" fmla="*/ 1296144 w 1296144"/>
                    <a:gd name="connsiteY2" fmla="*/ 648072 h 648072"/>
                    <a:gd name="connsiteX3" fmla="*/ 0 w 1296144"/>
                    <a:gd name="connsiteY3" fmla="*/ 648072 h 648072"/>
                    <a:gd name="connsiteX4" fmla="*/ 0 w 1296144"/>
                    <a:gd name="connsiteY4" fmla="*/ 0 h 648072"/>
                    <a:gd name="connsiteX0-1" fmla="*/ 802481 w 2098625"/>
                    <a:gd name="connsiteY0-2" fmla="*/ 0 h 648072"/>
                    <a:gd name="connsiteX1-3" fmla="*/ 2098625 w 2098625"/>
                    <a:gd name="connsiteY1-4" fmla="*/ 0 h 648072"/>
                    <a:gd name="connsiteX2-5" fmla="*/ 2098625 w 2098625"/>
                    <a:gd name="connsiteY2-6" fmla="*/ 648072 h 648072"/>
                    <a:gd name="connsiteX3-7" fmla="*/ 0 w 2098625"/>
                    <a:gd name="connsiteY3-8" fmla="*/ 219447 h 648072"/>
                    <a:gd name="connsiteX4-9" fmla="*/ 802481 w 2098625"/>
                    <a:gd name="connsiteY4-10" fmla="*/ 0 h 648072"/>
                    <a:gd name="connsiteX0-11" fmla="*/ 969169 w 2098625"/>
                    <a:gd name="connsiteY0-12" fmla="*/ 0 h 721891"/>
                    <a:gd name="connsiteX1-13" fmla="*/ 2098625 w 2098625"/>
                    <a:gd name="connsiteY1-14" fmla="*/ 73819 h 721891"/>
                    <a:gd name="connsiteX2-15" fmla="*/ 2098625 w 2098625"/>
                    <a:gd name="connsiteY2-16" fmla="*/ 721891 h 721891"/>
                    <a:gd name="connsiteX3-17" fmla="*/ 0 w 2098625"/>
                    <a:gd name="connsiteY3-18" fmla="*/ 293266 h 721891"/>
                    <a:gd name="connsiteX4-19" fmla="*/ 969169 w 2098625"/>
                    <a:gd name="connsiteY4-20" fmla="*/ 0 h 721891"/>
                    <a:gd name="connsiteX0-21" fmla="*/ 969169 w 2098625"/>
                    <a:gd name="connsiteY0-22" fmla="*/ 0 h 764754"/>
                    <a:gd name="connsiteX1-23" fmla="*/ 2098625 w 2098625"/>
                    <a:gd name="connsiteY1-24" fmla="*/ 73819 h 764754"/>
                    <a:gd name="connsiteX2-25" fmla="*/ 1491407 w 2098625"/>
                    <a:gd name="connsiteY2-26" fmla="*/ 764754 h 764754"/>
                    <a:gd name="connsiteX3-27" fmla="*/ 0 w 2098625"/>
                    <a:gd name="connsiteY3-28" fmla="*/ 293266 h 764754"/>
                    <a:gd name="connsiteX4-29" fmla="*/ 969169 w 2098625"/>
                    <a:gd name="connsiteY4-30" fmla="*/ 0 h 764754"/>
                    <a:gd name="connsiteX0-31" fmla="*/ 969169 w 2101006"/>
                    <a:gd name="connsiteY0-32" fmla="*/ 0 h 764754"/>
                    <a:gd name="connsiteX1-33" fmla="*/ 2101006 w 2101006"/>
                    <a:gd name="connsiteY1-34" fmla="*/ 390526 h 764754"/>
                    <a:gd name="connsiteX2-35" fmla="*/ 1491407 w 2101006"/>
                    <a:gd name="connsiteY2-36" fmla="*/ 764754 h 764754"/>
                    <a:gd name="connsiteX3-37" fmla="*/ 0 w 2101006"/>
                    <a:gd name="connsiteY3-38" fmla="*/ 293266 h 764754"/>
                    <a:gd name="connsiteX4-39" fmla="*/ 969169 w 2101006"/>
                    <a:gd name="connsiteY4-40" fmla="*/ 0 h 764754"/>
                    <a:gd name="connsiteX0-41" fmla="*/ 969169 w 2101006"/>
                    <a:gd name="connsiteY0-42" fmla="*/ 0 h 764754"/>
                    <a:gd name="connsiteX1-43" fmla="*/ 2101006 w 2101006"/>
                    <a:gd name="connsiteY1-44" fmla="*/ 390526 h 764754"/>
                    <a:gd name="connsiteX2-45" fmla="*/ 1491407 w 2101006"/>
                    <a:gd name="connsiteY2-46" fmla="*/ 764754 h 764754"/>
                    <a:gd name="connsiteX3-47" fmla="*/ 0 w 2101006"/>
                    <a:gd name="connsiteY3-48" fmla="*/ 293266 h 764754"/>
                    <a:gd name="connsiteX4-49" fmla="*/ 969169 w 2101006"/>
                    <a:gd name="connsiteY4-50" fmla="*/ 0 h 764754"/>
                    <a:gd name="connsiteX0-51" fmla="*/ 969169 w 2101006"/>
                    <a:gd name="connsiteY0-52" fmla="*/ 2072 h 766826"/>
                    <a:gd name="connsiteX1-53" fmla="*/ 2101006 w 2101006"/>
                    <a:gd name="connsiteY1-54" fmla="*/ 392598 h 766826"/>
                    <a:gd name="connsiteX2-55" fmla="*/ 1491407 w 2101006"/>
                    <a:gd name="connsiteY2-56" fmla="*/ 766826 h 766826"/>
                    <a:gd name="connsiteX3-57" fmla="*/ 0 w 2101006"/>
                    <a:gd name="connsiteY3-58" fmla="*/ 295338 h 766826"/>
                    <a:gd name="connsiteX4-59" fmla="*/ 969169 w 2101006"/>
                    <a:gd name="connsiteY4-60" fmla="*/ 2072 h 766826"/>
                    <a:gd name="connsiteX0-61" fmla="*/ 969169 w 2117675"/>
                    <a:gd name="connsiteY0-62" fmla="*/ 2158 h 766912"/>
                    <a:gd name="connsiteX1-63" fmla="*/ 2117675 w 2117675"/>
                    <a:gd name="connsiteY1-64" fmla="*/ 387922 h 766912"/>
                    <a:gd name="connsiteX2-65" fmla="*/ 1491407 w 2117675"/>
                    <a:gd name="connsiteY2-66" fmla="*/ 766912 h 766912"/>
                    <a:gd name="connsiteX3-67" fmla="*/ 0 w 2117675"/>
                    <a:gd name="connsiteY3-68" fmla="*/ 295424 h 766912"/>
                    <a:gd name="connsiteX4-69" fmla="*/ 969169 w 2117675"/>
                    <a:gd name="connsiteY4-70" fmla="*/ 2158 h 766912"/>
                    <a:gd name="connsiteX0-71" fmla="*/ 969169 w 2117675"/>
                    <a:gd name="connsiteY0-72" fmla="*/ 2158 h 771675"/>
                    <a:gd name="connsiteX1-73" fmla="*/ 2117675 w 2117675"/>
                    <a:gd name="connsiteY1-74" fmla="*/ 387922 h 771675"/>
                    <a:gd name="connsiteX2-75" fmla="*/ 1481882 w 2117675"/>
                    <a:gd name="connsiteY2-76" fmla="*/ 771675 h 771675"/>
                    <a:gd name="connsiteX3-77" fmla="*/ 0 w 2117675"/>
                    <a:gd name="connsiteY3-78" fmla="*/ 295424 h 771675"/>
                    <a:gd name="connsiteX4-79" fmla="*/ 969169 w 2117675"/>
                    <a:gd name="connsiteY4-80" fmla="*/ 2158 h 771675"/>
                    <a:gd name="connsiteX0-81" fmla="*/ 969169 w 2117675"/>
                    <a:gd name="connsiteY0-82" fmla="*/ 2158 h 771675"/>
                    <a:gd name="connsiteX1-83" fmla="*/ 2117675 w 2117675"/>
                    <a:gd name="connsiteY1-84" fmla="*/ 387922 h 771675"/>
                    <a:gd name="connsiteX2-85" fmla="*/ 1481882 w 2117675"/>
                    <a:gd name="connsiteY2-86" fmla="*/ 771675 h 771675"/>
                    <a:gd name="connsiteX3-87" fmla="*/ 0 w 2117675"/>
                    <a:gd name="connsiteY3-88" fmla="*/ 295424 h 771675"/>
                    <a:gd name="connsiteX4-89" fmla="*/ 969169 w 2117675"/>
                    <a:gd name="connsiteY4-90" fmla="*/ 2158 h 771675"/>
                    <a:gd name="connsiteX0-91" fmla="*/ 969169 w 2117675"/>
                    <a:gd name="connsiteY0-92" fmla="*/ 2158 h 771675"/>
                    <a:gd name="connsiteX1-93" fmla="*/ 2117675 w 2117675"/>
                    <a:gd name="connsiteY1-94" fmla="*/ 387922 h 771675"/>
                    <a:gd name="connsiteX2-95" fmla="*/ 1481882 w 2117675"/>
                    <a:gd name="connsiteY2-96" fmla="*/ 771675 h 771675"/>
                    <a:gd name="connsiteX3-97" fmla="*/ 0 w 2117675"/>
                    <a:gd name="connsiteY3-98" fmla="*/ 295424 h 771675"/>
                    <a:gd name="connsiteX4-99" fmla="*/ 969169 w 2117675"/>
                    <a:gd name="connsiteY4-100" fmla="*/ 2158 h 771675"/>
                    <a:gd name="connsiteX0-101" fmla="*/ 969169 w 2117675"/>
                    <a:gd name="connsiteY0-102" fmla="*/ 2158 h 776438"/>
                    <a:gd name="connsiteX1-103" fmla="*/ 2117675 w 2117675"/>
                    <a:gd name="connsiteY1-104" fmla="*/ 387922 h 776438"/>
                    <a:gd name="connsiteX2-105" fmla="*/ 1477119 w 2117675"/>
                    <a:gd name="connsiteY2-106" fmla="*/ 776438 h 776438"/>
                    <a:gd name="connsiteX3-107" fmla="*/ 0 w 2117675"/>
                    <a:gd name="connsiteY3-108" fmla="*/ 295424 h 776438"/>
                    <a:gd name="connsiteX4-109" fmla="*/ 969169 w 2117675"/>
                    <a:gd name="connsiteY4-110" fmla="*/ 2158 h 776438"/>
                    <a:gd name="connsiteX0-111" fmla="*/ 969169 w 2117675"/>
                    <a:gd name="connsiteY0-112" fmla="*/ 2158 h 776438"/>
                    <a:gd name="connsiteX1-113" fmla="*/ 2117675 w 2117675"/>
                    <a:gd name="connsiteY1-114" fmla="*/ 387922 h 776438"/>
                    <a:gd name="connsiteX2-115" fmla="*/ 1477119 w 2117675"/>
                    <a:gd name="connsiteY2-116" fmla="*/ 776438 h 776438"/>
                    <a:gd name="connsiteX3-117" fmla="*/ 0 w 2117675"/>
                    <a:gd name="connsiteY3-118" fmla="*/ 295424 h 776438"/>
                    <a:gd name="connsiteX4-119" fmla="*/ 969169 w 2117675"/>
                    <a:gd name="connsiteY4-120" fmla="*/ 2158 h 776438"/>
                    <a:gd name="connsiteX0-121" fmla="*/ 969169 w 2117675"/>
                    <a:gd name="connsiteY0-122" fmla="*/ 2158 h 776438"/>
                    <a:gd name="connsiteX1-123" fmla="*/ 2117675 w 2117675"/>
                    <a:gd name="connsiteY1-124" fmla="*/ 387922 h 776438"/>
                    <a:gd name="connsiteX2-125" fmla="*/ 1477119 w 2117675"/>
                    <a:gd name="connsiteY2-126" fmla="*/ 776438 h 776438"/>
                    <a:gd name="connsiteX3-127" fmla="*/ 0 w 2117675"/>
                    <a:gd name="connsiteY3-128" fmla="*/ 295424 h 776438"/>
                    <a:gd name="connsiteX4-129" fmla="*/ 969169 w 2117675"/>
                    <a:gd name="connsiteY4-130" fmla="*/ 2158 h 776438"/>
                    <a:gd name="connsiteX0-131" fmla="*/ 969169 w 2117675"/>
                    <a:gd name="connsiteY0-132" fmla="*/ 5624 h 779904"/>
                    <a:gd name="connsiteX1-133" fmla="*/ 2117675 w 2117675"/>
                    <a:gd name="connsiteY1-134" fmla="*/ 391388 h 779904"/>
                    <a:gd name="connsiteX2-135" fmla="*/ 1477119 w 2117675"/>
                    <a:gd name="connsiteY2-136" fmla="*/ 779904 h 779904"/>
                    <a:gd name="connsiteX3-137" fmla="*/ 0 w 2117675"/>
                    <a:gd name="connsiteY3-138" fmla="*/ 298890 h 779904"/>
                    <a:gd name="connsiteX4-139" fmla="*/ 969169 w 2117675"/>
                    <a:gd name="connsiteY4-140" fmla="*/ 5624 h 77990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17675" h="779904">
                      <a:moveTo>
                        <a:pt x="969169" y="5624"/>
                      </a:moveTo>
                      <a:cubicBezTo>
                        <a:pt x="1517897" y="-26125"/>
                        <a:pt x="1745159" y="73095"/>
                        <a:pt x="2117675" y="391388"/>
                      </a:cubicBezTo>
                      <a:lnTo>
                        <a:pt x="1477119" y="779904"/>
                      </a:lnTo>
                      <a:cubicBezTo>
                        <a:pt x="1078408" y="399698"/>
                        <a:pt x="563017" y="245709"/>
                        <a:pt x="0" y="298890"/>
                      </a:cubicBezTo>
                      <a:lnTo>
                        <a:pt x="969169" y="5624"/>
                      </a:lnTo>
                      <a:close/>
                    </a:path>
                  </a:pathLst>
                </a:custGeom>
                <a:gradFill>
                  <a:gsLst>
                    <a:gs pos="0">
                      <a:schemeClr val="tx2">
                        <a:lumMod val="60000"/>
                        <a:lumOff val="40000"/>
                      </a:schemeClr>
                    </a:gs>
                    <a:gs pos="100000">
                      <a:schemeClr val="tx2">
                        <a:lumMod val="75000"/>
                      </a:schemeClr>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305" name="矩形 1"/>
              <p:cNvSpPr/>
              <p:nvPr/>
            </p:nvSpPr>
            <p:spPr>
              <a:xfrm>
                <a:off x="2323410" y="2636325"/>
                <a:ext cx="1847864" cy="779905"/>
              </a:xfrm>
              <a:custGeom>
                <a:avLst/>
                <a:gdLst/>
                <a:ahLst/>
                <a:cxnLst/>
                <a:rect l="l" t="t" r="r" b="b"/>
                <a:pathLst>
                  <a:path w="1847864" h="779904">
                    <a:moveTo>
                      <a:pt x="1160785" y="29"/>
                    </a:moveTo>
                    <a:cubicBezTo>
                      <a:pt x="1384664" y="1145"/>
                      <a:pt x="1550251" y="33714"/>
                      <a:pt x="1705539" y="108358"/>
                    </a:cubicBezTo>
                    <a:cubicBezTo>
                      <a:pt x="1711932" y="267614"/>
                      <a:pt x="1762280" y="418728"/>
                      <a:pt x="1847864" y="555036"/>
                    </a:cubicBezTo>
                    <a:lnTo>
                      <a:pt x="1477119" y="779904"/>
                    </a:lnTo>
                    <a:cubicBezTo>
                      <a:pt x="1078408" y="399698"/>
                      <a:pt x="563017" y="245709"/>
                      <a:pt x="0" y="298890"/>
                    </a:cubicBezTo>
                    <a:lnTo>
                      <a:pt x="969169" y="5624"/>
                    </a:lnTo>
                    <a:cubicBezTo>
                      <a:pt x="1037760" y="1656"/>
                      <a:pt x="1101328" y="-267"/>
                      <a:pt x="1160785" y="29"/>
                    </a:cubicBezTo>
                    <a:close/>
                  </a:path>
                </a:pathLst>
              </a:custGeom>
              <a:gradFill>
                <a:gsLst>
                  <a:gs pos="95000">
                    <a:schemeClr val="bg1">
                      <a:alpha val="20000"/>
                    </a:schemeClr>
                  </a:gs>
                  <a:gs pos="0">
                    <a:schemeClr val="bg1">
                      <a:alpha val="2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303" name="TextBox 302"/>
            <p:cNvSpPr txBox="1"/>
            <p:nvPr/>
          </p:nvSpPr>
          <p:spPr>
            <a:xfrm>
              <a:off x="3883578" y="2807214"/>
              <a:ext cx="354524" cy="375102"/>
            </a:xfrm>
            <a:prstGeom prst="rect">
              <a:avLst/>
            </a:prstGeom>
            <a:noFill/>
            <a:effectLst>
              <a:innerShdw blurRad="63500" dist="50800" dir="13500000">
                <a:prstClr val="black">
                  <a:alpha val="50000"/>
                </a:prstClr>
              </a:innerShdw>
            </a:effectLst>
          </p:spPr>
          <p:txBody>
            <a:bodyPr wrap="none" rtlCol="0">
              <a:spAutoFit/>
            </a:bodyPr>
            <a:lstStyle/>
            <a:p>
              <a:r>
                <a:rPr lang="en-US" altLang="zh-CN"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O</a:t>
              </a:r>
              <a:endParaRPr lang="zh-CN" altLang="en-US"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309" name="组合 308"/>
          <p:cNvGrpSpPr/>
          <p:nvPr/>
        </p:nvGrpSpPr>
        <p:grpSpPr>
          <a:xfrm>
            <a:off x="6226305" y="3338179"/>
            <a:ext cx="1782681" cy="935868"/>
            <a:chOff x="4541381" y="2715766"/>
            <a:chExt cx="1448424" cy="760390"/>
          </a:xfrm>
        </p:grpSpPr>
        <p:grpSp>
          <p:nvGrpSpPr>
            <p:cNvPr id="310" name="组合 309"/>
            <p:cNvGrpSpPr/>
            <p:nvPr/>
          </p:nvGrpSpPr>
          <p:grpSpPr>
            <a:xfrm>
              <a:off x="4541381" y="2715766"/>
              <a:ext cx="1448424" cy="760390"/>
              <a:chOff x="3885010" y="3089595"/>
              <a:chExt cx="1802592" cy="946320"/>
            </a:xfrm>
            <a:effectLst>
              <a:outerShdw blurRad="292100" dist="419100" dir="6540000" algn="tl" rotWithShape="0">
                <a:prstClr val="black">
                  <a:alpha val="40000"/>
                </a:prstClr>
              </a:outerShdw>
            </a:effectLst>
          </p:grpSpPr>
          <p:sp>
            <p:nvSpPr>
              <p:cNvPr id="312" name="矩形 2"/>
              <p:cNvSpPr/>
              <p:nvPr/>
            </p:nvSpPr>
            <p:spPr>
              <a:xfrm rot="2092662" flipV="1">
                <a:off x="3885010" y="3411305"/>
                <a:ext cx="1472564" cy="624610"/>
              </a:xfrm>
              <a:custGeom>
                <a:avLst/>
                <a:gdLst>
                  <a:gd name="connsiteX0" fmla="*/ 0 w 576064"/>
                  <a:gd name="connsiteY0" fmla="*/ 0 h 124398"/>
                  <a:gd name="connsiteX1" fmla="*/ 576064 w 576064"/>
                  <a:gd name="connsiteY1" fmla="*/ 0 h 124398"/>
                  <a:gd name="connsiteX2" fmla="*/ 576064 w 576064"/>
                  <a:gd name="connsiteY2" fmla="*/ 124398 h 124398"/>
                  <a:gd name="connsiteX3" fmla="*/ 0 w 576064"/>
                  <a:gd name="connsiteY3" fmla="*/ 124398 h 124398"/>
                  <a:gd name="connsiteX4" fmla="*/ 0 w 576064"/>
                  <a:gd name="connsiteY4" fmla="*/ 0 h 124398"/>
                  <a:gd name="connsiteX0-1" fmla="*/ 0 w 726083"/>
                  <a:gd name="connsiteY0-2" fmla="*/ 0 h 488730"/>
                  <a:gd name="connsiteX1-3" fmla="*/ 726083 w 726083"/>
                  <a:gd name="connsiteY1-4" fmla="*/ 364332 h 488730"/>
                  <a:gd name="connsiteX2-5" fmla="*/ 726083 w 726083"/>
                  <a:gd name="connsiteY2-6" fmla="*/ 488730 h 488730"/>
                  <a:gd name="connsiteX3-7" fmla="*/ 150019 w 726083"/>
                  <a:gd name="connsiteY3-8" fmla="*/ 488730 h 488730"/>
                  <a:gd name="connsiteX4-9" fmla="*/ 0 w 726083"/>
                  <a:gd name="connsiteY4-10" fmla="*/ 0 h 488730"/>
                  <a:gd name="connsiteX0-11" fmla="*/ 0 w 726083"/>
                  <a:gd name="connsiteY0-12" fmla="*/ 0 h 488730"/>
                  <a:gd name="connsiteX1-13" fmla="*/ 726083 w 726083"/>
                  <a:gd name="connsiteY1-14" fmla="*/ 364332 h 488730"/>
                  <a:gd name="connsiteX2-15" fmla="*/ 726083 w 726083"/>
                  <a:gd name="connsiteY2-16" fmla="*/ 488730 h 488730"/>
                  <a:gd name="connsiteX3-17" fmla="*/ 4763 w 726083"/>
                  <a:gd name="connsiteY3-18" fmla="*/ 110111 h 488730"/>
                  <a:gd name="connsiteX4-19" fmla="*/ 0 w 726083"/>
                  <a:gd name="connsiteY4-20" fmla="*/ 0 h 488730"/>
                  <a:gd name="connsiteX0-21" fmla="*/ 0 w 1478558"/>
                  <a:gd name="connsiteY0-22" fmla="*/ 0 h 488730"/>
                  <a:gd name="connsiteX1-23" fmla="*/ 1478558 w 1478558"/>
                  <a:gd name="connsiteY1-24" fmla="*/ 481014 h 488730"/>
                  <a:gd name="connsiteX2-25" fmla="*/ 726083 w 1478558"/>
                  <a:gd name="connsiteY2-26" fmla="*/ 488730 h 488730"/>
                  <a:gd name="connsiteX3-27" fmla="*/ 4763 w 1478558"/>
                  <a:gd name="connsiteY3-28" fmla="*/ 110111 h 488730"/>
                  <a:gd name="connsiteX4-29" fmla="*/ 0 w 1478558"/>
                  <a:gd name="connsiteY4-30" fmla="*/ 0 h 488730"/>
                  <a:gd name="connsiteX0-31" fmla="*/ 0 w 1483321"/>
                  <a:gd name="connsiteY0-32" fmla="*/ 0 h 562549"/>
                  <a:gd name="connsiteX1-33" fmla="*/ 1478558 w 1483321"/>
                  <a:gd name="connsiteY1-34" fmla="*/ 481014 h 562549"/>
                  <a:gd name="connsiteX2-35" fmla="*/ 1483321 w 1483321"/>
                  <a:gd name="connsiteY2-36" fmla="*/ 562549 h 562549"/>
                  <a:gd name="connsiteX3-37" fmla="*/ 4763 w 1483321"/>
                  <a:gd name="connsiteY3-38" fmla="*/ 110111 h 562549"/>
                  <a:gd name="connsiteX4-39" fmla="*/ 0 w 1483321"/>
                  <a:gd name="connsiteY4-40" fmla="*/ 0 h 562549"/>
                  <a:gd name="connsiteX0-41" fmla="*/ 0 w 1483321"/>
                  <a:gd name="connsiteY0-42" fmla="*/ 0 h 562549"/>
                  <a:gd name="connsiteX1-43" fmla="*/ 1478558 w 1483321"/>
                  <a:gd name="connsiteY1-44" fmla="*/ 481014 h 562549"/>
                  <a:gd name="connsiteX2-45" fmla="*/ 1483321 w 1483321"/>
                  <a:gd name="connsiteY2-46" fmla="*/ 562549 h 562549"/>
                  <a:gd name="connsiteX3-47" fmla="*/ 4763 w 1483321"/>
                  <a:gd name="connsiteY3-48" fmla="*/ 110111 h 562549"/>
                  <a:gd name="connsiteX4-49" fmla="*/ 0 w 1483321"/>
                  <a:gd name="connsiteY4-50" fmla="*/ 0 h 562549"/>
                  <a:gd name="connsiteX0-51" fmla="*/ 0 w 1483321"/>
                  <a:gd name="connsiteY0-52" fmla="*/ 0 h 562549"/>
                  <a:gd name="connsiteX1-53" fmla="*/ 1478558 w 1483321"/>
                  <a:gd name="connsiteY1-54" fmla="*/ 481014 h 562549"/>
                  <a:gd name="connsiteX2-55" fmla="*/ 1483321 w 1483321"/>
                  <a:gd name="connsiteY2-56" fmla="*/ 562549 h 562549"/>
                  <a:gd name="connsiteX3-57" fmla="*/ 4763 w 1483321"/>
                  <a:gd name="connsiteY3-58" fmla="*/ 110111 h 562549"/>
                  <a:gd name="connsiteX4-59" fmla="*/ 0 w 1483321"/>
                  <a:gd name="connsiteY4-60" fmla="*/ 0 h 562549"/>
                  <a:gd name="connsiteX0-61" fmla="*/ 0 w 1483321"/>
                  <a:gd name="connsiteY0-62" fmla="*/ 0 h 562549"/>
                  <a:gd name="connsiteX1-63" fmla="*/ 1478558 w 1483321"/>
                  <a:gd name="connsiteY1-64" fmla="*/ 481014 h 562549"/>
                  <a:gd name="connsiteX2-65" fmla="*/ 1483321 w 1483321"/>
                  <a:gd name="connsiteY2-66" fmla="*/ 562549 h 562549"/>
                  <a:gd name="connsiteX3-67" fmla="*/ 4763 w 1483321"/>
                  <a:gd name="connsiteY3-68" fmla="*/ 110111 h 562549"/>
                  <a:gd name="connsiteX4-69" fmla="*/ 0 w 1483321"/>
                  <a:gd name="connsiteY4-70" fmla="*/ 0 h 562549"/>
                  <a:gd name="connsiteX0-71" fmla="*/ 0 w 1483321"/>
                  <a:gd name="connsiteY0-72" fmla="*/ 6683 h 569232"/>
                  <a:gd name="connsiteX1-73" fmla="*/ 1478558 w 1483321"/>
                  <a:gd name="connsiteY1-74" fmla="*/ 487697 h 569232"/>
                  <a:gd name="connsiteX2-75" fmla="*/ 1483321 w 1483321"/>
                  <a:gd name="connsiteY2-76" fmla="*/ 569232 h 569232"/>
                  <a:gd name="connsiteX3-77" fmla="*/ 4763 w 1483321"/>
                  <a:gd name="connsiteY3-78" fmla="*/ 116794 h 569232"/>
                  <a:gd name="connsiteX4-79" fmla="*/ 0 w 1483321"/>
                  <a:gd name="connsiteY4-80" fmla="*/ 6683 h 569232"/>
                  <a:gd name="connsiteX0-81" fmla="*/ 0 w 1478558"/>
                  <a:gd name="connsiteY0-82" fmla="*/ 6683 h 559707"/>
                  <a:gd name="connsiteX1-83" fmla="*/ 1478558 w 1478558"/>
                  <a:gd name="connsiteY1-84" fmla="*/ 487697 h 559707"/>
                  <a:gd name="connsiteX2-85" fmla="*/ 1440459 w 1478558"/>
                  <a:gd name="connsiteY2-86" fmla="*/ 559707 h 559707"/>
                  <a:gd name="connsiteX3-87" fmla="*/ 4763 w 1478558"/>
                  <a:gd name="connsiteY3-88" fmla="*/ 116794 h 559707"/>
                  <a:gd name="connsiteX4-89" fmla="*/ 0 w 1478558"/>
                  <a:gd name="connsiteY4-90" fmla="*/ 6683 h 559707"/>
                  <a:gd name="connsiteX0-91" fmla="*/ 0 w 1478558"/>
                  <a:gd name="connsiteY0-92" fmla="*/ 6683 h 559707"/>
                  <a:gd name="connsiteX1-93" fmla="*/ 1478558 w 1478558"/>
                  <a:gd name="connsiteY1-94" fmla="*/ 487697 h 559707"/>
                  <a:gd name="connsiteX2-95" fmla="*/ 1440459 w 1478558"/>
                  <a:gd name="connsiteY2-96" fmla="*/ 559707 h 559707"/>
                  <a:gd name="connsiteX3-97" fmla="*/ 4763 w 1478558"/>
                  <a:gd name="connsiteY3-98" fmla="*/ 116794 h 559707"/>
                  <a:gd name="connsiteX4-99" fmla="*/ 0 w 1478558"/>
                  <a:gd name="connsiteY4-100" fmla="*/ 6683 h 559707"/>
                  <a:gd name="connsiteX0-101" fmla="*/ 0 w 1478558"/>
                  <a:gd name="connsiteY0-102" fmla="*/ 6683 h 559707"/>
                  <a:gd name="connsiteX1-103" fmla="*/ 1478558 w 1478558"/>
                  <a:gd name="connsiteY1-104" fmla="*/ 487697 h 559707"/>
                  <a:gd name="connsiteX2-105" fmla="*/ 1440459 w 1478558"/>
                  <a:gd name="connsiteY2-106" fmla="*/ 559707 h 559707"/>
                  <a:gd name="connsiteX3-107" fmla="*/ 4763 w 1478558"/>
                  <a:gd name="connsiteY3-108" fmla="*/ 116794 h 559707"/>
                  <a:gd name="connsiteX4-109" fmla="*/ 0 w 1478558"/>
                  <a:gd name="connsiteY4-110" fmla="*/ 6683 h 559707"/>
                  <a:gd name="connsiteX0-111" fmla="*/ 0 w 1478558"/>
                  <a:gd name="connsiteY0-112" fmla="*/ 6683 h 559707"/>
                  <a:gd name="connsiteX1-113" fmla="*/ 1478558 w 1478558"/>
                  <a:gd name="connsiteY1-114" fmla="*/ 487697 h 559707"/>
                  <a:gd name="connsiteX2-115" fmla="*/ 1440459 w 1478558"/>
                  <a:gd name="connsiteY2-116" fmla="*/ 559707 h 559707"/>
                  <a:gd name="connsiteX3-117" fmla="*/ 4763 w 1478558"/>
                  <a:gd name="connsiteY3-118" fmla="*/ 116794 h 559707"/>
                  <a:gd name="connsiteX4-119" fmla="*/ 0 w 1478558"/>
                  <a:gd name="connsiteY4-120" fmla="*/ 6683 h 559707"/>
                  <a:gd name="connsiteX0-121" fmla="*/ 0 w 1478558"/>
                  <a:gd name="connsiteY0-122" fmla="*/ 6683 h 559707"/>
                  <a:gd name="connsiteX1-123" fmla="*/ 1478558 w 1478558"/>
                  <a:gd name="connsiteY1-124" fmla="*/ 487697 h 559707"/>
                  <a:gd name="connsiteX2-125" fmla="*/ 1440459 w 1478558"/>
                  <a:gd name="connsiteY2-126" fmla="*/ 559707 h 559707"/>
                  <a:gd name="connsiteX3-127" fmla="*/ 4763 w 1478558"/>
                  <a:gd name="connsiteY3-128" fmla="*/ 116794 h 559707"/>
                  <a:gd name="connsiteX4-129" fmla="*/ 0 w 1478558"/>
                  <a:gd name="connsiteY4-130" fmla="*/ 6683 h 559707"/>
                  <a:gd name="connsiteX0-131" fmla="*/ 0 w 1478558"/>
                  <a:gd name="connsiteY0-132" fmla="*/ 6683 h 559707"/>
                  <a:gd name="connsiteX1-133" fmla="*/ 1478558 w 1478558"/>
                  <a:gd name="connsiteY1-134" fmla="*/ 487697 h 559707"/>
                  <a:gd name="connsiteX2-135" fmla="*/ 1440459 w 1478558"/>
                  <a:gd name="connsiteY2-136" fmla="*/ 559707 h 559707"/>
                  <a:gd name="connsiteX3-137" fmla="*/ 4763 w 1478558"/>
                  <a:gd name="connsiteY3-138" fmla="*/ 116794 h 559707"/>
                  <a:gd name="connsiteX4-139" fmla="*/ 0 w 1478558"/>
                  <a:gd name="connsiteY4-140" fmla="*/ 6683 h 559707"/>
                  <a:gd name="connsiteX0-141" fmla="*/ 0 w 1478558"/>
                  <a:gd name="connsiteY0-142" fmla="*/ 6683 h 573994"/>
                  <a:gd name="connsiteX1-143" fmla="*/ 1478558 w 1478558"/>
                  <a:gd name="connsiteY1-144" fmla="*/ 487697 h 573994"/>
                  <a:gd name="connsiteX2-145" fmla="*/ 1445221 w 1478558"/>
                  <a:gd name="connsiteY2-146" fmla="*/ 573994 h 573994"/>
                  <a:gd name="connsiteX3-147" fmla="*/ 4763 w 1478558"/>
                  <a:gd name="connsiteY3-148" fmla="*/ 116794 h 573994"/>
                  <a:gd name="connsiteX4-149" fmla="*/ 0 w 1478558"/>
                  <a:gd name="connsiteY4-150" fmla="*/ 6683 h 573994"/>
                  <a:gd name="connsiteX0-151" fmla="*/ 0 w 1478558"/>
                  <a:gd name="connsiteY0-152" fmla="*/ 6683 h 573994"/>
                  <a:gd name="connsiteX1-153" fmla="*/ 1478558 w 1478558"/>
                  <a:gd name="connsiteY1-154" fmla="*/ 487697 h 573994"/>
                  <a:gd name="connsiteX2-155" fmla="*/ 1445221 w 1478558"/>
                  <a:gd name="connsiteY2-156" fmla="*/ 573994 h 573994"/>
                  <a:gd name="connsiteX3-157" fmla="*/ 4763 w 1478558"/>
                  <a:gd name="connsiteY3-158" fmla="*/ 116794 h 573994"/>
                  <a:gd name="connsiteX4-159" fmla="*/ 0 w 1478558"/>
                  <a:gd name="connsiteY4-160" fmla="*/ 6683 h 573994"/>
                  <a:gd name="connsiteX0-161" fmla="*/ 0 w 1478558"/>
                  <a:gd name="connsiteY0-162" fmla="*/ 7185 h 574496"/>
                  <a:gd name="connsiteX1-163" fmla="*/ 1478558 w 1478558"/>
                  <a:gd name="connsiteY1-164" fmla="*/ 488199 h 574496"/>
                  <a:gd name="connsiteX2-165" fmla="*/ 1445221 w 1478558"/>
                  <a:gd name="connsiteY2-166" fmla="*/ 574496 h 574496"/>
                  <a:gd name="connsiteX3-167" fmla="*/ 4763 w 1478558"/>
                  <a:gd name="connsiteY3-168" fmla="*/ 117296 h 574496"/>
                  <a:gd name="connsiteX4-169" fmla="*/ 0 w 1478558"/>
                  <a:gd name="connsiteY4-170" fmla="*/ 7185 h 574496"/>
                  <a:gd name="connsiteX0-171" fmla="*/ 0 w 1478558"/>
                  <a:gd name="connsiteY0-172" fmla="*/ 7185 h 576878"/>
                  <a:gd name="connsiteX1-173" fmla="*/ 1478558 w 1478558"/>
                  <a:gd name="connsiteY1-174" fmla="*/ 488199 h 576878"/>
                  <a:gd name="connsiteX2-175" fmla="*/ 1464271 w 1478558"/>
                  <a:gd name="connsiteY2-176" fmla="*/ 576878 h 576878"/>
                  <a:gd name="connsiteX3-177" fmla="*/ 4763 w 1478558"/>
                  <a:gd name="connsiteY3-178" fmla="*/ 117296 h 576878"/>
                  <a:gd name="connsiteX4-179" fmla="*/ 0 w 1478558"/>
                  <a:gd name="connsiteY4-180" fmla="*/ 7185 h 576878"/>
                  <a:gd name="connsiteX0-181" fmla="*/ 0 w 1478558"/>
                  <a:gd name="connsiteY0-182" fmla="*/ 7376 h 577069"/>
                  <a:gd name="connsiteX1-183" fmla="*/ 1478558 w 1478558"/>
                  <a:gd name="connsiteY1-184" fmla="*/ 483627 h 577069"/>
                  <a:gd name="connsiteX2-185" fmla="*/ 1464271 w 1478558"/>
                  <a:gd name="connsiteY2-186" fmla="*/ 577069 h 577069"/>
                  <a:gd name="connsiteX3-187" fmla="*/ 4763 w 1478558"/>
                  <a:gd name="connsiteY3-188" fmla="*/ 117487 h 577069"/>
                  <a:gd name="connsiteX4-189" fmla="*/ 0 w 1478558"/>
                  <a:gd name="connsiteY4-190" fmla="*/ 7376 h 577069"/>
                  <a:gd name="connsiteX0-191" fmla="*/ 0 w 1478558"/>
                  <a:gd name="connsiteY0-192" fmla="*/ 6934 h 576627"/>
                  <a:gd name="connsiteX1-193" fmla="*/ 1478558 w 1478558"/>
                  <a:gd name="connsiteY1-194" fmla="*/ 483185 h 576627"/>
                  <a:gd name="connsiteX2-195" fmla="*/ 1464271 w 1478558"/>
                  <a:gd name="connsiteY2-196" fmla="*/ 576627 h 576627"/>
                  <a:gd name="connsiteX3-197" fmla="*/ 4763 w 1478558"/>
                  <a:gd name="connsiteY3-198" fmla="*/ 117045 h 576627"/>
                  <a:gd name="connsiteX4-199" fmla="*/ 0 w 1478558"/>
                  <a:gd name="connsiteY4-200" fmla="*/ 6934 h 576627"/>
                  <a:gd name="connsiteX0-201" fmla="*/ 0 w 1478558"/>
                  <a:gd name="connsiteY0-202" fmla="*/ 6934 h 576627"/>
                  <a:gd name="connsiteX1-203" fmla="*/ 1478558 w 1478558"/>
                  <a:gd name="connsiteY1-204" fmla="*/ 483185 h 576627"/>
                  <a:gd name="connsiteX2-205" fmla="*/ 1464271 w 1478558"/>
                  <a:gd name="connsiteY2-206" fmla="*/ 576627 h 576627"/>
                  <a:gd name="connsiteX3-207" fmla="*/ 23813 w 1478558"/>
                  <a:gd name="connsiteY3-208" fmla="*/ 112283 h 576627"/>
                  <a:gd name="connsiteX4-209" fmla="*/ 0 w 1478558"/>
                  <a:gd name="connsiteY4-210" fmla="*/ 6934 h 576627"/>
                  <a:gd name="connsiteX0-211" fmla="*/ 0 w 1473795"/>
                  <a:gd name="connsiteY0-212" fmla="*/ 6934 h 576627"/>
                  <a:gd name="connsiteX1-213" fmla="*/ 1473795 w 1473795"/>
                  <a:gd name="connsiteY1-214" fmla="*/ 483185 h 576627"/>
                  <a:gd name="connsiteX2-215" fmla="*/ 1459508 w 1473795"/>
                  <a:gd name="connsiteY2-216" fmla="*/ 576627 h 576627"/>
                  <a:gd name="connsiteX3-217" fmla="*/ 19050 w 1473795"/>
                  <a:gd name="connsiteY3-218" fmla="*/ 112283 h 576627"/>
                  <a:gd name="connsiteX4-219" fmla="*/ 0 w 1473795"/>
                  <a:gd name="connsiteY4-220" fmla="*/ 6934 h 576627"/>
                  <a:gd name="connsiteX0-221" fmla="*/ 0 w 1473795"/>
                  <a:gd name="connsiteY0-222" fmla="*/ 7206 h 569755"/>
                  <a:gd name="connsiteX1-223" fmla="*/ 1473795 w 1473795"/>
                  <a:gd name="connsiteY1-224" fmla="*/ 476313 h 569755"/>
                  <a:gd name="connsiteX2-225" fmla="*/ 1459508 w 1473795"/>
                  <a:gd name="connsiteY2-226" fmla="*/ 569755 h 569755"/>
                  <a:gd name="connsiteX3-227" fmla="*/ 19050 w 1473795"/>
                  <a:gd name="connsiteY3-228" fmla="*/ 105411 h 569755"/>
                  <a:gd name="connsiteX4-229" fmla="*/ 0 w 1473795"/>
                  <a:gd name="connsiteY4-230" fmla="*/ 7206 h 569755"/>
                  <a:gd name="connsiteX0-231" fmla="*/ 0 w 1473795"/>
                  <a:gd name="connsiteY0-232" fmla="*/ 12924 h 575473"/>
                  <a:gd name="connsiteX1-233" fmla="*/ 1473795 w 1473795"/>
                  <a:gd name="connsiteY1-234" fmla="*/ 482031 h 575473"/>
                  <a:gd name="connsiteX2-235" fmla="*/ 1459508 w 1473795"/>
                  <a:gd name="connsiteY2-236" fmla="*/ 575473 h 575473"/>
                  <a:gd name="connsiteX3-237" fmla="*/ 19050 w 1473795"/>
                  <a:gd name="connsiteY3-238" fmla="*/ 111129 h 575473"/>
                  <a:gd name="connsiteX4-239" fmla="*/ 0 w 1473795"/>
                  <a:gd name="connsiteY4-240" fmla="*/ 12924 h 575473"/>
                  <a:gd name="connsiteX0-241" fmla="*/ 0 w 1473795"/>
                  <a:gd name="connsiteY0-242" fmla="*/ 12924 h 575473"/>
                  <a:gd name="connsiteX1-243" fmla="*/ 1473795 w 1473795"/>
                  <a:gd name="connsiteY1-244" fmla="*/ 482031 h 575473"/>
                  <a:gd name="connsiteX2-245" fmla="*/ 1459508 w 1473795"/>
                  <a:gd name="connsiteY2-246" fmla="*/ 575473 h 575473"/>
                  <a:gd name="connsiteX3-247" fmla="*/ 37814 w 1473795"/>
                  <a:gd name="connsiteY3-248" fmla="*/ 99438 h 575473"/>
                  <a:gd name="connsiteX4-249" fmla="*/ 0 w 1473795"/>
                  <a:gd name="connsiteY4-250" fmla="*/ 12924 h 575473"/>
                  <a:gd name="connsiteX0-251" fmla="*/ 0 w 1461888"/>
                  <a:gd name="connsiteY0-252" fmla="*/ 13419 h 567670"/>
                  <a:gd name="connsiteX1-253" fmla="*/ 1461888 w 1461888"/>
                  <a:gd name="connsiteY1-254" fmla="*/ 474228 h 567670"/>
                  <a:gd name="connsiteX2-255" fmla="*/ 1447601 w 1461888"/>
                  <a:gd name="connsiteY2-256" fmla="*/ 567670 h 567670"/>
                  <a:gd name="connsiteX3-257" fmla="*/ 25907 w 1461888"/>
                  <a:gd name="connsiteY3-258" fmla="*/ 91635 h 567670"/>
                  <a:gd name="connsiteX4-259" fmla="*/ 0 w 1461888"/>
                  <a:gd name="connsiteY4-260" fmla="*/ 13419 h 567670"/>
                  <a:gd name="connsiteX0-261" fmla="*/ 0 w 1461888"/>
                  <a:gd name="connsiteY0-262" fmla="*/ 13419 h 627927"/>
                  <a:gd name="connsiteX1-263" fmla="*/ 1461888 w 1461888"/>
                  <a:gd name="connsiteY1-264" fmla="*/ 474228 h 627927"/>
                  <a:gd name="connsiteX2-265" fmla="*/ 1402061 w 1461888"/>
                  <a:gd name="connsiteY2-266" fmla="*/ 627927 h 627927"/>
                  <a:gd name="connsiteX3-267" fmla="*/ 25907 w 1461888"/>
                  <a:gd name="connsiteY3-268" fmla="*/ 91635 h 627927"/>
                  <a:gd name="connsiteX4-269" fmla="*/ 0 w 1461888"/>
                  <a:gd name="connsiteY4-270" fmla="*/ 13419 h 627927"/>
                  <a:gd name="connsiteX0-271" fmla="*/ 0 w 1472564"/>
                  <a:gd name="connsiteY0-272" fmla="*/ 8892 h 623400"/>
                  <a:gd name="connsiteX1-273" fmla="*/ 1472564 w 1472564"/>
                  <a:gd name="connsiteY1-274" fmla="*/ 576219 h 623400"/>
                  <a:gd name="connsiteX2-275" fmla="*/ 1402061 w 1472564"/>
                  <a:gd name="connsiteY2-276" fmla="*/ 623400 h 623400"/>
                  <a:gd name="connsiteX3-277" fmla="*/ 25907 w 1472564"/>
                  <a:gd name="connsiteY3-278" fmla="*/ 87108 h 623400"/>
                  <a:gd name="connsiteX4-279" fmla="*/ 0 w 1472564"/>
                  <a:gd name="connsiteY4-280" fmla="*/ 8892 h 623400"/>
                  <a:gd name="connsiteX0-281" fmla="*/ 0 w 1472564"/>
                  <a:gd name="connsiteY0-282" fmla="*/ 8892 h 623400"/>
                  <a:gd name="connsiteX1-283" fmla="*/ 1472564 w 1472564"/>
                  <a:gd name="connsiteY1-284" fmla="*/ 576219 h 623400"/>
                  <a:gd name="connsiteX2-285" fmla="*/ 1402061 w 1472564"/>
                  <a:gd name="connsiteY2-286" fmla="*/ 623400 h 623400"/>
                  <a:gd name="connsiteX3-287" fmla="*/ 25907 w 1472564"/>
                  <a:gd name="connsiteY3-288" fmla="*/ 87108 h 623400"/>
                  <a:gd name="connsiteX4-289" fmla="*/ 0 w 1472564"/>
                  <a:gd name="connsiteY4-290" fmla="*/ 8892 h 623400"/>
                  <a:gd name="connsiteX0-291" fmla="*/ 0 w 1472564"/>
                  <a:gd name="connsiteY0-292" fmla="*/ 8892 h 623400"/>
                  <a:gd name="connsiteX1-293" fmla="*/ 1472564 w 1472564"/>
                  <a:gd name="connsiteY1-294" fmla="*/ 576219 h 623400"/>
                  <a:gd name="connsiteX2-295" fmla="*/ 1402061 w 1472564"/>
                  <a:gd name="connsiteY2-296" fmla="*/ 623400 h 623400"/>
                  <a:gd name="connsiteX3-297" fmla="*/ 25907 w 1472564"/>
                  <a:gd name="connsiteY3-298" fmla="*/ 87108 h 623400"/>
                  <a:gd name="connsiteX4-299" fmla="*/ 0 w 1472564"/>
                  <a:gd name="connsiteY4-300" fmla="*/ 8892 h 623400"/>
                  <a:gd name="connsiteX0-301" fmla="*/ 0 w 1472564"/>
                  <a:gd name="connsiteY0-302" fmla="*/ 9380 h 623888"/>
                  <a:gd name="connsiteX1-303" fmla="*/ 1472564 w 1472564"/>
                  <a:gd name="connsiteY1-304" fmla="*/ 576707 h 623888"/>
                  <a:gd name="connsiteX2-305" fmla="*/ 1402061 w 1472564"/>
                  <a:gd name="connsiteY2-306" fmla="*/ 623888 h 623888"/>
                  <a:gd name="connsiteX3-307" fmla="*/ 25907 w 1472564"/>
                  <a:gd name="connsiteY3-308" fmla="*/ 87596 h 623888"/>
                  <a:gd name="connsiteX4-309" fmla="*/ 0 w 1472564"/>
                  <a:gd name="connsiteY4-310" fmla="*/ 9380 h 623888"/>
                  <a:gd name="connsiteX0-311" fmla="*/ 0 w 1472564"/>
                  <a:gd name="connsiteY0-312" fmla="*/ 9380 h 623888"/>
                  <a:gd name="connsiteX1-313" fmla="*/ 1472564 w 1472564"/>
                  <a:gd name="connsiteY1-314" fmla="*/ 576707 h 623888"/>
                  <a:gd name="connsiteX2-315" fmla="*/ 1402061 w 1472564"/>
                  <a:gd name="connsiteY2-316" fmla="*/ 623888 h 623888"/>
                  <a:gd name="connsiteX3-317" fmla="*/ 25907 w 1472564"/>
                  <a:gd name="connsiteY3-318" fmla="*/ 87596 h 623888"/>
                  <a:gd name="connsiteX4-319" fmla="*/ 0 w 1472564"/>
                  <a:gd name="connsiteY4-320" fmla="*/ 9380 h 623888"/>
                  <a:gd name="connsiteX0-321" fmla="*/ 0 w 1472564"/>
                  <a:gd name="connsiteY0-322" fmla="*/ 9380 h 624610"/>
                  <a:gd name="connsiteX1-323" fmla="*/ 1472564 w 1472564"/>
                  <a:gd name="connsiteY1-324" fmla="*/ 576707 h 624610"/>
                  <a:gd name="connsiteX2-325" fmla="*/ 1398019 w 1472564"/>
                  <a:gd name="connsiteY2-326" fmla="*/ 624610 h 624610"/>
                  <a:gd name="connsiteX3-327" fmla="*/ 25907 w 1472564"/>
                  <a:gd name="connsiteY3-328" fmla="*/ 87596 h 624610"/>
                  <a:gd name="connsiteX4-329" fmla="*/ 0 w 1472564"/>
                  <a:gd name="connsiteY4-330" fmla="*/ 9380 h 624610"/>
                  <a:gd name="connsiteX0-331" fmla="*/ 0 w 1472564"/>
                  <a:gd name="connsiteY0-332" fmla="*/ 9380 h 624610"/>
                  <a:gd name="connsiteX1-333" fmla="*/ 1472564 w 1472564"/>
                  <a:gd name="connsiteY1-334" fmla="*/ 576707 h 624610"/>
                  <a:gd name="connsiteX2-335" fmla="*/ 1398019 w 1472564"/>
                  <a:gd name="connsiteY2-336" fmla="*/ 624610 h 624610"/>
                  <a:gd name="connsiteX3-337" fmla="*/ 25907 w 1472564"/>
                  <a:gd name="connsiteY3-338" fmla="*/ 87596 h 624610"/>
                  <a:gd name="connsiteX4-339" fmla="*/ 0 w 1472564"/>
                  <a:gd name="connsiteY4-340" fmla="*/ 9380 h 624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72564" h="624610">
                    <a:moveTo>
                      <a:pt x="0" y="9380"/>
                    </a:moveTo>
                    <a:cubicBezTo>
                      <a:pt x="521429" y="-49357"/>
                      <a:pt x="1031813" y="171099"/>
                      <a:pt x="1472564" y="576707"/>
                    </a:cubicBezTo>
                    <a:lnTo>
                      <a:pt x="1398019" y="624610"/>
                    </a:lnTo>
                    <a:cubicBezTo>
                      <a:pt x="963191" y="208400"/>
                      <a:pt x="474959" y="51809"/>
                      <a:pt x="25907" y="87596"/>
                    </a:cubicBezTo>
                    <a:lnTo>
                      <a:pt x="0" y="9380"/>
                    </a:lnTo>
                    <a:close/>
                  </a:path>
                </a:pathLst>
              </a:custGeom>
              <a:gradFill>
                <a:gsLst>
                  <a:gs pos="73000">
                    <a:schemeClr val="accent6"/>
                  </a:gs>
                  <a:gs pos="45390">
                    <a:srgbClr val="E4BE33">
                      <a:lumMod val="60000"/>
                      <a:lumOff val="40000"/>
                    </a:srgbClr>
                  </a:gs>
                  <a:gs pos="18000">
                    <a:schemeClr val="accent5"/>
                  </a:gs>
                </a:gsLst>
                <a:lin ang="16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13" name="矩形 6"/>
              <p:cNvSpPr/>
              <p:nvPr/>
            </p:nvSpPr>
            <p:spPr>
              <a:xfrm>
                <a:off x="5341991" y="3394812"/>
                <a:ext cx="345611" cy="536465"/>
              </a:xfrm>
              <a:custGeom>
                <a:avLst/>
                <a:gdLst>
                  <a:gd name="connsiteX0" fmla="*/ 0 w 720080"/>
                  <a:gd name="connsiteY0" fmla="*/ 0 h 72008"/>
                  <a:gd name="connsiteX1" fmla="*/ 720080 w 720080"/>
                  <a:gd name="connsiteY1" fmla="*/ 0 h 72008"/>
                  <a:gd name="connsiteX2" fmla="*/ 720080 w 720080"/>
                  <a:gd name="connsiteY2" fmla="*/ 72008 h 72008"/>
                  <a:gd name="connsiteX3" fmla="*/ 0 w 720080"/>
                  <a:gd name="connsiteY3" fmla="*/ 72008 h 72008"/>
                  <a:gd name="connsiteX4" fmla="*/ 0 w 720080"/>
                  <a:gd name="connsiteY4" fmla="*/ 0 h 72008"/>
                  <a:gd name="connsiteX0-1" fmla="*/ 0 w 720080"/>
                  <a:gd name="connsiteY0-2" fmla="*/ 827314 h 899322"/>
                  <a:gd name="connsiteX1-3" fmla="*/ 438503 w 720080"/>
                  <a:gd name="connsiteY1-4" fmla="*/ 0 h 899322"/>
                  <a:gd name="connsiteX2-5" fmla="*/ 720080 w 720080"/>
                  <a:gd name="connsiteY2-6" fmla="*/ 899322 h 899322"/>
                  <a:gd name="connsiteX3-7" fmla="*/ 0 w 720080"/>
                  <a:gd name="connsiteY3-8" fmla="*/ 899322 h 899322"/>
                  <a:gd name="connsiteX4-9" fmla="*/ 0 w 720080"/>
                  <a:gd name="connsiteY4-10" fmla="*/ 827314 h 899322"/>
                  <a:gd name="connsiteX0-11" fmla="*/ 124823 w 720080"/>
                  <a:gd name="connsiteY0-12" fmla="*/ 444137 h 899322"/>
                  <a:gd name="connsiteX1-13" fmla="*/ 438503 w 720080"/>
                  <a:gd name="connsiteY1-14" fmla="*/ 0 h 899322"/>
                  <a:gd name="connsiteX2-15" fmla="*/ 720080 w 720080"/>
                  <a:gd name="connsiteY2-16" fmla="*/ 899322 h 899322"/>
                  <a:gd name="connsiteX3-17" fmla="*/ 0 w 720080"/>
                  <a:gd name="connsiteY3-18" fmla="*/ 899322 h 899322"/>
                  <a:gd name="connsiteX4-19" fmla="*/ 124823 w 720080"/>
                  <a:gd name="connsiteY4-20" fmla="*/ 444137 h 899322"/>
                  <a:gd name="connsiteX0-21" fmla="*/ 0 w 595257"/>
                  <a:gd name="connsiteY0-22" fmla="*/ 444137 h 899322"/>
                  <a:gd name="connsiteX1-23" fmla="*/ 313680 w 595257"/>
                  <a:gd name="connsiteY1-24" fmla="*/ 0 h 899322"/>
                  <a:gd name="connsiteX2-25" fmla="*/ 595257 w 595257"/>
                  <a:gd name="connsiteY2-26" fmla="*/ 899322 h 899322"/>
                  <a:gd name="connsiteX3-27" fmla="*/ 29029 w 595257"/>
                  <a:gd name="connsiteY3-28" fmla="*/ 530659 h 899322"/>
                  <a:gd name="connsiteX4-29" fmla="*/ 0 w 595257"/>
                  <a:gd name="connsiteY4-30" fmla="*/ 444137 h 899322"/>
                  <a:gd name="connsiteX0-31" fmla="*/ 0 w 363028"/>
                  <a:gd name="connsiteY0-32" fmla="*/ 444137 h 530659"/>
                  <a:gd name="connsiteX1-33" fmla="*/ 313680 w 363028"/>
                  <a:gd name="connsiteY1-34" fmla="*/ 0 h 530659"/>
                  <a:gd name="connsiteX2-35" fmla="*/ 363028 w 363028"/>
                  <a:gd name="connsiteY2-36" fmla="*/ 51688 h 530659"/>
                  <a:gd name="connsiteX3-37" fmla="*/ 29029 w 363028"/>
                  <a:gd name="connsiteY3-38" fmla="*/ 530659 h 530659"/>
                  <a:gd name="connsiteX4-39" fmla="*/ 0 w 363028"/>
                  <a:gd name="connsiteY4-40" fmla="*/ 444137 h 530659"/>
                  <a:gd name="connsiteX0-41" fmla="*/ 0 w 339805"/>
                  <a:gd name="connsiteY0-42" fmla="*/ 444137 h 530659"/>
                  <a:gd name="connsiteX1-43" fmla="*/ 313680 w 339805"/>
                  <a:gd name="connsiteY1-44" fmla="*/ 0 h 530659"/>
                  <a:gd name="connsiteX2-45" fmla="*/ 339805 w 339805"/>
                  <a:gd name="connsiteY2-46" fmla="*/ 60397 h 530659"/>
                  <a:gd name="connsiteX3-47" fmla="*/ 29029 w 339805"/>
                  <a:gd name="connsiteY3-48" fmla="*/ 530659 h 530659"/>
                  <a:gd name="connsiteX4-49" fmla="*/ 0 w 339805"/>
                  <a:gd name="connsiteY4-50" fmla="*/ 444137 h 530659"/>
                  <a:gd name="connsiteX0-51" fmla="*/ 0 w 342708"/>
                  <a:gd name="connsiteY0-52" fmla="*/ 444137 h 530659"/>
                  <a:gd name="connsiteX1-53" fmla="*/ 313680 w 342708"/>
                  <a:gd name="connsiteY1-54" fmla="*/ 0 h 530659"/>
                  <a:gd name="connsiteX2-55" fmla="*/ 342708 w 342708"/>
                  <a:gd name="connsiteY2-56" fmla="*/ 69106 h 530659"/>
                  <a:gd name="connsiteX3-57" fmla="*/ 29029 w 342708"/>
                  <a:gd name="connsiteY3-58" fmla="*/ 530659 h 530659"/>
                  <a:gd name="connsiteX4-59" fmla="*/ 0 w 342708"/>
                  <a:gd name="connsiteY4-60" fmla="*/ 444137 h 530659"/>
                  <a:gd name="connsiteX0-61" fmla="*/ 0 w 345611"/>
                  <a:gd name="connsiteY0-62" fmla="*/ 455749 h 530659"/>
                  <a:gd name="connsiteX1-63" fmla="*/ 316583 w 345611"/>
                  <a:gd name="connsiteY1-64" fmla="*/ 0 h 530659"/>
                  <a:gd name="connsiteX2-65" fmla="*/ 345611 w 345611"/>
                  <a:gd name="connsiteY2-66" fmla="*/ 69106 h 530659"/>
                  <a:gd name="connsiteX3-67" fmla="*/ 31932 w 345611"/>
                  <a:gd name="connsiteY3-68" fmla="*/ 530659 h 530659"/>
                  <a:gd name="connsiteX4-69" fmla="*/ 0 w 345611"/>
                  <a:gd name="connsiteY4-70" fmla="*/ 455749 h 530659"/>
                  <a:gd name="connsiteX0-71" fmla="*/ 0 w 345611"/>
                  <a:gd name="connsiteY0-72" fmla="*/ 447041 h 530659"/>
                  <a:gd name="connsiteX1-73" fmla="*/ 316583 w 345611"/>
                  <a:gd name="connsiteY1-74" fmla="*/ 0 h 530659"/>
                  <a:gd name="connsiteX2-75" fmla="*/ 345611 w 345611"/>
                  <a:gd name="connsiteY2-76" fmla="*/ 69106 h 530659"/>
                  <a:gd name="connsiteX3-77" fmla="*/ 31932 w 345611"/>
                  <a:gd name="connsiteY3-78" fmla="*/ 530659 h 530659"/>
                  <a:gd name="connsiteX4-79" fmla="*/ 0 w 345611"/>
                  <a:gd name="connsiteY4-80" fmla="*/ 447041 h 530659"/>
                  <a:gd name="connsiteX0-81" fmla="*/ 0 w 345611"/>
                  <a:gd name="connsiteY0-82" fmla="*/ 455750 h 539368"/>
                  <a:gd name="connsiteX1-83" fmla="*/ 316583 w 345611"/>
                  <a:gd name="connsiteY1-84" fmla="*/ 0 h 539368"/>
                  <a:gd name="connsiteX2-85" fmla="*/ 345611 w 345611"/>
                  <a:gd name="connsiteY2-86" fmla="*/ 77815 h 539368"/>
                  <a:gd name="connsiteX3-87" fmla="*/ 31932 w 345611"/>
                  <a:gd name="connsiteY3-88" fmla="*/ 539368 h 539368"/>
                  <a:gd name="connsiteX4-89" fmla="*/ 0 w 345611"/>
                  <a:gd name="connsiteY4-90" fmla="*/ 455750 h 539368"/>
                  <a:gd name="connsiteX0-91" fmla="*/ 0 w 345611"/>
                  <a:gd name="connsiteY0-92" fmla="*/ 447041 h 530659"/>
                  <a:gd name="connsiteX1-93" fmla="*/ 313681 w 345611"/>
                  <a:gd name="connsiteY1-94" fmla="*/ 0 h 530659"/>
                  <a:gd name="connsiteX2-95" fmla="*/ 345611 w 345611"/>
                  <a:gd name="connsiteY2-96" fmla="*/ 69106 h 530659"/>
                  <a:gd name="connsiteX3-97" fmla="*/ 31932 w 345611"/>
                  <a:gd name="connsiteY3-98" fmla="*/ 530659 h 530659"/>
                  <a:gd name="connsiteX4-99" fmla="*/ 0 w 345611"/>
                  <a:gd name="connsiteY4-100" fmla="*/ 447041 h 530659"/>
                  <a:gd name="connsiteX0-101" fmla="*/ 0 w 345611"/>
                  <a:gd name="connsiteY0-102" fmla="*/ 449944 h 533562"/>
                  <a:gd name="connsiteX1-103" fmla="*/ 316584 w 345611"/>
                  <a:gd name="connsiteY1-104" fmla="*/ 0 h 533562"/>
                  <a:gd name="connsiteX2-105" fmla="*/ 345611 w 345611"/>
                  <a:gd name="connsiteY2-106" fmla="*/ 72009 h 533562"/>
                  <a:gd name="connsiteX3-107" fmla="*/ 31932 w 345611"/>
                  <a:gd name="connsiteY3-108" fmla="*/ 533562 h 533562"/>
                  <a:gd name="connsiteX4-109" fmla="*/ 0 w 345611"/>
                  <a:gd name="connsiteY4-110" fmla="*/ 449944 h 533562"/>
                  <a:gd name="connsiteX0-111" fmla="*/ 0 w 345611"/>
                  <a:gd name="connsiteY0-112" fmla="*/ 452847 h 536465"/>
                  <a:gd name="connsiteX1-113" fmla="*/ 316584 w 345611"/>
                  <a:gd name="connsiteY1-114" fmla="*/ 0 h 536465"/>
                  <a:gd name="connsiteX2-115" fmla="*/ 345611 w 345611"/>
                  <a:gd name="connsiteY2-116" fmla="*/ 74912 h 536465"/>
                  <a:gd name="connsiteX3-117" fmla="*/ 31932 w 345611"/>
                  <a:gd name="connsiteY3-118" fmla="*/ 536465 h 536465"/>
                  <a:gd name="connsiteX4-119" fmla="*/ 0 w 345611"/>
                  <a:gd name="connsiteY4-120" fmla="*/ 452847 h 53646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5611" h="536465">
                    <a:moveTo>
                      <a:pt x="0" y="452847"/>
                    </a:moveTo>
                    <a:lnTo>
                      <a:pt x="316584" y="0"/>
                    </a:lnTo>
                    <a:lnTo>
                      <a:pt x="345611" y="74912"/>
                    </a:lnTo>
                    <a:lnTo>
                      <a:pt x="31932" y="536465"/>
                    </a:lnTo>
                    <a:lnTo>
                      <a:pt x="0" y="452847"/>
                    </a:lnTo>
                    <a:close/>
                  </a:path>
                </a:pathLst>
              </a:custGeom>
              <a:gradFill>
                <a:gsLst>
                  <a:gs pos="0">
                    <a:schemeClr val="accent6"/>
                  </a:gs>
                  <a:gs pos="76000">
                    <a:schemeClr val="accent5">
                      <a:lumMod val="26000"/>
                      <a:lumOff val="74000"/>
                    </a:schemeClr>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14" name="矩形 5"/>
              <p:cNvSpPr/>
              <p:nvPr/>
            </p:nvSpPr>
            <p:spPr>
              <a:xfrm>
                <a:off x="3907589" y="3089595"/>
                <a:ext cx="1758804" cy="798481"/>
              </a:xfrm>
              <a:custGeom>
                <a:avLst/>
                <a:gdLst>
                  <a:gd name="connsiteX0" fmla="*/ 0 w 1134691"/>
                  <a:gd name="connsiteY0" fmla="*/ 0 h 504056"/>
                  <a:gd name="connsiteX1" fmla="*/ 1134691 w 1134691"/>
                  <a:gd name="connsiteY1" fmla="*/ 0 h 504056"/>
                  <a:gd name="connsiteX2" fmla="*/ 1134691 w 1134691"/>
                  <a:gd name="connsiteY2" fmla="*/ 504056 h 504056"/>
                  <a:gd name="connsiteX3" fmla="*/ 0 w 1134691"/>
                  <a:gd name="connsiteY3" fmla="*/ 504056 h 504056"/>
                  <a:gd name="connsiteX4" fmla="*/ 0 w 1134691"/>
                  <a:gd name="connsiteY4" fmla="*/ 0 h 504056"/>
                  <a:gd name="connsiteX0-1" fmla="*/ 386080 w 1134691"/>
                  <a:gd name="connsiteY0-2" fmla="*/ 0 h 913359"/>
                  <a:gd name="connsiteX1-3" fmla="*/ 1134691 w 1134691"/>
                  <a:gd name="connsiteY1-4" fmla="*/ 409303 h 913359"/>
                  <a:gd name="connsiteX2-5" fmla="*/ 1134691 w 1134691"/>
                  <a:gd name="connsiteY2-6" fmla="*/ 913359 h 913359"/>
                  <a:gd name="connsiteX3-7" fmla="*/ 0 w 1134691"/>
                  <a:gd name="connsiteY3-8" fmla="*/ 913359 h 913359"/>
                  <a:gd name="connsiteX4-9" fmla="*/ 386080 w 1134691"/>
                  <a:gd name="connsiteY4-10" fmla="*/ 0 h 913359"/>
                  <a:gd name="connsiteX0-11" fmla="*/ 592182 w 1340793"/>
                  <a:gd name="connsiteY0-12" fmla="*/ 0 h 913359"/>
                  <a:gd name="connsiteX1-13" fmla="*/ 1340793 w 1340793"/>
                  <a:gd name="connsiteY1-14" fmla="*/ 409303 h 913359"/>
                  <a:gd name="connsiteX2-15" fmla="*/ 1340793 w 1340793"/>
                  <a:gd name="connsiteY2-16" fmla="*/ 913359 h 913359"/>
                  <a:gd name="connsiteX3-17" fmla="*/ 0 w 1340793"/>
                  <a:gd name="connsiteY3-18" fmla="*/ 416970 h 913359"/>
                  <a:gd name="connsiteX4-19" fmla="*/ 592182 w 1340793"/>
                  <a:gd name="connsiteY4-20" fmla="*/ 0 h 913359"/>
                  <a:gd name="connsiteX0-21" fmla="*/ 592182 w 1758804"/>
                  <a:gd name="connsiteY0-22" fmla="*/ 0 h 913359"/>
                  <a:gd name="connsiteX1-23" fmla="*/ 1758804 w 1758804"/>
                  <a:gd name="connsiteY1-24" fmla="*/ 307703 h 913359"/>
                  <a:gd name="connsiteX2-25" fmla="*/ 1340793 w 1758804"/>
                  <a:gd name="connsiteY2-26" fmla="*/ 913359 h 913359"/>
                  <a:gd name="connsiteX3-27" fmla="*/ 0 w 1758804"/>
                  <a:gd name="connsiteY3-28" fmla="*/ 416970 h 913359"/>
                  <a:gd name="connsiteX4-29" fmla="*/ 592182 w 1758804"/>
                  <a:gd name="connsiteY4-30" fmla="*/ 0 h 913359"/>
                  <a:gd name="connsiteX0-31" fmla="*/ 592182 w 1758804"/>
                  <a:gd name="connsiteY0-32" fmla="*/ 0 h 774022"/>
                  <a:gd name="connsiteX1-33" fmla="*/ 1758804 w 1758804"/>
                  <a:gd name="connsiteY1-34" fmla="*/ 307703 h 774022"/>
                  <a:gd name="connsiteX2-35" fmla="*/ 1439490 w 1758804"/>
                  <a:gd name="connsiteY2-36" fmla="*/ 774022 h 774022"/>
                  <a:gd name="connsiteX3-37" fmla="*/ 0 w 1758804"/>
                  <a:gd name="connsiteY3-38" fmla="*/ 416970 h 774022"/>
                  <a:gd name="connsiteX4-39" fmla="*/ 592182 w 1758804"/>
                  <a:gd name="connsiteY4-40" fmla="*/ 0 h 774022"/>
                  <a:gd name="connsiteX0-41" fmla="*/ 592182 w 1758804"/>
                  <a:gd name="connsiteY0-42" fmla="*/ 0 h 669519"/>
                  <a:gd name="connsiteX1-43" fmla="*/ 1758804 w 1758804"/>
                  <a:gd name="connsiteY1-44" fmla="*/ 307703 h 669519"/>
                  <a:gd name="connsiteX2-45" fmla="*/ 1404656 w 1758804"/>
                  <a:gd name="connsiteY2-46" fmla="*/ 669519 h 669519"/>
                  <a:gd name="connsiteX3-47" fmla="*/ 0 w 1758804"/>
                  <a:gd name="connsiteY3-48" fmla="*/ 416970 h 669519"/>
                  <a:gd name="connsiteX4-49" fmla="*/ 592182 w 1758804"/>
                  <a:gd name="connsiteY4-50" fmla="*/ 0 h 669519"/>
                  <a:gd name="connsiteX0-51" fmla="*/ 592182 w 1758804"/>
                  <a:gd name="connsiteY0-52" fmla="*/ 0 h 756605"/>
                  <a:gd name="connsiteX1-53" fmla="*/ 1758804 w 1758804"/>
                  <a:gd name="connsiteY1-54" fmla="*/ 307703 h 756605"/>
                  <a:gd name="connsiteX2-55" fmla="*/ 1439490 w 1758804"/>
                  <a:gd name="connsiteY2-56" fmla="*/ 756605 h 756605"/>
                  <a:gd name="connsiteX3-57" fmla="*/ 0 w 1758804"/>
                  <a:gd name="connsiteY3-58" fmla="*/ 416970 h 756605"/>
                  <a:gd name="connsiteX4-59" fmla="*/ 592182 w 1758804"/>
                  <a:gd name="connsiteY4-60" fmla="*/ 0 h 756605"/>
                  <a:gd name="connsiteX0-61" fmla="*/ 592182 w 1758804"/>
                  <a:gd name="connsiteY0-62" fmla="*/ 0 h 756605"/>
                  <a:gd name="connsiteX1-63" fmla="*/ 1758804 w 1758804"/>
                  <a:gd name="connsiteY1-64" fmla="*/ 307703 h 756605"/>
                  <a:gd name="connsiteX2-65" fmla="*/ 1439490 w 1758804"/>
                  <a:gd name="connsiteY2-66" fmla="*/ 756605 h 756605"/>
                  <a:gd name="connsiteX3-67" fmla="*/ 0 w 1758804"/>
                  <a:gd name="connsiteY3-68" fmla="*/ 416970 h 756605"/>
                  <a:gd name="connsiteX4-69" fmla="*/ 592182 w 1758804"/>
                  <a:gd name="connsiteY4-70" fmla="*/ 0 h 756605"/>
                  <a:gd name="connsiteX0-71" fmla="*/ 592182 w 1758804"/>
                  <a:gd name="connsiteY0-72" fmla="*/ 0 h 756605"/>
                  <a:gd name="connsiteX1-73" fmla="*/ 1758804 w 1758804"/>
                  <a:gd name="connsiteY1-74" fmla="*/ 307703 h 756605"/>
                  <a:gd name="connsiteX2-75" fmla="*/ 1439490 w 1758804"/>
                  <a:gd name="connsiteY2-76" fmla="*/ 756605 h 756605"/>
                  <a:gd name="connsiteX3-77" fmla="*/ 0 w 1758804"/>
                  <a:gd name="connsiteY3-78" fmla="*/ 416970 h 756605"/>
                  <a:gd name="connsiteX4-79" fmla="*/ 592182 w 1758804"/>
                  <a:gd name="connsiteY4-80" fmla="*/ 0 h 756605"/>
                  <a:gd name="connsiteX0-81" fmla="*/ 592182 w 1758804"/>
                  <a:gd name="connsiteY0-82" fmla="*/ 0 h 796073"/>
                  <a:gd name="connsiteX1-83" fmla="*/ 1758804 w 1758804"/>
                  <a:gd name="connsiteY1-84" fmla="*/ 307703 h 796073"/>
                  <a:gd name="connsiteX2-85" fmla="*/ 1439490 w 1758804"/>
                  <a:gd name="connsiteY2-86" fmla="*/ 756605 h 796073"/>
                  <a:gd name="connsiteX3-87" fmla="*/ 0 w 1758804"/>
                  <a:gd name="connsiteY3-88" fmla="*/ 416970 h 796073"/>
                  <a:gd name="connsiteX4-89" fmla="*/ 592182 w 1758804"/>
                  <a:gd name="connsiteY4-90" fmla="*/ 0 h 796073"/>
                  <a:gd name="connsiteX0-91" fmla="*/ 592182 w 1758804"/>
                  <a:gd name="connsiteY0-92" fmla="*/ 0 h 796073"/>
                  <a:gd name="connsiteX1-93" fmla="*/ 1758804 w 1758804"/>
                  <a:gd name="connsiteY1-94" fmla="*/ 307703 h 796073"/>
                  <a:gd name="connsiteX2-95" fmla="*/ 1439490 w 1758804"/>
                  <a:gd name="connsiteY2-96" fmla="*/ 756605 h 796073"/>
                  <a:gd name="connsiteX3-97" fmla="*/ 0 w 1758804"/>
                  <a:gd name="connsiteY3-98" fmla="*/ 416970 h 796073"/>
                  <a:gd name="connsiteX4-99" fmla="*/ 592182 w 1758804"/>
                  <a:gd name="connsiteY4-100" fmla="*/ 0 h 796073"/>
                  <a:gd name="connsiteX0-101" fmla="*/ 592182 w 1758804"/>
                  <a:gd name="connsiteY0-102" fmla="*/ 0 h 796073"/>
                  <a:gd name="connsiteX1-103" fmla="*/ 1758804 w 1758804"/>
                  <a:gd name="connsiteY1-104" fmla="*/ 307703 h 796073"/>
                  <a:gd name="connsiteX2-105" fmla="*/ 1439490 w 1758804"/>
                  <a:gd name="connsiteY2-106" fmla="*/ 756605 h 796073"/>
                  <a:gd name="connsiteX3-107" fmla="*/ 0 w 1758804"/>
                  <a:gd name="connsiteY3-108" fmla="*/ 416970 h 796073"/>
                  <a:gd name="connsiteX4-109" fmla="*/ 592182 w 1758804"/>
                  <a:gd name="connsiteY4-110" fmla="*/ 0 h 796073"/>
                  <a:gd name="connsiteX0-111" fmla="*/ 592182 w 1758804"/>
                  <a:gd name="connsiteY0-112" fmla="*/ 0 h 796073"/>
                  <a:gd name="connsiteX1-113" fmla="*/ 1758804 w 1758804"/>
                  <a:gd name="connsiteY1-114" fmla="*/ 307703 h 796073"/>
                  <a:gd name="connsiteX2-115" fmla="*/ 1439490 w 1758804"/>
                  <a:gd name="connsiteY2-116" fmla="*/ 756605 h 796073"/>
                  <a:gd name="connsiteX3-117" fmla="*/ 0 w 1758804"/>
                  <a:gd name="connsiteY3-118" fmla="*/ 416970 h 796073"/>
                  <a:gd name="connsiteX4-119" fmla="*/ 592182 w 1758804"/>
                  <a:gd name="connsiteY4-120" fmla="*/ 0 h 796073"/>
                  <a:gd name="connsiteX0-121" fmla="*/ 592182 w 1758804"/>
                  <a:gd name="connsiteY0-122" fmla="*/ 0 h 796073"/>
                  <a:gd name="connsiteX1-123" fmla="*/ 1758804 w 1758804"/>
                  <a:gd name="connsiteY1-124" fmla="*/ 307703 h 796073"/>
                  <a:gd name="connsiteX2-125" fmla="*/ 1439490 w 1758804"/>
                  <a:gd name="connsiteY2-126" fmla="*/ 756605 h 796073"/>
                  <a:gd name="connsiteX3-127" fmla="*/ 0 w 1758804"/>
                  <a:gd name="connsiteY3-128" fmla="*/ 416970 h 796073"/>
                  <a:gd name="connsiteX4-129" fmla="*/ 592182 w 1758804"/>
                  <a:gd name="connsiteY4-130" fmla="*/ 0 h 796073"/>
                  <a:gd name="connsiteX0-131" fmla="*/ 592182 w 1758804"/>
                  <a:gd name="connsiteY0-132" fmla="*/ 0 h 790690"/>
                  <a:gd name="connsiteX1-133" fmla="*/ 1758804 w 1758804"/>
                  <a:gd name="connsiteY1-134" fmla="*/ 307703 h 790690"/>
                  <a:gd name="connsiteX2-135" fmla="*/ 1439490 w 1758804"/>
                  <a:gd name="connsiteY2-136" fmla="*/ 756605 h 790690"/>
                  <a:gd name="connsiteX3-137" fmla="*/ 0 w 1758804"/>
                  <a:gd name="connsiteY3-138" fmla="*/ 416970 h 790690"/>
                  <a:gd name="connsiteX4-139" fmla="*/ 592182 w 1758804"/>
                  <a:gd name="connsiteY4-140" fmla="*/ 0 h 790690"/>
                  <a:gd name="connsiteX0-141" fmla="*/ 592182 w 1758804"/>
                  <a:gd name="connsiteY0-142" fmla="*/ 0 h 798481"/>
                  <a:gd name="connsiteX1-143" fmla="*/ 1758804 w 1758804"/>
                  <a:gd name="connsiteY1-144" fmla="*/ 307703 h 798481"/>
                  <a:gd name="connsiteX2-145" fmla="*/ 1433562 w 1758804"/>
                  <a:gd name="connsiteY2-146" fmla="*/ 765496 h 798481"/>
                  <a:gd name="connsiteX3-147" fmla="*/ 0 w 1758804"/>
                  <a:gd name="connsiteY3-148" fmla="*/ 416970 h 798481"/>
                  <a:gd name="connsiteX4-149" fmla="*/ 592182 w 1758804"/>
                  <a:gd name="connsiteY4-150" fmla="*/ 0 h 79848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58804" h="798481">
                    <a:moveTo>
                      <a:pt x="592182" y="0"/>
                    </a:moveTo>
                    <a:cubicBezTo>
                      <a:pt x="853331" y="212876"/>
                      <a:pt x="1216079" y="379307"/>
                      <a:pt x="1758804" y="307703"/>
                    </a:cubicBezTo>
                    <a:lnTo>
                      <a:pt x="1433562" y="765496"/>
                    </a:lnTo>
                    <a:cubicBezTo>
                      <a:pt x="799881" y="868378"/>
                      <a:pt x="408135" y="724674"/>
                      <a:pt x="0" y="416970"/>
                    </a:cubicBezTo>
                    <a:lnTo>
                      <a:pt x="592182" y="0"/>
                    </a:lnTo>
                    <a:close/>
                  </a:path>
                </a:pathLst>
              </a:custGeom>
              <a:gradFill>
                <a:gsLst>
                  <a:gs pos="0">
                    <a:schemeClr val="accent6">
                      <a:lumMod val="94000"/>
                      <a:lumOff val="6000"/>
                    </a:schemeClr>
                  </a:gs>
                  <a:gs pos="100000">
                    <a:schemeClr val="accent5"/>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311" name="TextBox 310"/>
            <p:cNvSpPr txBox="1"/>
            <p:nvPr/>
          </p:nvSpPr>
          <p:spPr>
            <a:xfrm>
              <a:off x="4723808" y="2850490"/>
              <a:ext cx="306333" cy="375101"/>
            </a:xfrm>
            <a:prstGeom prst="rect">
              <a:avLst/>
            </a:prstGeom>
            <a:noFill/>
            <a:effectLst>
              <a:innerShdw blurRad="63500" dist="50800" dir="13500000">
                <a:prstClr val="black">
                  <a:alpha val="50000"/>
                </a:prstClr>
              </a:innerShdw>
            </a:effectLst>
          </p:spPr>
          <p:txBody>
            <a:bodyPr wrap="none" rtlCol="0">
              <a:spAutoFit/>
            </a:bodyPr>
            <a:lstStyle/>
            <a:p>
              <a:r>
                <a:rPr lang="en-US" altLang="zh-CN"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T</a:t>
              </a:r>
              <a:endParaRPr lang="zh-CN" altLang="en-US"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315" name="组合 314"/>
          <p:cNvGrpSpPr/>
          <p:nvPr/>
        </p:nvGrpSpPr>
        <p:grpSpPr>
          <a:xfrm>
            <a:off x="5418458" y="3798280"/>
            <a:ext cx="2218581" cy="1164705"/>
            <a:chOff x="3885010" y="3089595"/>
            <a:chExt cx="1802592" cy="946320"/>
          </a:xfrm>
        </p:grpSpPr>
        <p:grpSp>
          <p:nvGrpSpPr>
            <p:cNvPr id="316" name="组合 315"/>
            <p:cNvGrpSpPr/>
            <p:nvPr/>
          </p:nvGrpSpPr>
          <p:grpSpPr>
            <a:xfrm>
              <a:off x="3885010" y="3089595"/>
              <a:ext cx="1802592" cy="946320"/>
              <a:chOff x="3885010" y="3089595"/>
              <a:chExt cx="1802592" cy="946320"/>
            </a:xfrm>
          </p:grpSpPr>
          <p:grpSp>
            <p:nvGrpSpPr>
              <p:cNvPr id="318" name="组合 317"/>
              <p:cNvGrpSpPr/>
              <p:nvPr/>
            </p:nvGrpSpPr>
            <p:grpSpPr>
              <a:xfrm>
                <a:off x="3885010" y="3089595"/>
                <a:ext cx="1802592" cy="946320"/>
                <a:chOff x="3885010" y="3089595"/>
                <a:chExt cx="1802592" cy="946320"/>
              </a:xfrm>
              <a:effectLst>
                <a:outerShdw blurRad="292100" dist="419100" dir="6540000" algn="tl" rotWithShape="0">
                  <a:prstClr val="black">
                    <a:alpha val="40000"/>
                  </a:prstClr>
                </a:outerShdw>
              </a:effectLst>
            </p:grpSpPr>
            <p:sp>
              <p:nvSpPr>
                <p:cNvPr id="320" name="矩形 2"/>
                <p:cNvSpPr/>
                <p:nvPr/>
              </p:nvSpPr>
              <p:spPr>
                <a:xfrm rot="2092662" flipV="1">
                  <a:off x="3885010" y="3411305"/>
                  <a:ext cx="1472564" cy="624610"/>
                </a:xfrm>
                <a:custGeom>
                  <a:avLst/>
                  <a:gdLst>
                    <a:gd name="connsiteX0" fmla="*/ 0 w 576064"/>
                    <a:gd name="connsiteY0" fmla="*/ 0 h 124398"/>
                    <a:gd name="connsiteX1" fmla="*/ 576064 w 576064"/>
                    <a:gd name="connsiteY1" fmla="*/ 0 h 124398"/>
                    <a:gd name="connsiteX2" fmla="*/ 576064 w 576064"/>
                    <a:gd name="connsiteY2" fmla="*/ 124398 h 124398"/>
                    <a:gd name="connsiteX3" fmla="*/ 0 w 576064"/>
                    <a:gd name="connsiteY3" fmla="*/ 124398 h 124398"/>
                    <a:gd name="connsiteX4" fmla="*/ 0 w 576064"/>
                    <a:gd name="connsiteY4" fmla="*/ 0 h 124398"/>
                    <a:gd name="connsiteX0-1" fmla="*/ 0 w 726083"/>
                    <a:gd name="connsiteY0-2" fmla="*/ 0 h 488730"/>
                    <a:gd name="connsiteX1-3" fmla="*/ 726083 w 726083"/>
                    <a:gd name="connsiteY1-4" fmla="*/ 364332 h 488730"/>
                    <a:gd name="connsiteX2-5" fmla="*/ 726083 w 726083"/>
                    <a:gd name="connsiteY2-6" fmla="*/ 488730 h 488730"/>
                    <a:gd name="connsiteX3-7" fmla="*/ 150019 w 726083"/>
                    <a:gd name="connsiteY3-8" fmla="*/ 488730 h 488730"/>
                    <a:gd name="connsiteX4-9" fmla="*/ 0 w 726083"/>
                    <a:gd name="connsiteY4-10" fmla="*/ 0 h 488730"/>
                    <a:gd name="connsiteX0-11" fmla="*/ 0 w 726083"/>
                    <a:gd name="connsiteY0-12" fmla="*/ 0 h 488730"/>
                    <a:gd name="connsiteX1-13" fmla="*/ 726083 w 726083"/>
                    <a:gd name="connsiteY1-14" fmla="*/ 364332 h 488730"/>
                    <a:gd name="connsiteX2-15" fmla="*/ 726083 w 726083"/>
                    <a:gd name="connsiteY2-16" fmla="*/ 488730 h 488730"/>
                    <a:gd name="connsiteX3-17" fmla="*/ 4763 w 726083"/>
                    <a:gd name="connsiteY3-18" fmla="*/ 110111 h 488730"/>
                    <a:gd name="connsiteX4-19" fmla="*/ 0 w 726083"/>
                    <a:gd name="connsiteY4-20" fmla="*/ 0 h 488730"/>
                    <a:gd name="connsiteX0-21" fmla="*/ 0 w 1478558"/>
                    <a:gd name="connsiteY0-22" fmla="*/ 0 h 488730"/>
                    <a:gd name="connsiteX1-23" fmla="*/ 1478558 w 1478558"/>
                    <a:gd name="connsiteY1-24" fmla="*/ 481014 h 488730"/>
                    <a:gd name="connsiteX2-25" fmla="*/ 726083 w 1478558"/>
                    <a:gd name="connsiteY2-26" fmla="*/ 488730 h 488730"/>
                    <a:gd name="connsiteX3-27" fmla="*/ 4763 w 1478558"/>
                    <a:gd name="connsiteY3-28" fmla="*/ 110111 h 488730"/>
                    <a:gd name="connsiteX4-29" fmla="*/ 0 w 1478558"/>
                    <a:gd name="connsiteY4-30" fmla="*/ 0 h 488730"/>
                    <a:gd name="connsiteX0-31" fmla="*/ 0 w 1483321"/>
                    <a:gd name="connsiteY0-32" fmla="*/ 0 h 562549"/>
                    <a:gd name="connsiteX1-33" fmla="*/ 1478558 w 1483321"/>
                    <a:gd name="connsiteY1-34" fmla="*/ 481014 h 562549"/>
                    <a:gd name="connsiteX2-35" fmla="*/ 1483321 w 1483321"/>
                    <a:gd name="connsiteY2-36" fmla="*/ 562549 h 562549"/>
                    <a:gd name="connsiteX3-37" fmla="*/ 4763 w 1483321"/>
                    <a:gd name="connsiteY3-38" fmla="*/ 110111 h 562549"/>
                    <a:gd name="connsiteX4-39" fmla="*/ 0 w 1483321"/>
                    <a:gd name="connsiteY4-40" fmla="*/ 0 h 562549"/>
                    <a:gd name="connsiteX0-41" fmla="*/ 0 w 1483321"/>
                    <a:gd name="connsiteY0-42" fmla="*/ 0 h 562549"/>
                    <a:gd name="connsiteX1-43" fmla="*/ 1478558 w 1483321"/>
                    <a:gd name="connsiteY1-44" fmla="*/ 481014 h 562549"/>
                    <a:gd name="connsiteX2-45" fmla="*/ 1483321 w 1483321"/>
                    <a:gd name="connsiteY2-46" fmla="*/ 562549 h 562549"/>
                    <a:gd name="connsiteX3-47" fmla="*/ 4763 w 1483321"/>
                    <a:gd name="connsiteY3-48" fmla="*/ 110111 h 562549"/>
                    <a:gd name="connsiteX4-49" fmla="*/ 0 w 1483321"/>
                    <a:gd name="connsiteY4-50" fmla="*/ 0 h 562549"/>
                    <a:gd name="connsiteX0-51" fmla="*/ 0 w 1483321"/>
                    <a:gd name="connsiteY0-52" fmla="*/ 0 h 562549"/>
                    <a:gd name="connsiteX1-53" fmla="*/ 1478558 w 1483321"/>
                    <a:gd name="connsiteY1-54" fmla="*/ 481014 h 562549"/>
                    <a:gd name="connsiteX2-55" fmla="*/ 1483321 w 1483321"/>
                    <a:gd name="connsiteY2-56" fmla="*/ 562549 h 562549"/>
                    <a:gd name="connsiteX3-57" fmla="*/ 4763 w 1483321"/>
                    <a:gd name="connsiteY3-58" fmla="*/ 110111 h 562549"/>
                    <a:gd name="connsiteX4-59" fmla="*/ 0 w 1483321"/>
                    <a:gd name="connsiteY4-60" fmla="*/ 0 h 562549"/>
                    <a:gd name="connsiteX0-61" fmla="*/ 0 w 1483321"/>
                    <a:gd name="connsiteY0-62" fmla="*/ 0 h 562549"/>
                    <a:gd name="connsiteX1-63" fmla="*/ 1478558 w 1483321"/>
                    <a:gd name="connsiteY1-64" fmla="*/ 481014 h 562549"/>
                    <a:gd name="connsiteX2-65" fmla="*/ 1483321 w 1483321"/>
                    <a:gd name="connsiteY2-66" fmla="*/ 562549 h 562549"/>
                    <a:gd name="connsiteX3-67" fmla="*/ 4763 w 1483321"/>
                    <a:gd name="connsiteY3-68" fmla="*/ 110111 h 562549"/>
                    <a:gd name="connsiteX4-69" fmla="*/ 0 w 1483321"/>
                    <a:gd name="connsiteY4-70" fmla="*/ 0 h 562549"/>
                    <a:gd name="connsiteX0-71" fmla="*/ 0 w 1483321"/>
                    <a:gd name="connsiteY0-72" fmla="*/ 6683 h 569232"/>
                    <a:gd name="connsiteX1-73" fmla="*/ 1478558 w 1483321"/>
                    <a:gd name="connsiteY1-74" fmla="*/ 487697 h 569232"/>
                    <a:gd name="connsiteX2-75" fmla="*/ 1483321 w 1483321"/>
                    <a:gd name="connsiteY2-76" fmla="*/ 569232 h 569232"/>
                    <a:gd name="connsiteX3-77" fmla="*/ 4763 w 1483321"/>
                    <a:gd name="connsiteY3-78" fmla="*/ 116794 h 569232"/>
                    <a:gd name="connsiteX4-79" fmla="*/ 0 w 1483321"/>
                    <a:gd name="connsiteY4-80" fmla="*/ 6683 h 569232"/>
                    <a:gd name="connsiteX0-81" fmla="*/ 0 w 1478558"/>
                    <a:gd name="connsiteY0-82" fmla="*/ 6683 h 559707"/>
                    <a:gd name="connsiteX1-83" fmla="*/ 1478558 w 1478558"/>
                    <a:gd name="connsiteY1-84" fmla="*/ 487697 h 559707"/>
                    <a:gd name="connsiteX2-85" fmla="*/ 1440459 w 1478558"/>
                    <a:gd name="connsiteY2-86" fmla="*/ 559707 h 559707"/>
                    <a:gd name="connsiteX3-87" fmla="*/ 4763 w 1478558"/>
                    <a:gd name="connsiteY3-88" fmla="*/ 116794 h 559707"/>
                    <a:gd name="connsiteX4-89" fmla="*/ 0 w 1478558"/>
                    <a:gd name="connsiteY4-90" fmla="*/ 6683 h 559707"/>
                    <a:gd name="connsiteX0-91" fmla="*/ 0 w 1478558"/>
                    <a:gd name="connsiteY0-92" fmla="*/ 6683 h 559707"/>
                    <a:gd name="connsiteX1-93" fmla="*/ 1478558 w 1478558"/>
                    <a:gd name="connsiteY1-94" fmla="*/ 487697 h 559707"/>
                    <a:gd name="connsiteX2-95" fmla="*/ 1440459 w 1478558"/>
                    <a:gd name="connsiteY2-96" fmla="*/ 559707 h 559707"/>
                    <a:gd name="connsiteX3-97" fmla="*/ 4763 w 1478558"/>
                    <a:gd name="connsiteY3-98" fmla="*/ 116794 h 559707"/>
                    <a:gd name="connsiteX4-99" fmla="*/ 0 w 1478558"/>
                    <a:gd name="connsiteY4-100" fmla="*/ 6683 h 559707"/>
                    <a:gd name="connsiteX0-101" fmla="*/ 0 w 1478558"/>
                    <a:gd name="connsiteY0-102" fmla="*/ 6683 h 559707"/>
                    <a:gd name="connsiteX1-103" fmla="*/ 1478558 w 1478558"/>
                    <a:gd name="connsiteY1-104" fmla="*/ 487697 h 559707"/>
                    <a:gd name="connsiteX2-105" fmla="*/ 1440459 w 1478558"/>
                    <a:gd name="connsiteY2-106" fmla="*/ 559707 h 559707"/>
                    <a:gd name="connsiteX3-107" fmla="*/ 4763 w 1478558"/>
                    <a:gd name="connsiteY3-108" fmla="*/ 116794 h 559707"/>
                    <a:gd name="connsiteX4-109" fmla="*/ 0 w 1478558"/>
                    <a:gd name="connsiteY4-110" fmla="*/ 6683 h 559707"/>
                    <a:gd name="connsiteX0-111" fmla="*/ 0 w 1478558"/>
                    <a:gd name="connsiteY0-112" fmla="*/ 6683 h 559707"/>
                    <a:gd name="connsiteX1-113" fmla="*/ 1478558 w 1478558"/>
                    <a:gd name="connsiteY1-114" fmla="*/ 487697 h 559707"/>
                    <a:gd name="connsiteX2-115" fmla="*/ 1440459 w 1478558"/>
                    <a:gd name="connsiteY2-116" fmla="*/ 559707 h 559707"/>
                    <a:gd name="connsiteX3-117" fmla="*/ 4763 w 1478558"/>
                    <a:gd name="connsiteY3-118" fmla="*/ 116794 h 559707"/>
                    <a:gd name="connsiteX4-119" fmla="*/ 0 w 1478558"/>
                    <a:gd name="connsiteY4-120" fmla="*/ 6683 h 559707"/>
                    <a:gd name="connsiteX0-121" fmla="*/ 0 w 1478558"/>
                    <a:gd name="connsiteY0-122" fmla="*/ 6683 h 559707"/>
                    <a:gd name="connsiteX1-123" fmla="*/ 1478558 w 1478558"/>
                    <a:gd name="connsiteY1-124" fmla="*/ 487697 h 559707"/>
                    <a:gd name="connsiteX2-125" fmla="*/ 1440459 w 1478558"/>
                    <a:gd name="connsiteY2-126" fmla="*/ 559707 h 559707"/>
                    <a:gd name="connsiteX3-127" fmla="*/ 4763 w 1478558"/>
                    <a:gd name="connsiteY3-128" fmla="*/ 116794 h 559707"/>
                    <a:gd name="connsiteX4-129" fmla="*/ 0 w 1478558"/>
                    <a:gd name="connsiteY4-130" fmla="*/ 6683 h 559707"/>
                    <a:gd name="connsiteX0-131" fmla="*/ 0 w 1478558"/>
                    <a:gd name="connsiteY0-132" fmla="*/ 6683 h 559707"/>
                    <a:gd name="connsiteX1-133" fmla="*/ 1478558 w 1478558"/>
                    <a:gd name="connsiteY1-134" fmla="*/ 487697 h 559707"/>
                    <a:gd name="connsiteX2-135" fmla="*/ 1440459 w 1478558"/>
                    <a:gd name="connsiteY2-136" fmla="*/ 559707 h 559707"/>
                    <a:gd name="connsiteX3-137" fmla="*/ 4763 w 1478558"/>
                    <a:gd name="connsiteY3-138" fmla="*/ 116794 h 559707"/>
                    <a:gd name="connsiteX4-139" fmla="*/ 0 w 1478558"/>
                    <a:gd name="connsiteY4-140" fmla="*/ 6683 h 559707"/>
                    <a:gd name="connsiteX0-141" fmla="*/ 0 w 1478558"/>
                    <a:gd name="connsiteY0-142" fmla="*/ 6683 h 573994"/>
                    <a:gd name="connsiteX1-143" fmla="*/ 1478558 w 1478558"/>
                    <a:gd name="connsiteY1-144" fmla="*/ 487697 h 573994"/>
                    <a:gd name="connsiteX2-145" fmla="*/ 1445221 w 1478558"/>
                    <a:gd name="connsiteY2-146" fmla="*/ 573994 h 573994"/>
                    <a:gd name="connsiteX3-147" fmla="*/ 4763 w 1478558"/>
                    <a:gd name="connsiteY3-148" fmla="*/ 116794 h 573994"/>
                    <a:gd name="connsiteX4-149" fmla="*/ 0 w 1478558"/>
                    <a:gd name="connsiteY4-150" fmla="*/ 6683 h 573994"/>
                    <a:gd name="connsiteX0-151" fmla="*/ 0 w 1478558"/>
                    <a:gd name="connsiteY0-152" fmla="*/ 6683 h 573994"/>
                    <a:gd name="connsiteX1-153" fmla="*/ 1478558 w 1478558"/>
                    <a:gd name="connsiteY1-154" fmla="*/ 487697 h 573994"/>
                    <a:gd name="connsiteX2-155" fmla="*/ 1445221 w 1478558"/>
                    <a:gd name="connsiteY2-156" fmla="*/ 573994 h 573994"/>
                    <a:gd name="connsiteX3-157" fmla="*/ 4763 w 1478558"/>
                    <a:gd name="connsiteY3-158" fmla="*/ 116794 h 573994"/>
                    <a:gd name="connsiteX4-159" fmla="*/ 0 w 1478558"/>
                    <a:gd name="connsiteY4-160" fmla="*/ 6683 h 573994"/>
                    <a:gd name="connsiteX0-161" fmla="*/ 0 w 1478558"/>
                    <a:gd name="connsiteY0-162" fmla="*/ 7185 h 574496"/>
                    <a:gd name="connsiteX1-163" fmla="*/ 1478558 w 1478558"/>
                    <a:gd name="connsiteY1-164" fmla="*/ 488199 h 574496"/>
                    <a:gd name="connsiteX2-165" fmla="*/ 1445221 w 1478558"/>
                    <a:gd name="connsiteY2-166" fmla="*/ 574496 h 574496"/>
                    <a:gd name="connsiteX3-167" fmla="*/ 4763 w 1478558"/>
                    <a:gd name="connsiteY3-168" fmla="*/ 117296 h 574496"/>
                    <a:gd name="connsiteX4-169" fmla="*/ 0 w 1478558"/>
                    <a:gd name="connsiteY4-170" fmla="*/ 7185 h 574496"/>
                    <a:gd name="connsiteX0-171" fmla="*/ 0 w 1478558"/>
                    <a:gd name="connsiteY0-172" fmla="*/ 7185 h 576878"/>
                    <a:gd name="connsiteX1-173" fmla="*/ 1478558 w 1478558"/>
                    <a:gd name="connsiteY1-174" fmla="*/ 488199 h 576878"/>
                    <a:gd name="connsiteX2-175" fmla="*/ 1464271 w 1478558"/>
                    <a:gd name="connsiteY2-176" fmla="*/ 576878 h 576878"/>
                    <a:gd name="connsiteX3-177" fmla="*/ 4763 w 1478558"/>
                    <a:gd name="connsiteY3-178" fmla="*/ 117296 h 576878"/>
                    <a:gd name="connsiteX4-179" fmla="*/ 0 w 1478558"/>
                    <a:gd name="connsiteY4-180" fmla="*/ 7185 h 576878"/>
                    <a:gd name="connsiteX0-181" fmla="*/ 0 w 1478558"/>
                    <a:gd name="connsiteY0-182" fmla="*/ 7376 h 577069"/>
                    <a:gd name="connsiteX1-183" fmla="*/ 1478558 w 1478558"/>
                    <a:gd name="connsiteY1-184" fmla="*/ 483627 h 577069"/>
                    <a:gd name="connsiteX2-185" fmla="*/ 1464271 w 1478558"/>
                    <a:gd name="connsiteY2-186" fmla="*/ 577069 h 577069"/>
                    <a:gd name="connsiteX3-187" fmla="*/ 4763 w 1478558"/>
                    <a:gd name="connsiteY3-188" fmla="*/ 117487 h 577069"/>
                    <a:gd name="connsiteX4-189" fmla="*/ 0 w 1478558"/>
                    <a:gd name="connsiteY4-190" fmla="*/ 7376 h 577069"/>
                    <a:gd name="connsiteX0-191" fmla="*/ 0 w 1478558"/>
                    <a:gd name="connsiteY0-192" fmla="*/ 6934 h 576627"/>
                    <a:gd name="connsiteX1-193" fmla="*/ 1478558 w 1478558"/>
                    <a:gd name="connsiteY1-194" fmla="*/ 483185 h 576627"/>
                    <a:gd name="connsiteX2-195" fmla="*/ 1464271 w 1478558"/>
                    <a:gd name="connsiteY2-196" fmla="*/ 576627 h 576627"/>
                    <a:gd name="connsiteX3-197" fmla="*/ 4763 w 1478558"/>
                    <a:gd name="connsiteY3-198" fmla="*/ 117045 h 576627"/>
                    <a:gd name="connsiteX4-199" fmla="*/ 0 w 1478558"/>
                    <a:gd name="connsiteY4-200" fmla="*/ 6934 h 576627"/>
                    <a:gd name="connsiteX0-201" fmla="*/ 0 w 1478558"/>
                    <a:gd name="connsiteY0-202" fmla="*/ 6934 h 576627"/>
                    <a:gd name="connsiteX1-203" fmla="*/ 1478558 w 1478558"/>
                    <a:gd name="connsiteY1-204" fmla="*/ 483185 h 576627"/>
                    <a:gd name="connsiteX2-205" fmla="*/ 1464271 w 1478558"/>
                    <a:gd name="connsiteY2-206" fmla="*/ 576627 h 576627"/>
                    <a:gd name="connsiteX3-207" fmla="*/ 23813 w 1478558"/>
                    <a:gd name="connsiteY3-208" fmla="*/ 112283 h 576627"/>
                    <a:gd name="connsiteX4-209" fmla="*/ 0 w 1478558"/>
                    <a:gd name="connsiteY4-210" fmla="*/ 6934 h 576627"/>
                    <a:gd name="connsiteX0-211" fmla="*/ 0 w 1473795"/>
                    <a:gd name="connsiteY0-212" fmla="*/ 6934 h 576627"/>
                    <a:gd name="connsiteX1-213" fmla="*/ 1473795 w 1473795"/>
                    <a:gd name="connsiteY1-214" fmla="*/ 483185 h 576627"/>
                    <a:gd name="connsiteX2-215" fmla="*/ 1459508 w 1473795"/>
                    <a:gd name="connsiteY2-216" fmla="*/ 576627 h 576627"/>
                    <a:gd name="connsiteX3-217" fmla="*/ 19050 w 1473795"/>
                    <a:gd name="connsiteY3-218" fmla="*/ 112283 h 576627"/>
                    <a:gd name="connsiteX4-219" fmla="*/ 0 w 1473795"/>
                    <a:gd name="connsiteY4-220" fmla="*/ 6934 h 576627"/>
                    <a:gd name="connsiteX0-221" fmla="*/ 0 w 1473795"/>
                    <a:gd name="connsiteY0-222" fmla="*/ 7206 h 569755"/>
                    <a:gd name="connsiteX1-223" fmla="*/ 1473795 w 1473795"/>
                    <a:gd name="connsiteY1-224" fmla="*/ 476313 h 569755"/>
                    <a:gd name="connsiteX2-225" fmla="*/ 1459508 w 1473795"/>
                    <a:gd name="connsiteY2-226" fmla="*/ 569755 h 569755"/>
                    <a:gd name="connsiteX3-227" fmla="*/ 19050 w 1473795"/>
                    <a:gd name="connsiteY3-228" fmla="*/ 105411 h 569755"/>
                    <a:gd name="connsiteX4-229" fmla="*/ 0 w 1473795"/>
                    <a:gd name="connsiteY4-230" fmla="*/ 7206 h 569755"/>
                    <a:gd name="connsiteX0-231" fmla="*/ 0 w 1473795"/>
                    <a:gd name="connsiteY0-232" fmla="*/ 12924 h 575473"/>
                    <a:gd name="connsiteX1-233" fmla="*/ 1473795 w 1473795"/>
                    <a:gd name="connsiteY1-234" fmla="*/ 482031 h 575473"/>
                    <a:gd name="connsiteX2-235" fmla="*/ 1459508 w 1473795"/>
                    <a:gd name="connsiteY2-236" fmla="*/ 575473 h 575473"/>
                    <a:gd name="connsiteX3-237" fmla="*/ 19050 w 1473795"/>
                    <a:gd name="connsiteY3-238" fmla="*/ 111129 h 575473"/>
                    <a:gd name="connsiteX4-239" fmla="*/ 0 w 1473795"/>
                    <a:gd name="connsiteY4-240" fmla="*/ 12924 h 575473"/>
                    <a:gd name="connsiteX0-241" fmla="*/ 0 w 1473795"/>
                    <a:gd name="connsiteY0-242" fmla="*/ 12924 h 575473"/>
                    <a:gd name="connsiteX1-243" fmla="*/ 1473795 w 1473795"/>
                    <a:gd name="connsiteY1-244" fmla="*/ 482031 h 575473"/>
                    <a:gd name="connsiteX2-245" fmla="*/ 1459508 w 1473795"/>
                    <a:gd name="connsiteY2-246" fmla="*/ 575473 h 575473"/>
                    <a:gd name="connsiteX3-247" fmla="*/ 37814 w 1473795"/>
                    <a:gd name="connsiteY3-248" fmla="*/ 99438 h 575473"/>
                    <a:gd name="connsiteX4-249" fmla="*/ 0 w 1473795"/>
                    <a:gd name="connsiteY4-250" fmla="*/ 12924 h 575473"/>
                    <a:gd name="connsiteX0-251" fmla="*/ 0 w 1461888"/>
                    <a:gd name="connsiteY0-252" fmla="*/ 13419 h 567670"/>
                    <a:gd name="connsiteX1-253" fmla="*/ 1461888 w 1461888"/>
                    <a:gd name="connsiteY1-254" fmla="*/ 474228 h 567670"/>
                    <a:gd name="connsiteX2-255" fmla="*/ 1447601 w 1461888"/>
                    <a:gd name="connsiteY2-256" fmla="*/ 567670 h 567670"/>
                    <a:gd name="connsiteX3-257" fmla="*/ 25907 w 1461888"/>
                    <a:gd name="connsiteY3-258" fmla="*/ 91635 h 567670"/>
                    <a:gd name="connsiteX4-259" fmla="*/ 0 w 1461888"/>
                    <a:gd name="connsiteY4-260" fmla="*/ 13419 h 567670"/>
                    <a:gd name="connsiteX0-261" fmla="*/ 0 w 1461888"/>
                    <a:gd name="connsiteY0-262" fmla="*/ 13419 h 627927"/>
                    <a:gd name="connsiteX1-263" fmla="*/ 1461888 w 1461888"/>
                    <a:gd name="connsiteY1-264" fmla="*/ 474228 h 627927"/>
                    <a:gd name="connsiteX2-265" fmla="*/ 1402061 w 1461888"/>
                    <a:gd name="connsiteY2-266" fmla="*/ 627927 h 627927"/>
                    <a:gd name="connsiteX3-267" fmla="*/ 25907 w 1461888"/>
                    <a:gd name="connsiteY3-268" fmla="*/ 91635 h 627927"/>
                    <a:gd name="connsiteX4-269" fmla="*/ 0 w 1461888"/>
                    <a:gd name="connsiteY4-270" fmla="*/ 13419 h 627927"/>
                    <a:gd name="connsiteX0-271" fmla="*/ 0 w 1472564"/>
                    <a:gd name="connsiteY0-272" fmla="*/ 8892 h 623400"/>
                    <a:gd name="connsiteX1-273" fmla="*/ 1472564 w 1472564"/>
                    <a:gd name="connsiteY1-274" fmla="*/ 576219 h 623400"/>
                    <a:gd name="connsiteX2-275" fmla="*/ 1402061 w 1472564"/>
                    <a:gd name="connsiteY2-276" fmla="*/ 623400 h 623400"/>
                    <a:gd name="connsiteX3-277" fmla="*/ 25907 w 1472564"/>
                    <a:gd name="connsiteY3-278" fmla="*/ 87108 h 623400"/>
                    <a:gd name="connsiteX4-279" fmla="*/ 0 w 1472564"/>
                    <a:gd name="connsiteY4-280" fmla="*/ 8892 h 623400"/>
                    <a:gd name="connsiteX0-281" fmla="*/ 0 w 1472564"/>
                    <a:gd name="connsiteY0-282" fmla="*/ 8892 h 623400"/>
                    <a:gd name="connsiteX1-283" fmla="*/ 1472564 w 1472564"/>
                    <a:gd name="connsiteY1-284" fmla="*/ 576219 h 623400"/>
                    <a:gd name="connsiteX2-285" fmla="*/ 1402061 w 1472564"/>
                    <a:gd name="connsiteY2-286" fmla="*/ 623400 h 623400"/>
                    <a:gd name="connsiteX3-287" fmla="*/ 25907 w 1472564"/>
                    <a:gd name="connsiteY3-288" fmla="*/ 87108 h 623400"/>
                    <a:gd name="connsiteX4-289" fmla="*/ 0 w 1472564"/>
                    <a:gd name="connsiteY4-290" fmla="*/ 8892 h 623400"/>
                    <a:gd name="connsiteX0-291" fmla="*/ 0 w 1472564"/>
                    <a:gd name="connsiteY0-292" fmla="*/ 8892 h 623400"/>
                    <a:gd name="connsiteX1-293" fmla="*/ 1472564 w 1472564"/>
                    <a:gd name="connsiteY1-294" fmla="*/ 576219 h 623400"/>
                    <a:gd name="connsiteX2-295" fmla="*/ 1402061 w 1472564"/>
                    <a:gd name="connsiteY2-296" fmla="*/ 623400 h 623400"/>
                    <a:gd name="connsiteX3-297" fmla="*/ 25907 w 1472564"/>
                    <a:gd name="connsiteY3-298" fmla="*/ 87108 h 623400"/>
                    <a:gd name="connsiteX4-299" fmla="*/ 0 w 1472564"/>
                    <a:gd name="connsiteY4-300" fmla="*/ 8892 h 623400"/>
                    <a:gd name="connsiteX0-301" fmla="*/ 0 w 1472564"/>
                    <a:gd name="connsiteY0-302" fmla="*/ 9380 h 623888"/>
                    <a:gd name="connsiteX1-303" fmla="*/ 1472564 w 1472564"/>
                    <a:gd name="connsiteY1-304" fmla="*/ 576707 h 623888"/>
                    <a:gd name="connsiteX2-305" fmla="*/ 1402061 w 1472564"/>
                    <a:gd name="connsiteY2-306" fmla="*/ 623888 h 623888"/>
                    <a:gd name="connsiteX3-307" fmla="*/ 25907 w 1472564"/>
                    <a:gd name="connsiteY3-308" fmla="*/ 87596 h 623888"/>
                    <a:gd name="connsiteX4-309" fmla="*/ 0 w 1472564"/>
                    <a:gd name="connsiteY4-310" fmla="*/ 9380 h 623888"/>
                    <a:gd name="connsiteX0-311" fmla="*/ 0 w 1472564"/>
                    <a:gd name="connsiteY0-312" fmla="*/ 9380 h 623888"/>
                    <a:gd name="connsiteX1-313" fmla="*/ 1472564 w 1472564"/>
                    <a:gd name="connsiteY1-314" fmla="*/ 576707 h 623888"/>
                    <a:gd name="connsiteX2-315" fmla="*/ 1402061 w 1472564"/>
                    <a:gd name="connsiteY2-316" fmla="*/ 623888 h 623888"/>
                    <a:gd name="connsiteX3-317" fmla="*/ 25907 w 1472564"/>
                    <a:gd name="connsiteY3-318" fmla="*/ 87596 h 623888"/>
                    <a:gd name="connsiteX4-319" fmla="*/ 0 w 1472564"/>
                    <a:gd name="connsiteY4-320" fmla="*/ 9380 h 623888"/>
                    <a:gd name="connsiteX0-321" fmla="*/ 0 w 1472564"/>
                    <a:gd name="connsiteY0-322" fmla="*/ 9380 h 624610"/>
                    <a:gd name="connsiteX1-323" fmla="*/ 1472564 w 1472564"/>
                    <a:gd name="connsiteY1-324" fmla="*/ 576707 h 624610"/>
                    <a:gd name="connsiteX2-325" fmla="*/ 1398019 w 1472564"/>
                    <a:gd name="connsiteY2-326" fmla="*/ 624610 h 624610"/>
                    <a:gd name="connsiteX3-327" fmla="*/ 25907 w 1472564"/>
                    <a:gd name="connsiteY3-328" fmla="*/ 87596 h 624610"/>
                    <a:gd name="connsiteX4-329" fmla="*/ 0 w 1472564"/>
                    <a:gd name="connsiteY4-330" fmla="*/ 9380 h 624610"/>
                    <a:gd name="connsiteX0-331" fmla="*/ 0 w 1472564"/>
                    <a:gd name="connsiteY0-332" fmla="*/ 9380 h 624610"/>
                    <a:gd name="connsiteX1-333" fmla="*/ 1472564 w 1472564"/>
                    <a:gd name="connsiteY1-334" fmla="*/ 576707 h 624610"/>
                    <a:gd name="connsiteX2-335" fmla="*/ 1398019 w 1472564"/>
                    <a:gd name="connsiteY2-336" fmla="*/ 624610 h 624610"/>
                    <a:gd name="connsiteX3-337" fmla="*/ 25907 w 1472564"/>
                    <a:gd name="connsiteY3-338" fmla="*/ 87596 h 624610"/>
                    <a:gd name="connsiteX4-339" fmla="*/ 0 w 1472564"/>
                    <a:gd name="connsiteY4-340" fmla="*/ 9380 h 624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72564" h="624610">
                      <a:moveTo>
                        <a:pt x="0" y="9380"/>
                      </a:moveTo>
                      <a:cubicBezTo>
                        <a:pt x="521429" y="-49357"/>
                        <a:pt x="1031813" y="171099"/>
                        <a:pt x="1472564" y="576707"/>
                      </a:cubicBezTo>
                      <a:lnTo>
                        <a:pt x="1398019" y="624610"/>
                      </a:lnTo>
                      <a:cubicBezTo>
                        <a:pt x="963191" y="208400"/>
                        <a:pt x="474959" y="51809"/>
                        <a:pt x="25907" y="87596"/>
                      </a:cubicBezTo>
                      <a:lnTo>
                        <a:pt x="0" y="9380"/>
                      </a:lnTo>
                      <a:close/>
                    </a:path>
                  </a:pathLst>
                </a:custGeom>
                <a:gradFill>
                  <a:gsLst>
                    <a:gs pos="73000">
                      <a:schemeClr val="accent2">
                        <a:lumMod val="35000"/>
                        <a:lumOff val="65000"/>
                      </a:schemeClr>
                    </a:gs>
                    <a:gs pos="18000">
                      <a:schemeClr val="accent1"/>
                    </a:gs>
                  </a:gsLst>
                  <a:lin ang="16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21" name="矩形 6"/>
                <p:cNvSpPr/>
                <p:nvPr/>
              </p:nvSpPr>
              <p:spPr>
                <a:xfrm>
                  <a:off x="5341991" y="3394812"/>
                  <a:ext cx="345611" cy="536465"/>
                </a:xfrm>
                <a:custGeom>
                  <a:avLst/>
                  <a:gdLst>
                    <a:gd name="connsiteX0" fmla="*/ 0 w 720080"/>
                    <a:gd name="connsiteY0" fmla="*/ 0 h 72008"/>
                    <a:gd name="connsiteX1" fmla="*/ 720080 w 720080"/>
                    <a:gd name="connsiteY1" fmla="*/ 0 h 72008"/>
                    <a:gd name="connsiteX2" fmla="*/ 720080 w 720080"/>
                    <a:gd name="connsiteY2" fmla="*/ 72008 h 72008"/>
                    <a:gd name="connsiteX3" fmla="*/ 0 w 720080"/>
                    <a:gd name="connsiteY3" fmla="*/ 72008 h 72008"/>
                    <a:gd name="connsiteX4" fmla="*/ 0 w 720080"/>
                    <a:gd name="connsiteY4" fmla="*/ 0 h 72008"/>
                    <a:gd name="connsiteX0-1" fmla="*/ 0 w 720080"/>
                    <a:gd name="connsiteY0-2" fmla="*/ 827314 h 899322"/>
                    <a:gd name="connsiteX1-3" fmla="*/ 438503 w 720080"/>
                    <a:gd name="connsiteY1-4" fmla="*/ 0 h 899322"/>
                    <a:gd name="connsiteX2-5" fmla="*/ 720080 w 720080"/>
                    <a:gd name="connsiteY2-6" fmla="*/ 899322 h 899322"/>
                    <a:gd name="connsiteX3-7" fmla="*/ 0 w 720080"/>
                    <a:gd name="connsiteY3-8" fmla="*/ 899322 h 899322"/>
                    <a:gd name="connsiteX4-9" fmla="*/ 0 w 720080"/>
                    <a:gd name="connsiteY4-10" fmla="*/ 827314 h 899322"/>
                    <a:gd name="connsiteX0-11" fmla="*/ 124823 w 720080"/>
                    <a:gd name="connsiteY0-12" fmla="*/ 444137 h 899322"/>
                    <a:gd name="connsiteX1-13" fmla="*/ 438503 w 720080"/>
                    <a:gd name="connsiteY1-14" fmla="*/ 0 h 899322"/>
                    <a:gd name="connsiteX2-15" fmla="*/ 720080 w 720080"/>
                    <a:gd name="connsiteY2-16" fmla="*/ 899322 h 899322"/>
                    <a:gd name="connsiteX3-17" fmla="*/ 0 w 720080"/>
                    <a:gd name="connsiteY3-18" fmla="*/ 899322 h 899322"/>
                    <a:gd name="connsiteX4-19" fmla="*/ 124823 w 720080"/>
                    <a:gd name="connsiteY4-20" fmla="*/ 444137 h 899322"/>
                    <a:gd name="connsiteX0-21" fmla="*/ 0 w 595257"/>
                    <a:gd name="connsiteY0-22" fmla="*/ 444137 h 899322"/>
                    <a:gd name="connsiteX1-23" fmla="*/ 313680 w 595257"/>
                    <a:gd name="connsiteY1-24" fmla="*/ 0 h 899322"/>
                    <a:gd name="connsiteX2-25" fmla="*/ 595257 w 595257"/>
                    <a:gd name="connsiteY2-26" fmla="*/ 899322 h 899322"/>
                    <a:gd name="connsiteX3-27" fmla="*/ 29029 w 595257"/>
                    <a:gd name="connsiteY3-28" fmla="*/ 530659 h 899322"/>
                    <a:gd name="connsiteX4-29" fmla="*/ 0 w 595257"/>
                    <a:gd name="connsiteY4-30" fmla="*/ 444137 h 899322"/>
                    <a:gd name="connsiteX0-31" fmla="*/ 0 w 363028"/>
                    <a:gd name="connsiteY0-32" fmla="*/ 444137 h 530659"/>
                    <a:gd name="connsiteX1-33" fmla="*/ 313680 w 363028"/>
                    <a:gd name="connsiteY1-34" fmla="*/ 0 h 530659"/>
                    <a:gd name="connsiteX2-35" fmla="*/ 363028 w 363028"/>
                    <a:gd name="connsiteY2-36" fmla="*/ 51688 h 530659"/>
                    <a:gd name="connsiteX3-37" fmla="*/ 29029 w 363028"/>
                    <a:gd name="connsiteY3-38" fmla="*/ 530659 h 530659"/>
                    <a:gd name="connsiteX4-39" fmla="*/ 0 w 363028"/>
                    <a:gd name="connsiteY4-40" fmla="*/ 444137 h 530659"/>
                    <a:gd name="connsiteX0-41" fmla="*/ 0 w 339805"/>
                    <a:gd name="connsiteY0-42" fmla="*/ 444137 h 530659"/>
                    <a:gd name="connsiteX1-43" fmla="*/ 313680 w 339805"/>
                    <a:gd name="connsiteY1-44" fmla="*/ 0 h 530659"/>
                    <a:gd name="connsiteX2-45" fmla="*/ 339805 w 339805"/>
                    <a:gd name="connsiteY2-46" fmla="*/ 60397 h 530659"/>
                    <a:gd name="connsiteX3-47" fmla="*/ 29029 w 339805"/>
                    <a:gd name="connsiteY3-48" fmla="*/ 530659 h 530659"/>
                    <a:gd name="connsiteX4-49" fmla="*/ 0 w 339805"/>
                    <a:gd name="connsiteY4-50" fmla="*/ 444137 h 530659"/>
                    <a:gd name="connsiteX0-51" fmla="*/ 0 w 342708"/>
                    <a:gd name="connsiteY0-52" fmla="*/ 444137 h 530659"/>
                    <a:gd name="connsiteX1-53" fmla="*/ 313680 w 342708"/>
                    <a:gd name="connsiteY1-54" fmla="*/ 0 h 530659"/>
                    <a:gd name="connsiteX2-55" fmla="*/ 342708 w 342708"/>
                    <a:gd name="connsiteY2-56" fmla="*/ 69106 h 530659"/>
                    <a:gd name="connsiteX3-57" fmla="*/ 29029 w 342708"/>
                    <a:gd name="connsiteY3-58" fmla="*/ 530659 h 530659"/>
                    <a:gd name="connsiteX4-59" fmla="*/ 0 w 342708"/>
                    <a:gd name="connsiteY4-60" fmla="*/ 444137 h 530659"/>
                    <a:gd name="connsiteX0-61" fmla="*/ 0 w 345611"/>
                    <a:gd name="connsiteY0-62" fmla="*/ 455749 h 530659"/>
                    <a:gd name="connsiteX1-63" fmla="*/ 316583 w 345611"/>
                    <a:gd name="connsiteY1-64" fmla="*/ 0 h 530659"/>
                    <a:gd name="connsiteX2-65" fmla="*/ 345611 w 345611"/>
                    <a:gd name="connsiteY2-66" fmla="*/ 69106 h 530659"/>
                    <a:gd name="connsiteX3-67" fmla="*/ 31932 w 345611"/>
                    <a:gd name="connsiteY3-68" fmla="*/ 530659 h 530659"/>
                    <a:gd name="connsiteX4-69" fmla="*/ 0 w 345611"/>
                    <a:gd name="connsiteY4-70" fmla="*/ 455749 h 530659"/>
                    <a:gd name="connsiteX0-71" fmla="*/ 0 w 345611"/>
                    <a:gd name="connsiteY0-72" fmla="*/ 447041 h 530659"/>
                    <a:gd name="connsiteX1-73" fmla="*/ 316583 w 345611"/>
                    <a:gd name="connsiteY1-74" fmla="*/ 0 h 530659"/>
                    <a:gd name="connsiteX2-75" fmla="*/ 345611 w 345611"/>
                    <a:gd name="connsiteY2-76" fmla="*/ 69106 h 530659"/>
                    <a:gd name="connsiteX3-77" fmla="*/ 31932 w 345611"/>
                    <a:gd name="connsiteY3-78" fmla="*/ 530659 h 530659"/>
                    <a:gd name="connsiteX4-79" fmla="*/ 0 w 345611"/>
                    <a:gd name="connsiteY4-80" fmla="*/ 447041 h 530659"/>
                    <a:gd name="connsiteX0-81" fmla="*/ 0 w 345611"/>
                    <a:gd name="connsiteY0-82" fmla="*/ 455750 h 539368"/>
                    <a:gd name="connsiteX1-83" fmla="*/ 316583 w 345611"/>
                    <a:gd name="connsiteY1-84" fmla="*/ 0 h 539368"/>
                    <a:gd name="connsiteX2-85" fmla="*/ 345611 w 345611"/>
                    <a:gd name="connsiteY2-86" fmla="*/ 77815 h 539368"/>
                    <a:gd name="connsiteX3-87" fmla="*/ 31932 w 345611"/>
                    <a:gd name="connsiteY3-88" fmla="*/ 539368 h 539368"/>
                    <a:gd name="connsiteX4-89" fmla="*/ 0 w 345611"/>
                    <a:gd name="connsiteY4-90" fmla="*/ 455750 h 539368"/>
                    <a:gd name="connsiteX0-91" fmla="*/ 0 w 345611"/>
                    <a:gd name="connsiteY0-92" fmla="*/ 447041 h 530659"/>
                    <a:gd name="connsiteX1-93" fmla="*/ 313681 w 345611"/>
                    <a:gd name="connsiteY1-94" fmla="*/ 0 h 530659"/>
                    <a:gd name="connsiteX2-95" fmla="*/ 345611 w 345611"/>
                    <a:gd name="connsiteY2-96" fmla="*/ 69106 h 530659"/>
                    <a:gd name="connsiteX3-97" fmla="*/ 31932 w 345611"/>
                    <a:gd name="connsiteY3-98" fmla="*/ 530659 h 530659"/>
                    <a:gd name="connsiteX4-99" fmla="*/ 0 w 345611"/>
                    <a:gd name="connsiteY4-100" fmla="*/ 447041 h 530659"/>
                    <a:gd name="connsiteX0-101" fmla="*/ 0 w 345611"/>
                    <a:gd name="connsiteY0-102" fmla="*/ 449944 h 533562"/>
                    <a:gd name="connsiteX1-103" fmla="*/ 316584 w 345611"/>
                    <a:gd name="connsiteY1-104" fmla="*/ 0 h 533562"/>
                    <a:gd name="connsiteX2-105" fmla="*/ 345611 w 345611"/>
                    <a:gd name="connsiteY2-106" fmla="*/ 72009 h 533562"/>
                    <a:gd name="connsiteX3-107" fmla="*/ 31932 w 345611"/>
                    <a:gd name="connsiteY3-108" fmla="*/ 533562 h 533562"/>
                    <a:gd name="connsiteX4-109" fmla="*/ 0 w 345611"/>
                    <a:gd name="connsiteY4-110" fmla="*/ 449944 h 533562"/>
                    <a:gd name="connsiteX0-111" fmla="*/ 0 w 345611"/>
                    <a:gd name="connsiteY0-112" fmla="*/ 452847 h 536465"/>
                    <a:gd name="connsiteX1-113" fmla="*/ 316584 w 345611"/>
                    <a:gd name="connsiteY1-114" fmla="*/ 0 h 536465"/>
                    <a:gd name="connsiteX2-115" fmla="*/ 345611 w 345611"/>
                    <a:gd name="connsiteY2-116" fmla="*/ 74912 h 536465"/>
                    <a:gd name="connsiteX3-117" fmla="*/ 31932 w 345611"/>
                    <a:gd name="connsiteY3-118" fmla="*/ 536465 h 536465"/>
                    <a:gd name="connsiteX4-119" fmla="*/ 0 w 345611"/>
                    <a:gd name="connsiteY4-120" fmla="*/ 452847 h 53646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5611" h="536465">
                      <a:moveTo>
                        <a:pt x="0" y="452847"/>
                      </a:moveTo>
                      <a:lnTo>
                        <a:pt x="316584" y="0"/>
                      </a:lnTo>
                      <a:lnTo>
                        <a:pt x="345611" y="74912"/>
                      </a:lnTo>
                      <a:lnTo>
                        <a:pt x="31932" y="536465"/>
                      </a:lnTo>
                      <a:lnTo>
                        <a:pt x="0" y="452847"/>
                      </a:lnTo>
                      <a:close/>
                    </a:path>
                  </a:pathLst>
                </a:custGeom>
                <a:gradFill>
                  <a:gsLst>
                    <a:gs pos="0">
                      <a:schemeClr val="accent2"/>
                    </a:gs>
                    <a:gs pos="76000">
                      <a:schemeClr val="accent1">
                        <a:lumMod val="56000"/>
                        <a:lumOff val="44000"/>
                      </a:schemeClr>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22" name="矩形 5"/>
                <p:cNvSpPr/>
                <p:nvPr/>
              </p:nvSpPr>
              <p:spPr>
                <a:xfrm>
                  <a:off x="3907589" y="3089595"/>
                  <a:ext cx="1758804" cy="796073"/>
                </a:xfrm>
                <a:custGeom>
                  <a:avLst/>
                  <a:gdLst>
                    <a:gd name="connsiteX0" fmla="*/ 0 w 1134691"/>
                    <a:gd name="connsiteY0" fmla="*/ 0 h 504056"/>
                    <a:gd name="connsiteX1" fmla="*/ 1134691 w 1134691"/>
                    <a:gd name="connsiteY1" fmla="*/ 0 h 504056"/>
                    <a:gd name="connsiteX2" fmla="*/ 1134691 w 1134691"/>
                    <a:gd name="connsiteY2" fmla="*/ 504056 h 504056"/>
                    <a:gd name="connsiteX3" fmla="*/ 0 w 1134691"/>
                    <a:gd name="connsiteY3" fmla="*/ 504056 h 504056"/>
                    <a:gd name="connsiteX4" fmla="*/ 0 w 1134691"/>
                    <a:gd name="connsiteY4" fmla="*/ 0 h 504056"/>
                    <a:gd name="connsiteX0-1" fmla="*/ 386080 w 1134691"/>
                    <a:gd name="connsiteY0-2" fmla="*/ 0 h 913359"/>
                    <a:gd name="connsiteX1-3" fmla="*/ 1134691 w 1134691"/>
                    <a:gd name="connsiteY1-4" fmla="*/ 409303 h 913359"/>
                    <a:gd name="connsiteX2-5" fmla="*/ 1134691 w 1134691"/>
                    <a:gd name="connsiteY2-6" fmla="*/ 913359 h 913359"/>
                    <a:gd name="connsiteX3-7" fmla="*/ 0 w 1134691"/>
                    <a:gd name="connsiteY3-8" fmla="*/ 913359 h 913359"/>
                    <a:gd name="connsiteX4-9" fmla="*/ 386080 w 1134691"/>
                    <a:gd name="connsiteY4-10" fmla="*/ 0 h 913359"/>
                    <a:gd name="connsiteX0-11" fmla="*/ 592182 w 1340793"/>
                    <a:gd name="connsiteY0-12" fmla="*/ 0 h 913359"/>
                    <a:gd name="connsiteX1-13" fmla="*/ 1340793 w 1340793"/>
                    <a:gd name="connsiteY1-14" fmla="*/ 409303 h 913359"/>
                    <a:gd name="connsiteX2-15" fmla="*/ 1340793 w 1340793"/>
                    <a:gd name="connsiteY2-16" fmla="*/ 913359 h 913359"/>
                    <a:gd name="connsiteX3-17" fmla="*/ 0 w 1340793"/>
                    <a:gd name="connsiteY3-18" fmla="*/ 416970 h 913359"/>
                    <a:gd name="connsiteX4-19" fmla="*/ 592182 w 1340793"/>
                    <a:gd name="connsiteY4-20" fmla="*/ 0 h 913359"/>
                    <a:gd name="connsiteX0-21" fmla="*/ 592182 w 1758804"/>
                    <a:gd name="connsiteY0-22" fmla="*/ 0 h 913359"/>
                    <a:gd name="connsiteX1-23" fmla="*/ 1758804 w 1758804"/>
                    <a:gd name="connsiteY1-24" fmla="*/ 307703 h 913359"/>
                    <a:gd name="connsiteX2-25" fmla="*/ 1340793 w 1758804"/>
                    <a:gd name="connsiteY2-26" fmla="*/ 913359 h 913359"/>
                    <a:gd name="connsiteX3-27" fmla="*/ 0 w 1758804"/>
                    <a:gd name="connsiteY3-28" fmla="*/ 416970 h 913359"/>
                    <a:gd name="connsiteX4-29" fmla="*/ 592182 w 1758804"/>
                    <a:gd name="connsiteY4-30" fmla="*/ 0 h 913359"/>
                    <a:gd name="connsiteX0-31" fmla="*/ 592182 w 1758804"/>
                    <a:gd name="connsiteY0-32" fmla="*/ 0 h 774022"/>
                    <a:gd name="connsiteX1-33" fmla="*/ 1758804 w 1758804"/>
                    <a:gd name="connsiteY1-34" fmla="*/ 307703 h 774022"/>
                    <a:gd name="connsiteX2-35" fmla="*/ 1439490 w 1758804"/>
                    <a:gd name="connsiteY2-36" fmla="*/ 774022 h 774022"/>
                    <a:gd name="connsiteX3-37" fmla="*/ 0 w 1758804"/>
                    <a:gd name="connsiteY3-38" fmla="*/ 416970 h 774022"/>
                    <a:gd name="connsiteX4-39" fmla="*/ 592182 w 1758804"/>
                    <a:gd name="connsiteY4-40" fmla="*/ 0 h 774022"/>
                    <a:gd name="connsiteX0-41" fmla="*/ 592182 w 1758804"/>
                    <a:gd name="connsiteY0-42" fmla="*/ 0 h 669519"/>
                    <a:gd name="connsiteX1-43" fmla="*/ 1758804 w 1758804"/>
                    <a:gd name="connsiteY1-44" fmla="*/ 307703 h 669519"/>
                    <a:gd name="connsiteX2-45" fmla="*/ 1404656 w 1758804"/>
                    <a:gd name="connsiteY2-46" fmla="*/ 669519 h 669519"/>
                    <a:gd name="connsiteX3-47" fmla="*/ 0 w 1758804"/>
                    <a:gd name="connsiteY3-48" fmla="*/ 416970 h 669519"/>
                    <a:gd name="connsiteX4-49" fmla="*/ 592182 w 1758804"/>
                    <a:gd name="connsiteY4-50" fmla="*/ 0 h 669519"/>
                    <a:gd name="connsiteX0-51" fmla="*/ 592182 w 1758804"/>
                    <a:gd name="connsiteY0-52" fmla="*/ 0 h 756605"/>
                    <a:gd name="connsiteX1-53" fmla="*/ 1758804 w 1758804"/>
                    <a:gd name="connsiteY1-54" fmla="*/ 307703 h 756605"/>
                    <a:gd name="connsiteX2-55" fmla="*/ 1439490 w 1758804"/>
                    <a:gd name="connsiteY2-56" fmla="*/ 756605 h 756605"/>
                    <a:gd name="connsiteX3-57" fmla="*/ 0 w 1758804"/>
                    <a:gd name="connsiteY3-58" fmla="*/ 416970 h 756605"/>
                    <a:gd name="connsiteX4-59" fmla="*/ 592182 w 1758804"/>
                    <a:gd name="connsiteY4-60" fmla="*/ 0 h 756605"/>
                    <a:gd name="connsiteX0-61" fmla="*/ 592182 w 1758804"/>
                    <a:gd name="connsiteY0-62" fmla="*/ 0 h 756605"/>
                    <a:gd name="connsiteX1-63" fmla="*/ 1758804 w 1758804"/>
                    <a:gd name="connsiteY1-64" fmla="*/ 307703 h 756605"/>
                    <a:gd name="connsiteX2-65" fmla="*/ 1439490 w 1758804"/>
                    <a:gd name="connsiteY2-66" fmla="*/ 756605 h 756605"/>
                    <a:gd name="connsiteX3-67" fmla="*/ 0 w 1758804"/>
                    <a:gd name="connsiteY3-68" fmla="*/ 416970 h 756605"/>
                    <a:gd name="connsiteX4-69" fmla="*/ 592182 w 1758804"/>
                    <a:gd name="connsiteY4-70" fmla="*/ 0 h 756605"/>
                    <a:gd name="connsiteX0-71" fmla="*/ 592182 w 1758804"/>
                    <a:gd name="connsiteY0-72" fmla="*/ 0 h 756605"/>
                    <a:gd name="connsiteX1-73" fmla="*/ 1758804 w 1758804"/>
                    <a:gd name="connsiteY1-74" fmla="*/ 307703 h 756605"/>
                    <a:gd name="connsiteX2-75" fmla="*/ 1439490 w 1758804"/>
                    <a:gd name="connsiteY2-76" fmla="*/ 756605 h 756605"/>
                    <a:gd name="connsiteX3-77" fmla="*/ 0 w 1758804"/>
                    <a:gd name="connsiteY3-78" fmla="*/ 416970 h 756605"/>
                    <a:gd name="connsiteX4-79" fmla="*/ 592182 w 1758804"/>
                    <a:gd name="connsiteY4-80" fmla="*/ 0 h 756605"/>
                    <a:gd name="connsiteX0-81" fmla="*/ 592182 w 1758804"/>
                    <a:gd name="connsiteY0-82" fmla="*/ 0 h 796073"/>
                    <a:gd name="connsiteX1-83" fmla="*/ 1758804 w 1758804"/>
                    <a:gd name="connsiteY1-84" fmla="*/ 307703 h 796073"/>
                    <a:gd name="connsiteX2-85" fmla="*/ 1439490 w 1758804"/>
                    <a:gd name="connsiteY2-86" fmla="*/ 756605 h 796073"/>
                    <a:gd name="connsiteX3-87" fmla="*/ 0 w 1758804"/>
                    <a:gd name="connsiteY3-88" fmla="*/ 416970 h 796073"/>
                    <a:gd name="connsiteX4-89" fmla="*/ 592182 w 1758804"/>
                    <a:gd name="connsiteY4-90" fmla="*/ 0 h 796073"/>
                    <a:gd name="connsiteX0-91" fmla="*/ 592182 w 1758804"/>
                    <a:gd name="connsiteY0-92" fmla="*/ 0 h 796073"/>
                    <a:gd name="connsiteX1-93" fmla="*/ 1758804 w 1758804"/>
                    <a:gd name="connsiteY1-94" fmla="*/ 307703 h 796073"/>
                    <a:gd name="connsiteX2-95" fmla="*/ 1439490 w 1758804"/>
                    <a:gd name="connsiteY2-96" fmla="*/ 756605 h 796073"/>
                    <a:gd name="connsiteX3-97" fmla="*/ 0 w 1758804"/>
                    <a:gd name="connsiteY3-98" fmla="*/ 416970 h 796073"/>
                    <a:gd name="connsiteX4-99" fmla="*/ 592182 w 1758804"/>
                    <a:gd name="connsiteY4-100" fmla="*/ 0 h 796073"/>
                    <a:gd name="connsiteX0-101" fmla="*/ 592182 w 1758804"/>
                    <a:gd name="connsiteY0-102" fmla="*/ 0 h 796073"/>
                    <a:gd name="connsiteX1-103" fmla="*/ 1758804 w 1758804"/>
                    <a:gd name="connsiteY1-104" fmla="*/ 307703 h 796073"/>
                    <a:gd name="connsiteX2-105" fmla="*/ 1439490 w 1758804"/>
                    <a:gd name="connsiteY2-106" fmla="*/ 756605 h 796073"/>
                    <a:gd name="connsiteX3-107" fmla="*/ 0 w 1758804"/>
                    <a:gd name="connsiteY3-108" fmla="*/ 416970 h 796073"/>
                    <a:gd name="connsiteX4-109" fmla="*/ 592182 w 1758804"/>
                    <a:gd name="connsiteY4-110" fmla="*/ 0 h 796073"/>
                    <a:gd name="connsiteX0-111" fmla="*/ 592182 w 1758804"/>
                    <a:gd name="connsiteY0-112" fmla="*/ 0 h 796073"/>
                    <a:gd name="connsiteX1-113" fmla="*/ 1758804 w 1758804"/>
                    <a:gd name="connsiteY1-114" fmla="*/ 307703 h 796073"/>
                    <a:gd name="connsiteX2-115" fmla="*/ 1439490 w 1758804"/>
                    <a:gd name="connsiteY2-116" fmla="*/ 756605 h 796073"/>
                    <a:gd name="connsiteX3-117" fmla="*/ 0 w 1758804"/>
                    <a:gd name="connsiteY3-118" fmla="*/ 416970 h 796073"/>
                    <a:gd name="connsiteX4-119" fmla="*/ 592182 w 1758804"/>
                    <a:gd name="connsiteY4-120" fmla="*/ 0 h 79607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58804" h="796073">
                      <a:moveTo>
                        <a:pt x="592182" y="0"/>
                      </a:moveTo>
                      <a:cubicBezTo>
                        <a:pt x="853331" y="212876"/>
                        <a:pt x="1216079" y="379307"/>
                        <a:pt x="1758804" y="307703"/>
                      </a:cubicBezTo>
                      <a:lnTo>
                        <a:pt x="1439490" y="756605"/>
                      </a:lnTo>
                      <a:cubicBezTo>
                        <a:pt x="805809" y="872719"/>
                        <a:pt x="424676" y="724673"/>
                        <a:pt x="0" y="416970"/>
                      </a:cubicBezTo>
                      <a:lnTo>
                        <a:pt x="592182" y="0"/>
                      </a:lnTo>
                      <a:close/>
                    </a:path>
                  </a:pathLst>
                </a:custGeom>
                <a:gradFill>
                  <a:gsLst>
                    <a:gs pos="0">
                      <a:schemeClr val="accent2"/>
                    </a:gs>
                    <a:gs pos="100000">
                      <a:schemeClr val="accent1"/>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319" name="矩形 5"/>
              <p:cNvSpPr/>
              <p:nvPr/>
            </p:nvSpPr>
            <p:spPr>
              <a:xfrm>
                <a:off x="3907590" y="3279249"/>
                <a:ext cx="1365363" cy="605446"/>
              </a:xfrm>
              <a:custGeom>
                <a:avLst/>
                <a:gdLst/>
                <a:ahLst/>
                <a:cxnLst/>
                <a:rect l="l" t="t" r="r" b="b"/>
                <a:pathLst>
                  <a:path w="1365363" h="605446">
                    <a:moveTo>
                      <a:pt x="323078" y="0"/>
                    </a:moveTo>
                    <a:cubicBezTo>
                      <a:pt x="541057" y="289956"/>
                      <a:pt x="917753" y="504182"/>
                      <a:pt x="1365363" y="577393"/>
                    </a:cubicBezTo>
                    <a:cubicBezTo>
                      <a:pt x="775693" y="671316"/>
                      <a:pt x="407935" y="523060"/>
                      <a:pt x="0" y="227487"/>
                    </a:cubicBezTo>
                    <a:close/>
                  </a:path>
                </a:pathLst>
              </a:custGeom>
              <a:gradFill>
                <a:gsLst>
                  <a:gs pos="95000">
                    <a:schemeClr val="bg1">
                      <a:alpha val="20000"/>
                    </a:schemeClr>
                  </a:gs>
                  <a:gs pos="0">
                    <a:schemeClr val="bg1">
                      <a:alpha val="2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317" name="TextBox 316"/>
            <p:cNvSpPr txBox="1"/>
            <p:nvPr/>
          </p:nvSpPr>
          <p:spPr>
            <a:xfrm>
              <a:off x="4230531" y="3138523"/>
              <a:ext cx="419645" cy="375102"/>
            </a:xfrm>
            <a:prstGeom prst="rect">
              <a:avLst/>
            </a:prstGeom>
            <a:noFill/>
            <a:effectLst>
              <a:innerShdw blurRad="63500" dist="50800" dir="13500000">
                <a:prstClr val="black">
                  <a:alpha val="50000"/>
                </a:prstClr>
              </a:innerShdw>
            </a:effectLst>
          </p:spPr>
          <p:txBody>
            <a:bodyPr wrap="none" rtlCol="0">
              <a:spAutoFit/>
            </a:bodyPr>
            <a:lstStyle/>
            <a:p>
              <a:r>
                <a:rPr lang="en-US" altLang="zh-CN"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W</a:t>
              </a:r>
              <a:endParaRPr lang="zh-CN" altLang="en-US"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sp>
        <p:nvSpPr>
          <p:cNvPr id="323" name="Text Box 11"/>
          <p:cNvSpPr txBox="1">
            <a:spLocks noChangeArrowheads="1"/>
          </p:cNvSpPr>
          <p:nvPr/>
        </p:nvSpPr>
        <p:spPr bwMode="auto">
          <a:xfrm>
            <a:off x="750961" y="2276874"/>
            <a:ext cx="1977828"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just" eaLnBrk="1" hangingPunct="1"/>
            <a:r>
              <a:rPr lang="zh-CN" altLang="en-US" sz="1865" b="1" dirty="0">
                <a:solidFill>
                  <a:prstClr val="black"/>
                </a:solidFill>
                <a:latin typeface="微软雅黑" panose="020B0503020204020204" pitchFamily="34" charset="-122"/>
                <a:ea typeface="微软雅黑" panose="020B0503020204020204" pitchFamily="34" charset="-122"/>
              </a:rPr>
              <a:t>这里填写小标题</a:t>
            </a:r>
          </a:p>
        </p:txBody>
      </p:sp>
      <p:sp>
        <p:nvSpPr>
          <p:cNvPr id="324" name="矩形 323"/>
          <p:cNvSpPr/>
          <p:nvPr/>
        </p:nvSpPr>
        <p:spPr>
          <a:xfrm>
            <a:off x="752349" y="2754565"/>
            <a:ext cx="3647016" cy="881780"/>
          </a:xfrm>
          <a:prstGeom prst="rect">
            <a:avLst/>
          </a:prstGeom>
        </p:spPr>
        <p:txBody>
          <a:bodyPr wrap="square">
            <a:spAutoFit/>
          </a:bodyPr>
          <a:lstStyle/>
          <a:p>
            <a:pPr algn="just">
              <a:lnSpc>
                <a:spcPts val="2135"/>
              </a:lnSpc>
            </a:pPr>
            <a:r>
              <a:rPr lang="zh-CN" altLang="en-US" sz="1600" kern="0" dirty="0">
                <a:solidFill>
                  <a:srgbClr val="7F7F7F">
                    <a:lumMod val="50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en-US" altLang="zh-CN" sz="1600" dirty="0">
              <a:solidFill>
                <a:prstClr val="black">
                  <a:lumMod val="50000"/>
                  <a:lumOff val="50000"/>
                </a:prstClr>
              </a:solidFill>
              <a:latin typeface="微软雅黑" panose="020B0503020204020204" pitchFamily="34" charset="-122"/>
              <a:ea typeface="微软雅黑" panose="020B0503020204020204" pitchFamily="34" charset="-122"/>
            </a:endParaRPr>
          </a:p>
        </p:txBody>
      </p:sp>
      <p:cxnSp>
        <p:nvCxnSpPr>
          <p:cNvPr id="325" name="直接连接符 324"/>
          <p:cNvCxnSpPr/>
          <p:nvPr/>
        </p:nvCxnSpPr>
        <p:spPr>
          <a:xfrm>
            <a:off x="712172" y="2720116"/>
            <a:ext cx="3709851"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326" name="Text Box 11"/>
          <p:cNvSpPr txBox="1">
            <a:spLocks noChangeArrowheads="1"/>
          </p:cNvSpPr>
          <p:nvPr/>
        </p:nvSpPr>
        <p:spPr bwMode="auto">
          <a:xfrm>
            <a:off x="750961" y="4558337"/>
            <a:ext cx="1977828"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just" eaLnBrk="1" hangingPunct="1"/>
            <a:r>
              <a:rPr lang="zh-CN" altLang="en-US" sz="1865" b="1" dirty="0">
                <a:solidFill>
                  <a:prstClr val="black"/>
                </a:solidFill>
                <a:latin typeface="微软雅黑" panose="020B0503020204020204" pitchFamily="34" charset="-122"/>
                <a:ea typeface="微软雅黑" panose="020B0503020204020204" pitchFamily="34" charset="-122"/>
              </a:rPr>
              <a:t>这里填写小标题</a:t>
            </a:r>
          </a:p>
        </p:txBody>
      </p:sp>
      <p:sp>
        <p:nvSpPr>
          <p:cNvPr id="327" name="矩形 326"/>
          <p:cNvSpPr/>
          <p:nvPr/>
        </p:nvSpPr>
        <p:spPr>
          <a:xfrm>
            <a:off x="752349" y="4968704"/>
            <a:ext cx="3647016" cy="881780"/>
          </a:xfrm>
          <a:prstGeom prst="rect">
            <a:avLst/>
          </a:prstGeom>
        </p:spPr>
        <p:txBody>
          <a:bodyPr wrap="square">
            <a:spAutoFit/>
          </a:bodyPr>
          <a:lstStyle/>
          <a:p>
            <a:pPr algn="just">
              <a:lnSpc>
                <a:spcPts val="2135"/>
              </a:lnSpc>
            </a:pPr>
            <a:r>
              <a:rPr lang="zh-CN" altLang="en-US" sz="1600" kern="0" dirty="0">
                <a:solidFill>
                  <a:srgbClr val="7F7F7F">
                    <a:lumMod val="50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en-US" altLang="zh-CN" sz="1600" dirty="0">
              <a:solidFill>
                <a:prstClr val="black">
                  <a:lumMod val="50000"/>
                  <a:lumOff val="50000"/>
                </a:prstClr>
              </a:solidFill>
              <a:latin typeface="微软雅黑" panose="020B0503020204020204" pitchFamily="34" charset="-122"/>
              <a:ea typeface="微软雅黑" panose="020B0503020204020204" pitchFamily="34" charset="-122"/>
            </a:endParaRPr>
          </a:p>
        </p:txBody>
      </p:sp>
      <p:cxnSp>
        <p:nvCxnSpPr>
          <p:cNvPr id="328" name="直接连接符 327"/>
          <p:cNvCxnSpPr/>
          <p:nvPr/>
        </p:nvCxnSpPr>
        <p:spPr>
          <a:xfrm>
            <a:off x="712176" y="4949525"/>
            <a:ext cx="3687193"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29" name="直接连接符 328"/>
          <p:cNvCxnSpPr/>
          <p:nvPr/>
        </p:nvCxnSpPr>
        <p:spPr>
          <a:xfrm>
            <a:off x="7637042" y="2720116"/>
            <a:ext cx="3738159"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330" name="矩形 329"/>
          <p:cNvSpPr/>
          <p:nvPr/>
        </p:nvSpPr>
        <p:spPr>
          <a:xfrm>
            <a:off x="7675201" y="2754565"/>
            <a:ext cx="3647016" cy="881780"/>
          </a:xfrm>
          <a:prstGeom prst="rect">
            <a:avLst/>
          </a:prstGeom>
        </p:spPr>
        <p:txBody>
          <a:bodyPr wrap="square">
            <a:spAutoFit/>
          </a:bodyPr>
          <a:lstStyle/>
          <a:p>
            <a:pPr algn="just">
              <a:lnSpc>
                <a:spcPts val="2135"/>
              </a:lnSpc>
            </a:pPr>
            <a:r>
              <a:rPr lang="zh-CN" altLang="en-US" sz="1600" kern="0" dirty="0">
                <a:solidFill>
                  <a:srgbClr val="7F7F7F">
                    <a:lumMod val="50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en-US" altLang="zh-CN" sz="16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331" name="Text Box 11"/>
          <p:cNvSpPr txBox="1">
            <a:spLocks noChangeArrowheads="1"/>
          </p:cNvSpPr>
          <p:nvPr/>
        </p:nvSpPr>
        <p:spPr bwMode="auto">
          <a:xfrm>
            <a:off x="9398762" y="2276874"/>
            <a:ext cx="1977828"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just" eaLnBrk="1" hangingPunct="1"/>
            <a:r>
              <a:rPr lang="zh-CN" altLang="en-US" sz="1865" b="1" dirty="0">
                <a:solidFill>
                  <a:prstClr val="black"/>
                </a:solidFill>
                <a:latin typeface="微软雅黑" panose="020B0503020204020204" pitchFamily="34" charset="-122"/>
                <a:ea typeface="微软雅黑" panose="020B0503020204020204" pitchFamily="34" charset="-122"/>
              </a:rPr>
              <a:t>这里填写小标题</a:t>
            </a:r>
          </a:p>
        </p:txBody>
      </p:sp>
      <p:cxnSp>
        <p:nvCxnSpPr>
          <p:cNvPr id="332" name="直接连接符 331"/>
          <p:cNvCxnSpPr/>
          <p:nvPr/>
        </p:nvCxnSpPr>
        <p:spPr>
          <a:xfrm>
            <a:off x="7667189" y="4968704"/>
            <a:ext cx="3708008"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333" name="矩形 332"/>
          <p:cNvSpPr/>
          <p:nvPr/>
        </p:nvSpPr>
        <p:spPr>
          <a:xfrm>
            <a:off x="7675201" y="4968704"/>
            <a:ext cx="3647016" cy="881780"/>
          </a:xfrm>
          <a:prstGeom prst="rect">
            <a:avLst/>
          </a:prstGeom>
        </p:spPr>
        <p:txBody>
          <a:bodyPr wrap="square">
            <a:spAutoFit/>
          </a:bodyPr>
          <a:lstStyle/>
          <a:p>
            <a:pPr algn="just">
              <a:lnSpc>
                <a:spcPts val="2135"/>
              </a:lnSpc>
            </a:pPr>
            <a:r>
              <a:rPr lang="zh-CN" altLang="en-US" sz="1600" kern="0" dirty="0">
                <a:solidFill>
                  <a:srgbClr val="7F7F7F">
                    <a:lumMod val="50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en-US" altLang="zh-CN" sz="16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334" name="Text Box 11"/>
          <p:cNvSpPr txBox="1">
            <a:spLocks noChangeArrowheads="1"/>
          </p:cNvSpPr>
          <p:nvPr/>
        </p:nvSpPr>
        <p:spPr bwMode="auto">
          <a:xfrm>
            <a:off x="9398762" y="4558337"/>
            <a:ext cx="1977828"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just" eaLnBrk="1" hangingPunct="1"/>
            <a:r>
              <a:rPr lang="zh-CN" altLang="en-US" sz="1865" b="1" dirty="0">
                <a:solidFill>
                  <a:prstClr val="black"/>
                </a:solidFill>
                <a:latin typeface="微软雅黑" panose="020B0503020204020204" pitchFamily="34" charset="-122"/>
                <a:ea typeface="微软雅黑" panose="020B0503020204020204" pitchFamily="34" charset="-122"/>
              </a:rPr>
              <a:t>这里填写小标题</a:t>
            </a:r>
          </a:p>
        </p:txBody>
      </p:sp>
      <p:sp>
        <p:nvSpPr>
          <p:cNvPr id="3" name="标题 2"/>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14:presetBounceEnd="62000">
                                      <p:stCondLst>
                                        <p:cond delay="0"/>
                                      </p:stCondLst>
                                      <p:childTnLst>
                                        <p:set>
                                          <p:cBhvr>
                                            <p:cTn id="6" dur="1" fill="hold">
                                              <p:stCondLst>
                                                <p:cond delay="0"/>
                                              </p:stCondLst>
                                            </p:cTn>
                                            <p:tgtEl>
                                              <p:spTgt spid="293"/>
                                            </p:tgtEl>
                                            <p:attrNameLst>
                                              <p:attrName>style.visibility</p:attrName>
                                            </p:attrNameLst>
                                          </p:cBhvr>
                                          <p:to>
                                            <p:strVal val="visible"/>
                                          </p:to>
                                        </p:set>
                                        <p:anim calcmode="lin" valueType="num" p14:bounceEnd="62000">
                                          <p:cBhvr additive="base">
                                            <p:cTn id="7" dur="400" fill="hold"/>
                                            <p:tgtEl>
                                              <p:spTgt spid="293"/>
                                            </p:tgtEl>
                                            <p:attrNameLst>
                                              <p:attrName>ppt_x</p:attrName>
                                            </p:attrNameLst>
                                          </p:cBhvr>
                                          <p:tavLst>
                                            <p:tav tm="0">
                                              <p:val>
                                                <p:strVal val="1+#ppt_w/2"/>
                                              </p:val>
                                            </p:tav>
                                            <p:tav tm="100000">
                                              <p:val>
                                                <p:strVal val="#ppt_x"/>
                                              </p:val>
                                            </p:tav>
                                          </p:tavLst>
                                        </p:anim>
                                        <p:anim calcmode="lin" valueType="num" p14:bounceEnd="62000">
                                          <p:cBhvr additive="base">
                                            <p:cTn id="8" dur="400" fill="hold"/>
                                            <p:tgtEl>
                                              <p:spTgt spid="29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2" fill="hold" nodeType="afterEffect" p14:presetBounceEnd="62000">
                                      <p:stCondLst>
                                        <p:cond delay="0"/>
                                      </p:stCondLst>
                                      <p:childTnLst>
                                        <p:set>
                                          <p:cBhvr>
                                            <p:cTn id="11" dur="1" fill="hold">
                                              <p:stCondLst>
                                                <p:cond delay="0"/>
                                              </p:stCondLst>
                                            </p:cTn>
                                            <p:tgtEl>
                                              <p:spTgt spid="301"/>
                                            </p:tgtEl>
                                            <p:attrNameLst>
                                              <p:attrName>style.visibility</p:attrName>
                                            </p:attrNameLst>
                                          </p:cBhvr>
                                          <p:to>
                                            <p:strVal val="visible"/>
                                          </p:to>
                                        </p:set>
                                        <p:anim calcmode="lin" valueType="num" p14:bounceEnd="62000">
                                          <p:cBhvr additive="base">
                                            <p:cTn id="12" dur="400" fill="hold"/>
                                            <p:tgtEl>
                                              <p:spTgt spid="301"/>
                                            </p:tgtEl>
                                            <p:attrNameLst>
                                              <p:attrName>ppt_x</p:attrName>
                                            </p:attrNameLst>
                                          </p:cBhvr>
                                          <p:tavLst>
                                            <p:tav tm="0">
                                              <p:val>
                                                <p:strVal val="0-#ppt_w/2"/>
                                              </p:val>
                                            </p:tav>
                                            <p:tav tm="100000">
                                              <p:val>
                                                <p:strVal val="#ppt_x"/>
                                              </p:val>
                                            </p:tav>
                                          </p:tavLst>
                                        </p:anim>
                                        <p:anim calcmode="lin" valueType="num" p14:bounceEnd="62000">
                                          <p:cBhvr additive="base">
                                            <p:cTn id="13" dur="400" fill="hold"/>
                                            <p:tgtEl>
                                              <p:spTgt spid="30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9" fill="hold" nodeType="afterEffect" p14:presetBounceEnd="62000">
                                      <p:stCondLst>
                                        <p:cond delay="0"/>
                                      </p:stCondLst>
                                      <p:childTnLst>
                                        <p:set>
                                          <p:cBhvr>
                                            <p:cTn id="16" dur="1" fill="hold">
                                              <p:stCondLst>
                                                <p:cond delay="0"/>
                                              </p:stCondLst>
                                            </p:cTn>
                                            <p:tgtEl>
                                              <p:spTgt spid="315"/>
                                            </p:tgtEl>
                                            <p:attrNameLst>
                                              <p:attrName>style.visibility</p:attrName>
                                            </p:attrNameLst>
                                          </p:cBhvr>
                                          <p:to>
                                            <p:strVal val="visible"/>
                                          </p:to>
                                        </p:set>
                                        <p:anim calcmode="lin" valueType="num" p14:bounceEnd="62000">
                                          <p:cBhvr additive="base">
                                            <p:cTn id="17" dur="400" fill="hold"/>
                                            <p:tgtEl>
                                              <p:spTgt spid="315"/>
                                            </p:tgtEl>
                                            <p:attrNameLst>
                                              <p:attrName>ppt_x</p:attrName>
                                            </p:attrNameLst>
                                          </p:cBhvr>
                                          <p:tavLst>
                                            <p:tav tm="0">
                                              <p:val>
                                                <p:strVal val="0-#ppt_w/2"/>
                                              </p:val>
                                            </p:tav>
                                            <p:tav tm="100000">
                                              <p:val>
                                                <p:strVal val="#ppt_x"/>
                                              </p:val>
                                            </p:tav>
                                          </p:tavLst>
                                        </p:anim>
                                        <p:anim calcmode="lin" valueType="num" p14:bounceEnd="62000">
                                          <p:cBhvr additive="base">
                                            <p:cTn id="18" dur="400" fill="hold"/>
                                            <p:tgtEl>
                                              <p:spTgt spid="315"/>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9" fill="hold" nodeType="afterEffect" p14:presetBounceEnd="62000">
                                      <p:stCondLst>
                                        <p:cond delay="0"/>
                                      </p:stCondLst>
                                      <p:childTnLst>
                                        <p:set>
                                          <p:cBhvr>
                                            <p:cTn id="21" dur="1" fill="hold">
                                              <p:stCondLst>
                                                <p:cond delay="0"/>
                                              </p:stCondLst>
                                            </p:cTn>
                                            <p:tgtEl>
                                              <p:spTgt spid="309"/>
                                            </p:tgtEl>
                                            <p:attrNameLst>
                                              <p:attrName>style.visibility</p:attrName>
                                            </p:attrNameLst>
                                          </p:cBhvr>
                                          <p:to>
                                            <p:strVal val="visible"/>
                                          </p:to>
                                        </p:set>
                                        <p:anim calcmode="lin" valueType="num" p14:bounceEnd="62000">
                                          <p:cBhvr additive="base">
                                            <p:cTn id="22" dur="400" fill="hold"/>
                                            <p:tgtEl>
                                              <p:spTgt spid="309"/>
                                            </p:tgtEl>
                                            <p:attrNameLst>
                                              <p:attrName>ppt_x</p:attrName>
                                            </p:attrNameLst>
                                          </p:cBhvr>
                                          <p:tavLst>
                                            <p:tav tm="0">
                                              <p:val>
                                                <p:strVal val="0-#ppt_w/2"/>
                                              </p:val>
                                            </p:tav>
                                            <p:tav tm="100000">
                                              <p:val>
                                                <p:strVal val="#ppt_x"/>
                                              </p:val>
                                            </p:tav>
                                          </p:tavLst>
                                        </p:anim>
                                        <p:anim calcmode="lin" valueType="num" p14:bounceEnd="62000">
                                          <p:cBhvr additive="base">
                                            <p:cTn id="23" dur="400" fill="hold"/>
                                            <p:tgtEl>
                                              <p:spTgt spid="309"/>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325"/>
                                            </p:tgtEl>
                                            <p:attrNameLst>
                                              <p:attrName>style.visibility</p:attrName>
                                            </p:attrNameLst>
                                          </p:cBhvr>
                                          <p:to>
                                            <p:strVal val="visible"/>
                                          </p:to>
                                        </p:set>
                                        <p:animEffect transition="in" filter="wipe(right)">
                                          <p:cBhvr>
                                            <p:cTn id="27" dur="500"/>
                                            <p:tgtEl>
                                              <p:spTgt spid="325"/>
                                            </p:tgtEl>
                                          </p:cBhvr>
                                        </p:animEffect>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323"/>
                                            </p:tgtEl>
                                            <p:attrNameLst>
                                              <p:attrName>style.visibility</p:attrName>
                                            </p:attrNameLst>
                                          </p:cBhvr>
                                          <p:to>
                                            <p:strVal val="visible"/>
                                          </p:to>
                                        </p:set>
                                        <p:animEffect transition="in" filter="fade">
                                          <p:cBhvr>
                                            <p:cTn id="31" dur="400"/>
                                            <p:tgtEl>
                                              <p:spTgt spid="323"/>
                                            </p:tgtEl>
                                          </p:cBhvr>
                                        </p:animEffect>
                                        <p:anim calcmode="lin" valueType="num">
                                          <p:cBhvr>
                                            <p:cTn id="32" dur="400" fill="hold"/>
                                            <p:tgtEl>
                                              <p:spTgt spid="323"/>
                                            </p:tgtEl>
                                            <p:attrNameLst>
                                              <p:attrName>ppt_x</p:attrName>
                                            </p:attrNameLst>
                                          </p:cBhvr>
                                          <p:tavLst>
                                            <p:tav tm="0">
                                              <p:val>
                                                <p:strVal val="#ppt_x"/>
                                              </p:val>
                                            </p:tav>
                                            <p:tav tm="100000">
                                              <p:val>
                                                <p:strVal val="#ppt_x"/>
                                              </p:val>
                                            </p:tav>
                                          </p:tavLst>
                                        </p:anim>
                                        <p:anim calcmode="lin" valueType="num">
                                          <p:cBhvr>
                                            <p:cTn id="33" dur="400" fill="hold"/>
                                            <p:tgtEl>
                                              <p:spTgt spid="323"/>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324"/>
                                            </p:tgtEl>
                                            <p:attrNameLst>
                                              <p:attrName>style.visibility</p:attrName>
                                            </p:attrNameLst>
                                          </p:cBhvr>
                                          <p:to>
                                            <p:strVal val="visible"/>
                                          </p:to>
                                        </p:set>
                                        <p:animEffect transition="in" filter="fade">
                                          <p:cBhvr>
                                            <p:cTn id="36" dur="400"/>
                                            <p:tgtEl>
                                              <p:spTgt spid="324"/>
                                            </p:tgtEl>
                                          </p:cBhvr>
                                        </p:animEffect>
                                        <p:anim calcmode="lin" valueType="num">
                                          <p:cBhvr>
                                            <p:cTn id="37" dur="400" fill="hold"/>
                                            <p:tgtEl>
                                              <p:spTgt spid="324"/>
                                            </p:tgtEl>
                                            <p:attrNameLst>
                                              <p:attrName>ppt_x</p:attrName>
                                            </p:attrNameLst>
                                          </p:cBhvr>
                                          <p:tavLst>
                                            <p:tav tm="0">
                                              <p:val>
                                                <p:strVal val="#ppt_x"/>
                                              </p:val>
                                            </p:tav>
                                            <p:tav tm="100000">
                                              <p:val>
                                                <p:strVal val="#ppt_x"/>
                                              </p:val>
                                            </p:tav>
                                          </p:tavLst>
                                        </p:anim>
                                        <p:anim calcmode="lin" valueType="num">
                                          <p:cBhvr>
                                            <p:cTn id="38" dur="400" fill="hold"/>
                                            <p:tgtEl>
                                              <p:spTgt spid="324"/>
                                            </p:tgtEl>
                                            <p:attrNameLst>
                                              <p:attrName>ppt_y</p:attrName>
                                            </p:attrNameLst>
                                          </p:cBhvr>
                                          <p:tavLst>
                                            <p:tav tm="0">
                                              <p:val>
                                                <p:strVal val="#ppt_y-.1"/>
                                              </p:val>
                                            </p:tav>
                                            <p:tav tm="100000">
                                              <p:val>
                                                <p:strVal val="#ppt_y"/>
                                              </p:val>
                                            </p:tav>
                                          </p:tavLst>
                                        </p:anim>
                                      </p:childTnLst>
                                    </p:cTn>
                                  </p:par>
                                </p:childTnLst>
                              </p:cTn>
                            </p:par>
                            <p:par>
                              <p:cTn id="39" fill="hold">
                                <p:stCondLst>
                                  <p:cond delay="3000"/>
                                </p:stCondLst>
                                <p:childTnLst>
                                  <p:par>
                                    <p:cTn id="40" presetID="22" presetClass="entr" presetSubtype="2" fill="hold" nodeType="afterEffect">
                                      <p:stCondLst>
                                        <p:cond delay="0"/>
                                      </p:stCondLst>
                                      <p:childTnLst>
                                        <p:set>
                                          <p:cBhvr>
                                            <p:cTn id="41" dur="1" fill="hold">
                                              <p:stCondLst>
                                                <p:cond delay="0"/>
                                              </p:stCondLst>
                                            </p:cTn>
                                            <p:tgtEl>
                                              <p:spTgt spid="328"/>
                                            </p:tgtEl>
                                            <p:attrNameLst>
                                              <p:attrName>style.visibility</p:attrName>
                                            </p:attrNameLst>
                                          </p:cBhvr>
                                          <p:to>
                                            <p:strVal val="visible"/>
                                          </p:to>
                                        </p:set>
                                        <p:animEffect transition="in" filter="wipe(right)">
                                          <p:cBhvr>
                                            <p:cTn id="42" dur="500"/>
                                            <p:tgtEl>
                                              <p:spTgt spid="328"/>
                                            </p:tgtEl>
                                          </p:cBhvr>
                                        </p:animEffect>
                                      </p:childTnLst>
                                    </p:cTn>
                                  </p:par>
                                </p:childTnLst>
                              </p:cTn>
                            </p:par>
                            <p:par>
                              <p:cTn id="43" fill="hold">
                                <p:stCondLst>
                                  <p:cond delay="3500"/>
                                </p:stCondLst>
                                <p:childTnLst>
                                  <p:par>
                                    <p:cTn id="44" presetID="42" presetClass="entr" presetSubtype="0" fill="hold" grpId="0" nodeType="afterEffect">
                                      <p:stCondLst>
                                        <p:cond delay="0"/>
                                      </p:stCondLst>
                                      <p:childTnLst>
                                        <p:set>
                                          <p:cBhvr>
                                            <p:cTn id="45" dur="1" fill="hold">
                                              <p:stCondLst>
                                                <p:cond delay="0"/>
                                              </p:stCondLst>
                                            </p:cTn>
                                            <p:tgtEl>
                                              <p:spTgt spid="326"/>
                                            </p:tgtEl>
                                            <p:attrNameLst>
                                              <p:attrName>style.visibility</p:attrName>
                                            </p:attrNameLst>
                                          </p:cBhvr>
                                          <p:to>
                                            <p:strVal val="visible"/>
                                          </p:to>
                                        </p:set>
                                        <p:animEffect transition="in" filter="fade">
                                          <p:cBhvr>
                                            <p:cTn id="46" dur="400"/>
                                            <p:tgtEl>
                                              <p:spTgt spid="326"/>
                                            </p:tgtEl>
                                          </p:cBhvr>
                                        </p:animEffect>
                                        <p:anim calcmode="lin" valueType="num">
                                          <p:cBhvr>
                                            <p:cTn id="47" dur="400" fill="hold"/>
                                            <p:tgtEl>
                                              <p:spTgt spid="326"/>
                                            </p:tgtEl>
                                            <p:attrNameLst>
                                              <p:attrName>ppt_x</p:attrName>
                                            </p:attrNameLst>
                                          </p:cBhvr>
                                          <p:tavLst>
                                            <p:tav tm="0">
                                              <p:val>
                                                <p:strVal val="#ppt_x"/>
                                              </p:val>
                                            </p:tav>
                                            <p:tav tm="100000">
                                              <p:val>
                                                <p:strVal val="#ppt_x"/>
                                              </p:val>
                                            </p:tav>
                                          </p:tavLst>
                                        </p:anim>
                                        <p:anim calcmode="lin" valueType="num">
                                          <p:cBhvr>
                                            <p:cTn id="48" dur="400" fill="hold"/>
                                            <p:tgtEl>
                                              <p:spTgt spid="326"/>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327"/>
                                            </p:tgtEl>
                                            <p:attrNameLst>
                                              <p:attrName>style.visibility</p:attrName>
                                            </p:attrNameLst>
                                          </p:cBhvr>
                                          <p:to>
                                            <p:strVal val="visible"/>
                                          </p:to>
                                        </p:set>
                                        <p:animEffect transition="in" filter="fade">
                                          <p:cBhvr>
                                            <p:cTn id="51" dur="400"/>
                                            <p:tgtEl>
                                              <p:spTgt spid="327"/>
                                            </p:tgtEl>
                                          </p:cBhvr>
                                        </p:animEffect>
                                        <p:anim calcmode="lin" valueType="num">
                                          <p:cBhvr>
                                            <p:cTn id="52" dur="400" fill="hold"/>
                                            <p:tgtEl>
                                              <p:spTgt spid="327"/>
                                            </p:tgtEl>
                                            <p:attrNameLst>
                                              <p:attrName>ppt_x</p:attrName>
                                            </p:attrNameLst>
                                          </p:cBhvr>
                                          <p:tavLst>
                                            <p:tav tm="0">
                                              <p:val>
                                                <p:strVal val="#ppt_x"/>
                                              </p:val>
                                            </p:tav>
                                            <p:tav tm="100000">
                                              <p:val>
                                                <p:strVal val="#ppt_x"/>
                                              </p:val>
                                            </p:tav>
                                          </p:tavLst>
                                        </p:anim>
                                        <p:anim calcmode="lin" valueType="num">
                                          <p:cBhvr>
                                            <p:cTn id="53" dur="400" fill="hold"/>
                                            <p:tgtEl>
                                              <p:spTgt spid="327"/>
                                            </p:tgtEl>
                                            <p:attrNameLst>
                                              <p:attrName>ppt_y</p:attrName>
                                            </p:attrNameLst>
                                          </p:cBhvr>
                                          <p:tavLst>
                                            <p:tav tm="0">
                                              <p:val>
                                                <p:strVal val="#ppt_y-.1"/>
                                              </p:val>
                                            </p:tav>
                                            <p:tav tm="100000">
                                              <p:val>
                                                <p:strVal val="#ppt_y"/>
                                              </p:val>
                                            </p:tav>
                                          </p:tavLst>
                                        </p:anim>
                                      </p:childTnLst>
                                    </p:cTn>
                                  </p:par>
                                </p:childTnLst>
                              </p:cTn>
                            </p:par>
                            <p:par>
                              <p:cTn id="54" fill="hold">
                                <p:stCondLst>
                                  <p:cond delay="4000"/>
                                </p:stCondLst>
                                <p:childTnLst>
                                  <p:par>
                                    <p:cTn id="55" presetID="22" presetClass="entr" presetSubtype="8" fill="hold" nodeType="afterEffect">
                                      <p:stCondLst>
                                        <p:cond delay="0"/>
                                      </p:stCondLst>
                                      <p:childTnLst>
                                        <p:set>
                                          <p:cBhvr>
                                            <p:cTn id="56" dur="1" fill="hold">
                                              <p:stCondLst>
                                                <p:cond delay="0"/>
                                              </p:stCondLst>
                                            </p:cTn>
                                            <p:tgtEl>
                                              <p:spTgt spid="329"/>
                                            </p:tgtEl>
                                            <p:attrNameLst>
                                              <p:attrName>style.visibility</p:attrName>
                                            </p:attrNameLst>
                                          </p:cBhvr>
                                          <p:to>
                                            <p:strVal val="visible"/>
                                          </p:to>
                                        </p:set>
                                        <p:animEffect transition="in" filter="wipe(left)">
                                          <p:cBhvr>
                                            <p:cTn id="57" dur="500"/>
                                            <p:tgtEl>
                                              <p:spTgt spid="329"/>
                                            </p:tgtEl>
                                          </p:cBhvr>
                                        </p:animEffect>
                                      </p:childTnLst>
                                    </p:cTn>
                                  </p:par>
                                </p:childTnLst>
                              </p:cTn>
                            </p:par>
                            <p:par>
                              <p:cTn id="58" fill="hold">
                                <p:stCondLst>
                                  <p:cond delay="4500"/>
                                </p:stCondLst>
                                <p:childTnLst>
                                  <p:par>
                                    <p:cTn id="59" presetID="42" presetClass="entr" presetSubtype="0" fill="hold" grpId="0" nodeType="afterEffect">
                                      <p:stCondLst>
                                        <p:cond delay="0"/>
                                      </p:stCondLst>
                                      <p:childTnLst>
                                        <p:set>
                                          <p:cBhvr>
                                            <p:cTn id="60" dur="1" fill="hold">
                                              <p:stCondLst>
                                                <p:cond delay="0"/>
                                              </p:stCondLst>
                                            </p:cTn>
                                            <p:tgtEl>
                                              <p:spTgt spid="331"/>
                                            </p:tgtEl>
                                            <p:attrNameLst>
                                              <p:attrName>style.visibility</p:attrName>
                                            </p:attrNameLst>
                                          </p:cBhvr>
                                          <p:to>
                                            <p:strVal val="visible"/>
                                          </p:to>
                                        </p:set>
                                        <p:animEffect transition="in" filter="fade">
                                          <p:cBhvr>
                                            <p:cTn id="61" dur="400"/>
                                            <p:tgtEl>
                                              <p:spTgt spid="331"/>
                                            </p:tgtEl>
                                          </p:cBhvr>
                                        </p:animEffect>
                                        <p:anim calcmode="lin" valueType="num">
                                          <p:cBhvr>
                                            <p:cTn id="62" dur="400" fill="hold"/>
                                            <p:tgtEl>
                                              <p:spTgt spid="331"/>
                                            </p:tgtEl>
                                            <p:attrNameLst>
                                              <p:attrName>ppt_x</p:attrName>
                                            </p:attrNameLst>
                                          </p:cBhvr>
                                          <p:tavLst>
                                            <p:tav tm="0">
                                              <p:val>
                                                <p:strVal val="#ppt_x"/>
                                              </p:val>
                                            </p:tav>
                                            <p:tav tm="100000">
                                              <p:val>
                                                <p:strVal val="#ppt_x"/>
                                              </p:val>
                                            </p:tav>
                                          </p:tavLst>
                                        </p:anim>
                                        <p:anim calcmode="lin" valueType="num">
                                          <p:cBhvr>
                                            <p:cTn id="63" dur="400" fill="hold"/>
                                            <p:tgtEl>
                                              <p:spTgt spid="331"/>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330"/>
                                            </p:tgtEl>
                                            <p:attrNameLst>
                                              <p:attrName>style.visibility</p:attrName>
                                            </p:attrNameLst>
                                          </p:cBhvr>
                                          <p:to>
                                            <p:strVal val="visible"/>
                                          </p:to>
                                        </p:set>
                                        <p:animEffect transition="in" filter="fade">
                                          <p:cBhvr>
                                            <p:cTn id="66" dur="400"/>
                                            <p:tgtEl>
                                              <p:spTgt spid="330"/>
                                            </p:tgtEl>
                                          </p:cBhvr>
                                        </p:animEffect>
                                        <p:anim calcmode="lin" valueType="num">
                                          <p:cBhvr>
                                            <p:cTn id="67" dur="400" fill="hold"/>
                                            <p:tgtEl>
                                              <p:spTgt spid="330"/>
                                            </p:tgtEl>
                                            <p:attrNameLst>
                                              <p:attrName>ppt_x</p:attrName>
                                            </p:attrNameLst>
                                          </p:cBhvr>
                                          <p:tavLst>
                                            <p:tav tm="0">
                                              <p:val>
                                                <p:strVal val="#ppt_x"/>
                                              </p:val>
                                            </p:tav>
                                            <p:tav tm="100000">
                                              <p:val>
                                                <p:strVal val="#ppt_x"/>
                                              </p:val>
                                            </p:tav>
                                          </p:tavLst>
                                        </p:anim>
                                        <p:anim calcmode="lin" valueType="num">
                                          <p:cBhvr>
                                            <p:cTn id="68" dur="400" fill="hold"/>
                                            <p:tgtEl>
                                              <p:spTgt spid="330"/>
                                            </p:tgtEl>
                                            <p:attrNameLst>
                                              <p:attrName>ppt_y</p:attrName>
                                            </p:attrNameLst>
                                          </p:cBhvr>
                                          <p:tavLst>
                                            <p:tav tm="0">
                                              <p:val>
                                                <p:strVal val="#ppt_y-.1"/>
                                              </p:val>
                                            </p:tav>
                                            <p:tav tm="100000">
                                              <p:val>
                                                <p:strVal val="#ppt_y"/>
                                              </p:val>
                                            </p:tav>
                                          </p:tavLst>
                                        </p:anim>
                                      </p:childTnLst>
                                    </p:cTn>
                                  </p:par>
                                </p:childTnLst>
                              </p:cTn>
                            </p:par>
                            <p:par>
                              <p:cTn id="69" fill="hold">
                                <p:stCondLst>
                                  <p:cond delay="5000"/>
                                </p:stCondLst>
                                <p:childTnLst>
                                  <p:par>
                                    <p:cTn id="70" presetID="22" presetClass="entr" presetSubtype="8" fill="hold" nodeType="afterEffect">
                                      <p:stCondLst>
                                        <p:cond delay="0"/>
                                      </p:stCondLst>
                                      <p:childTnLst>
                                        <p:set>
                                          <p:cBhvr>
                                            <p:cTn id="71" dur="1" fill="hold">
                                              <p:stCondLst>
                                                <p:cond delay="0"/>
                                              </p:stCondLst>
                                            </p:cTn>
                                            <p:tgtEl>
                                              <p:spTgt spid="332"/>
                                            </p:tgtEl>
                                            <p:attrNameLst>
                                              <p:attrName>style.visibility</p:attrName>
                                            </p:attrNameLst>
                                          </p:cBhvr>
                                          <p:to>
                                            <p:strVal val="visible"/>
                                          </p:to>
                                        </p:set>
                                        <p:animEffect transition="in" filter="wipe(left)">
                                          <p:cBhvr>
                                            <p:cTn id="72" dur="500"/>
                                            <p:tgtEl>
                                              <p:spTgt spid="332"/>
                                            </p:tgtEl>
                                          </p:cBhvr>
                                        </p:animEffect>
                                      </p:childTnLst>
                                    </p:cTn>
                                  </p:par>
                                </p:childTnLst>
                              </p:cTn>
                            </p:par>
                            <p:par>
                              <p:cTn id="73" fill="hold">
                                <p:stCondLst>
                                  <p:cond delay="5500"/>
                                </p:stCondLst>
                                <p:childTnLst>
                                  <p:par>
                                    <p:cTn id="74" presetID="42" presetClass="entr" presetSubtype="0" fill="hold" grpId="0" nodeType="afterEffect">
                                      <p:stCondLst>
                                        <p:cond delay="0"/>
                                      </p:stCondLst>
                                      <p:childTnLst>
                                        <p:set>
                                          <p:cBhvr>
                                            <p:cTn id="75" dur="1" fill="hold">
                                              <p:stCondLst>
                                                <p:cond delay="0"/>
                                              </p:stCondLst>
                                            </p:cTn>
                                            <p:tgtEl>
                                              <p:spTgt spid="334"/>
                                            </p:tgtEl>
                                            <p:attrNameLst>
                                              <p:attrName>style.visibility</p:attrName>
                                            </p:attrNameLst>
                                          </p:cBhvr>
                                          <p:to>
                                            <p:strVal val="visible"/>
                                          </p:to>
                                        </p:set>
                                        <p:animEffect transition="in" filter="fade">
                                          <p:cBhvr>
                                            <p:cTn id="76" dur="400"/>
                                            <p:tgtEl>
                                              <p:spTgt spid="334"/>
                                            </p:tgtEl>
                                          </p:cBhvr>
                                        </p:animEffect>
                                        <p:anim calcmode="lin" valueType="num">
                                          <p:cBhvr>
                                            <p:cTn id="77" dur="400" fill="hold"/>
                                            <p:tgtEl>
                                              <p:spTgt spid="334"/>
                                            </p:tgtEl>
                                            <p:attrNameLst>
                                              <p:attrName>ppt_x</p:attrName>
                                            </p:attrNameLst>
                                          </p:cBhvr>
                                          <p:tavLst>
                                            <p:tav tm="0">
                                              <p:val>
                                                <p:strVal val="#ppt_x"/>
                                              </p:val>
                                            </p:tav>
                                            <p:tav tm="100000">
                                              <p:val>
                                                <p:strVal val="#ppt_x"/>
                                              </p:val>
                                            </p:tav>
                                          </p:tavLst>
                                        </p:anim>
                                        <p:anim calcmode="lin" valueType="num">
                                          <p:cBhvr>
                                            <p:cTn id="78" dur="400" fill="hold"/>
                                            <p:tgtEl>
                                              <p:spTgt spid="334"/>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0"/>
                                      </p:stCondLst>
                                      <p:childTnLst>
                                        <p:set>
                                          <p:cBhvr>
                                            <p:cTn id="80" dur="1" fill="hold">
                                              <p:stCondLst>
                                                <p:cond delay="0"/>
                                              </p:stCondLst>
                                            </p:cTn>
                                            <p:tgtEl>
                                              <p:spTgt spid="333"/>
                                            </p:tgtEl>
                                            <p:attrNameLst>
                                              <p:attrName>style.visibility</p:attrName>
                                            </p:attrNameLst>
                                          </p:cBhvr>
                                          <p:to>
                                            <p:strVal val="visible"/>
                                          </p:to>
                                        </p:set>
                                        <p:animEffect transition="in" filter="fade">
                                          <p:cBhvr>
                                            <p:cTn id="81" dur="400"/>
                                            <p:tgtEl>
                                              <p:spTgt spid="333"/>
                                            </p:tgtEl>
                                          </p:cBhvr>
                                        </p:animEffect>
                                        <p:anim calcmode="lin" valueType="num">
                                          <p:cBhvr>
                                            <p:cTn id="82" dur="400" fill="hold"/>
                                            <p:tgtEl>
                                              <p:spTgt spid="333"/>
                                            </p:tgtEl>
                                            <p:attrNameLst>
                                              <p:attrName>ppt_x</p:attrName>
                                            </p:attrNameLst>
                                          </p:cBhvr>
                                          <p:tavLst>
                                            <p:tav tm="0">
                                              <p:val>
                                                <p:strVal val="#ppt_x"/>
                                              </p:val>
                                            </p:tav>
                                            <p:tav tm="100000">
                                              <p:val>
                                                <p:strVal val="#ppt_x"/>
                                              </p:val>
                                            </p:tav>
                                          </p:tavLst>
                                        </p:anim>
                                        <p:anim calcmode="lin" valueType="num">
                                          <p:cBhvr>
                                            <p:cTn id="83" dur="400" fill="hold"/>
                                            <p:tgtEl>
                                              <p:spTgt spid="3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 grpId="0"/>
          <p:bldP spid="324" grpId="0"/>
          <p:bldP spid="326" grpId="0"/>
          <p:bldP spid="327" grpId="0"/>
          <p:bldP spid="330" grpId="0"/>
          <p:bldP spid="331" grpId="0"/>
          <p:bldP spid="333" grpId="0"/>
          <p:bldP spid="3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293"/>
                                            </p:tgtEl>
                                            <p:attrNameLst>
                                              <p:attrName>style.visibility</p:attrName>
                                            </p:attrNameLst>
                                          </p:cBhvr>
                                          <p:to>
                                            <p:strVal val="visible"/>
                                          </p:to>
                                        </p:set>
                                        <p:anim calcmode="lin" valueType="num">
                                          <p:cBhvr additive="base">
                                            <p:cTn id="7" dur="400" fill="hold"/>
                                            <p:tgtEl>
                                              <p:spTgt spid="293"/>
                                            </p:tgtEl>
                                            <p:attrNameLst>
                                              <p:attrName>ppt_x</p:attrName>
                                            </p:attrNameLst>
                                          </p:cBhvr>
                                          <p:tavLst>
                                            <p:tav tm="0">
                                              <p:val>
                                                <p:strVal val="1+#ppt_w/2"/>
                                              </p:val>
                                            </p:tav>
                                            <p:tav tm="100000">
                                              <p:val>
                                                <p:strVal val="#ppt_x"/>
                                              </p:val>
                                            </p:tav>
                                          </p:tavLst>
                                        </p:anim>
                                        <p:anim calcmode="lin" valueType="num">
                                          <p:cBhvr additive="base">
                                            <p:cTn id="8" dur="400" fill="hold"/>
                                            <p:tgtEl>
                                              <p:spTgt spid="29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301"/>
                                            </p:tgtEl>
                                            <p:attrNameLst>
                                              <p:attrName>style.visibility</p:attrName>
                                            </p:attrNameLst>
                                          </p:cBhvr>
                                          <p:to>
                                            <p:strVal val="visible"/>
                                          </p:to>
                                        </p:set>
                                        <p:anim calcmode="lin" valueType="num">
                                          <p:cBhvr additive="base">
                                            <p:cTn id="12" dur="400" fill="hold"/>
                                            <p:tgtEl>
                                              <p:spTgt spid="301"/>
                                            </p:tgtEl>
                                            <p:attrNameLst>
                                              <p:attrName>ppt_x</p:attrName>
                                            </p:attrNameLst>
                                          </p:cBhvr>
                                          <p:tavLst>
                                            <p:tav tm="0">
                                              <p:val>
                                                <p:strVal val="0-#ppt_w/2"/>
                                              </p:val>
                                            </p:tav>
                                            <p:tav tm="100000">
                                              <p:val>
                                                <p:strVal val="#ppt_x"/>
                                              </p:val>
                                            </p:tav>
                                          </p:tavLst>
                                        </p:anim>
                                        <p:anim calcmode="lin" valueType="num">
                                          <p:cBhvr additive="base">
                                            <p:cTn id="13" dur="400" fill="hold"/>
                                            <p:tgtEl>
                                              <p:spTgt spid="30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9" fill="hold" nodeType="afterEffect">
                                      <p:stCondLst>
                                        <p:cond delay="0"/>
                                      </p:stCondLst>
                                      <p:childTnLst>
                                        <p:set>
                                          <p:cBhvr>
                                            <p:cTn id="16" dur="1" fill="hold">
                                              <p:stCondLst>
                                                <p:cond delay="0"/>
                                              </p:stCondLst>
                                            </p:cTn>
                                            <p:tgtEl>
                                              <p:spTgt spid="315"/>
                                            </p:tgtEl>
                                            <p:attrNameLst>
                                              <p:attrName>style.visibility</p:attrName>
                                            </p:attrNameLst>
                                          </p:cBhvr>
                                          <p:to>
                                            <p:strVal val="visible"/>
                                          </p:to>
                                        </p:set>
                                        <p:anim calcmode="lin" valueType="num">
                                          <p:cBhvr additive="base">
                                            <p:cTn id="17" dur="400" fill="hold"/>
                                            <p:tgtEl>
                                              <p:spTgt spid="315"/>
                                            </p:tgtEl>
                                            <p:attrNameLst>
                                              <p:attrName>ppt_x</p:attrName>
                                            </p:attrNameLst>
                                          </p:cBhvr>
                                          <p:tavLst>
                                            <p:tav tm="0">
                                              <p:val>
                                                <p:strVal val="0-#ppt_w/2"/>
                                              </p:val>
                                            </p:tav>
                                            <p:tav tm="100000">
                                              <p:val>
                                                <p:strVal val="#ppt_x"/>
                                              </p:val>
                                            </p:tav>
                                          </p:tavLst>
                                        </p:anim>
                                        <p:anim calcmode="lin" valueType="num">
                                          <p:cBhvr additive="base">
                                            <p:cTn id="18" dur="400" fill="hold"/>
                                            <p:tgtEl>
                                              <p:spTgt spid="315"/>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9" fill="hold" nodeType="afterEffect">
                                      <p:stCondLst>
                                        <p:cond delay="0"/>
                                      </p:stCondLst>
                                      <p:childTnLst>
                                        <p:set>
                                          <p:cBhvr>
                                            <p:cTn id="21" dur="1" fill="hold">
                                              <p:stCondLst>
                                                <p:cond delay="0"/>
                                              </p:stCondLst>
                                            </p:cTn>
                                            <p:tgtEl>
                                              <p:spTgt spid="309"/>
                                            </p:tgtEl>
                                            <p:attrNameLst>
                                              <p:attrName>style.visibility</p:attrName>
                                            </p:attrNameLst>
                                          </p:cBhvr>
                                          <p:to>
                                            <p:strVal val="visible"/>
                                          </p:to>
                                        </p:set>
                                        <p:anim calcmode="lin" valueType="num">
                                          <p:cBhvr additive="base">
                                            <p:cTn id="22" dur="400" fill="hold"/>
                                            <p:tgtEl>
                                              <p:spTgt spid="309"/>
                                            </p:tgtEl>
                                            <p:attrNameLst>
                                              <p:attrName>ppt_x</p:attrName>
                                            </p:attrNameLst>
                                          </p:cBhvr>
                                          <p:tavLst>
                                            <p:tav tm="0">
                                              <p:val>
                                                <p:strVal val="0-#ppt_w/2"/>
                                              </p:val>
                                            </p:tav>
                                            <p:tav tm="100000">
                                              <p:val>
                                                <p:strVal val="#ppt_x"/>
                                              </p:val>
                                            </p:tav>
                                          </p:tavLst>
                                        </p:anim>
                                        <p:anim calcmode="lin" valueType="num">
                                          <p:cBhvr additive="base">
                                            <p:cTn id="23" dur="400" fill="hold"/>
                                            <p:tgtEl>
                                              <p:spTgt spid="309"/>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325"/>
                                            </p:tgtEl>
                                            <p:attrNameLst>
                                              <p:attrName>style.visibility</p:attrName>
                                            </p:attrNameLst>
                                          </p:cBhvr>
                                          <p:to>
                                            <p:strVal val="visible"/>
                                          </p:to>
                                        </p:set>
                                        <p:animEffect transition="in" filter="wipe(right)">
                                          <p:cBhvr>
                                            <p:cTn id="27" dur="500"/>
                                            <p:tgtEl>
                                              <p:spTgt spid="325"/>
                                            </p:tgtEl>
                                          </p:cBhvr>
                                        </p:animEffect>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323"/>
                                            </p:tgtEl>
                                            <p:attrNameLst>
                                              <p:attrName>style.visibility</p:attrName>
                                            </p:attrNameLst>
                                          </p:cBhvr>
                                          <p:to>
                                            <p:strVal val="visible"/>
                                          </p:to>
                                        </p:set>
                                        <p:animEffect transition="in" filter="fade">
                                          <p:cBhvr>
                                            <p:cTn id="31" dur="400"/>
                                            <p:tgtEl>
                                              <p:spTgt spid="323"/>
                                            </p:tgtEl>
                                          </p:cBhvr>
                                        </p:animEffect>
                                        <p:anim calcmode="lin" valueType="num">
                                          <p:cBhvr>
                                            <p:cTn id="32" dur="400" fill="hold"/>
                                            <p:tgtEl>
                                              <p:spTgt spid="323"/>
                                            </p:tgtEl>
                                            <p:attrNameLst>
                                              <p:attrName>ppt_x</p:attrName>
                                            </p:attrNameLst>
                                          </p:cBhvr>
                                          <p:tavLst>
                                            <p:tav tm="0">
                                              <p:val>
                                                <p:strVal val="#ppt_x"/>
                                              </p:val>
                                            </p:tav>
                                            <p:tav tm="100000">
                                              <p:val>
                                                <p:strVal val="#ppt_x"/>
                                              </p:val>
                                            </p:tav>
                                          </p:tavLst>
                                        </p:anim>
                                        <p:anim calcmode="lin" valueType="num">
                                          <p:cBhvr>
                                            <p:cTn id="33" dur="400" fill="hold"/>
                                            <p:tgtEl>
                                              <p:spTgt spid="323"/>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324"/>
                                            </p:tgtEl>
                                            <p:attrNameLst>
                                              <p:attrName>style.visibility</p:attrName>
                                            </p:attrNameLst>
                                          </p:cBhvr>
                                          <p:to>
                                            <p:strVal val="visible"/>
                                          </p:to>
                                        </p:set>
                                        <p:animEffect transition="in" filter="fade">
                                          <p:cBhvr>
                                            <p:cTn id="36" dur="400"/>
                                            <p:tgtEl>
                                              <p:spTgt spid="324"/>
                                            </p:tgtEl>
                                          </p:cBhvr>
                                        </p:animEffect>
                                        <p:anim calcmode="lin" valueType="num">
                                          <p:cBhvr>
                                            <p:cTn id="37" dur="400" fill="hold"/>
                                            <p:tgtEl>
                                              <p:spTgt spid="324"/>
                                            </p:tgtEl>
                                            <p:attrNameLst>
                                              <p:attrName>ppt_x</p:attrName>
                                            </p:attrNameLst>
                                          </p:cBhvr>
                                          <p:tavLst>
                                            <p:tav tm="0">
                                              <p:val>
                                                <p:strVal val="#ppt_x"/>
                                              </p:val>
                                            </p:tav>
                                            <p:tav tm="100000">
                                              <p:val>
                                                <p:strVal val="#ppt_x"/>
                                              </p:val>
                                            </p:tav>
                                          </p:tavLst>
                                        </p:anim>
                                        <p:anim calcmode="lin" valueType="num">
                                          <p:cBhvr>
                                            <p:cTn id="38" dur="400" fill="hold"/>
                                            <p:tgtEl>
                                              <p:spTgt spid="324"/>
                                            </p:tgtEl>
                                            <p:attrNameLst>
                                              <p:attrName>ppt_y</p:attrName>
                                            </p:attrNameLst>
                                          </p:cBhvr>
                                          <p:tavLst>
                                            <p:tav tm="0">
                                              <p:val>
                                                <p:strVal val="#ppt_y-.1"/>
                                              </p:val>
                                            </p:tav>
                                            <p:tav tm="100000">
                                              <p:val>
                                                <p:strVal val="#ppt_y"/>
                                              </p:val>
                                            </p:tav>
                                          </p:tavLst>
                                        </p:anim>
                                      </p:childTnLst>
                                    </p:cTn>
                                  </p:par>
                                </p:childTnLst>
                              </p:cTn>
                            </p:par>
                            <p:par>
                              <p:cTn id="39" fill="hold">
                                <p:stCondLst>
                                  <p:cond delay="3000"/>
                                </p:stCondLst>
                                <p:childTnLst>
                                  <p:par>
                                    <p:cTn id="40" presetID="22" presetClass="entr" presetSubtype="2" fill="hold" nodeType="afterEffect">
                                      <p:stCondLst>
                                        <p:cond delay="0"/>
                                      </p:stCondLst>
                                      <p:childTnLst>
                                        <p:set>
                                          <p:cBhvr>
                                            <p:cTn id="41" dur="1" fill="hold">
                                              <p:stCondLst>
                                                <p:cond delay="0"/>
                                              </p:stCondLst>
                                            </p:cTn>
                                            <p:tgtEl>
                                              <p:spTgt spid="328"/>
                                            </p:tgtEl>
                                            <p:attrNameLst>
                                              <p:attrName>style.visibility</p:attrName>
                                            </p:attrNameLst>
                                          </p:cBhvr>
                                          <p:to>
                                            <p:strVal val="visible"/>
                                          </p:to>
                                        </p:set>
                                        <p:animEffect transition="in" filter="wipe(right)">
                                          <p:cBhvr>
                                            <p:cTn id="42" dur="500"/>
                                            <p:tgtEl>
                                              <p:spTgt spid="328"/>
                                            </p:tgtEl>
                                          </p:cBhvr>
                                        </p:animEffect>
                                      </p:childTnLst>
                                    </p:cTn>
                                  </p:par>
                                </p:childTnLst>
                              </p:cTn>
                            </p:par>
                            <p:par>
                              <p:cTn id="43" fill="hold">
                                <p:stCondLst>
                                  <p:cond delay="3500"/>
                                </p:stCondLst>
                                <p:childTnLst>
                                  <p:par>
                                    <p:cTn id="44" presetID="42" presetClass="entr" presetSubtype="0" fill="hold" grpId="0" nodeType="afterEffect">
                                      <p:stCondLst>
                                        <p:cond delay="0"/>
                                      </p:stCondLst>
                                      <p:childTnLst>
                                        <p:set>
                                          <p:cBhvr>
                                            <p:cTn id="45" dur="1" fill="hold">
                                              <p:stCondLst>
                                                <p:cond delay="0"/>
                                              </p:stCondLst>
                                            </p:cTn>
                                            <p:tgtEl>
                                              <p:spTgt spid="326"/>
                                            </p:tgtEl>
                                            <p:attrNameLst>
                                              <p:attrName>style.visibility</p:attrName>
                                            </p:attrNameLst>
                                          </p:cBhvr>
                                          <p:to>
                                            <p:strVal val="visible"/>
                                          </p:to>
                                        </p:set>
                                        <p:animEffect transition="in" filter="fade">
                                          <p:cBhvr>
                                            <p:cTn id="46" dur="400"/>
                                            <p:tgtEl>
                                              <p:spTgt spid="326"/>
                                            </p:tgtEl>
                                          </p:cBhvr>
                                        </p:animEffect>
                                        <p:anim calcmode="lin" valueType="num">
                                          <p:cBhvr>
                                            <p:cTn id="47" dur="400" fill="hold"/>
                                            <p:tgtEl>
                                              <p:spTgt spid="326"/>
                                            </p:tgtEl>
                                            <p:attrNameLst>
                                              <p:attrName>ppt_x</p:attrName>
                                            </p:attrNameLst>
                                          </p:cBhvr>
                                          <p:tavLst>
                                            <p:tav tm="0">
                                              <p:val>
                                                <p:strVal val="#ppt_x"/>
                                              </p:val>
                                            </p:tav>
                                            <p:tav tm="100000">
                                              <p:val>
                                                <p:strVal val="#ppt_x"/>
                                              </p:val>
                                            </p:tav>
                                          </p:tavLst>
                                        </p:anim>
                                        <p:anim calcmode="lin" valueType="num">
                                          <p:cBhvr>
                                            <p:cTn id="48" dur="400" fill="hold"/>
                                            <p:tgtEl>
                                              <p:spTgt spid="326"/>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327"/>
                                            </p:tgtEl>
                                            <p:attrNameLst>
                                              <p:attrName>style.visibility</p:attrName>
                                            </p:attrNameLst>
                                          </p:cBhvr>
                                          <p:to>
                                            <p:strVal val="visible"/>
                                          </p:to>
                                        </p:set>
                                        <p:animEffect transition="in" filter="fade">
                                          <p:cBhvr>
                                            <p:cTn id="51" dur="400"/>
                                            <p:tgtEl>
                                              <p:spTgt spid="327"/>
                                            </p:tgtEl>
                                          </p:cBhvr>
                                        </p:animEffect>
                                        <p:anim calcmode="lin" valueType="num">
                                          <p:cBhvr>
                                            <p:cTn id="52" dur="400" fill="hold"/>
                                            <p:tgtEl>
                                              <p:spTgt spid="327"/>
                                            </p:tgtEl>
                                            <p:attrNameLst>
                                              <p:attrName>ppt_x</p:attrName>
                                            </p:attrNameLst>
                                          </p:cBhvr>
                                          <p:tavLst>
                                            <p:tav tm="0">
                                              <p:val>
                                                <p:strVal val="#ppt_x"/>
                                              </p:val>
                                            </p:tav>
                                            <p:tav tm="100000">
                                              <p:val>
                                                <p:strVal val="#ppt_x"/>
                                              </p:val>
                                            </p:tav>
                                          </p:tavLst>
                                        </p:anim>
                                        <p:anim calcmode="lin" valueType="num">
                                          <p:cBhvr>
                                            <p:cTn id="53" dur="400" fill="hold"/>
                                            <p:tgtEl>
                                              <p:spTgt spid="327"/>
                                            </p:tgtEl>
                                            <p:attrNameLst>
                                              <p:attrName>ppt_y</p:attrName>
                                            </p:attrNameLst>
                                          </p:cBhvr>
                                          <p:tavLst>
                                            <p:tav tm="0">
                                              <p:val>
                                                <p:strVal val="#ppt_y-.1"/>
                                              </p:val>
                                            </p:tav>
                                            <p:tav tm="100000">
                                              <p:val>
                                                <p:strVal val="#ppt_y"/>
                                              </p:val>
                                            </p:tav>
                                          </p:tavLst>
                                        </p:anim>
                                      </p:childTnLst>
                                    </p:cTn>
                                  </p:par>
                                </p:childTnLst>
                              </p:cTn>
                            </p:par>
                            <p:par>
                              <p:cTn id="54" fill="hold">
                                <p:stCondLst>
                                  <p:cond delay="4000"/>
                                </p:stCondLst>
                                <p:childTnLst>
                                  <p:par>
                                    <p:cTn id="55" presetID="22" presetClass="entr" presetSubtype="8" fill="hold" nodeType="afterEffect">
                                      <p:stCondLst>
                                        <p:cond delay="0"/>
                                      </p:stCondLst>
                                      <p:childTnLst>
                                        <p:set>
                                          <p:cBhvr>
                                            <p:cTn id="56" dur="1" fill="hold">
                                              <p:stCondLst>
                                                <p:cond delay="0"/>
                                              </p:stCondLst>
                                            </p:cTn>
                                            <p:tgtEl>
                                              <p:spTgt spid="329"/>
                                            </p:tgtEl>
                                            <p:attrNameLst>
                                              <p:attrName>style.visibility</p:attrName>
                                            </p:attrNameLst>
                                          </p:cBhvr>
                                          <p:to>
                                            <p:strVal val="visible"/>
                                          </p:to>
                                        </p:set>
                                        <p:animEffect transition="in" filter="wipe(left)">
                                          <p:cBhvr>
                                            <p:cTn id="57" dur="500"/>
                                            <p:tgtEl>
                                              <p:spTgt spid="329"/>
                                            </p:tgtEl>
                                          </p:cBhvr>
                                        </p:animEffect>
                                      </p:childTnLst>
                                    </p:cTn>
                                  </p:par>
                                </p:childTnLst>
                              </p:cTn>
                            </p:par>
                            <p:par>
                              <p:cTn id="58" fill="hold">
                                <p:stCondLst>
                                  <p:cond delay="4500"/>
                                </p:stCondLst>
                                <p:childTnLst>
                                  <p:par>
                                    <p:cTn id="59" presetID="42" presetClass="entr" presetSubtype="0" fill="hold" grpId="0" nodeType="afterEffect">
                                      <p:stCondLst>
                                        <p:cond delay="0"/>
                                      </p:stCondLst>
                                      <p:childTnLst>
                                        <p:set>
                                          <p:cBhvr>
                                            <p:cTn id="60" dur="1" fill="hold">
                                              <p:stCondLst>
                                                <p:cond delay="0"/>
                                              </p:stCondLst>
                                            </p:cTn>
                                            <p:tgtEl>
                                              <p:spTgt spid="331"/>
                                            </p:tgtEl>
                                            <p:attrNameLst>
                                              <p:attrName>style.visibility</p:attrName>
                                            </p:attrNameLst>
                                          </p:cBhvr>
                                          <p:to>
                                            <p:strVal val="visible"/>
                                          </p:to>
                                        </p:set>
                                        <p:animEffect transition="in" filter="fade">
                                          <p:cBhvr>
                                            <p:cTn id="61" dur="400"/>
                                            <p:tgtEl>
                                              <p:spTgt spid="331"/>
                                            </p:tgtEl>
                                          </p:cBhvr>
                                        </p:animEffect>
                                        <p:anim calcmode="lin" valueType="num">
                                          <p:cBhvr>
                                            <p:cTn id="62" dur="400" fill="hold"/>
                                            <p:tgtEl>
                                              <p:spTgt spid="331"/>
                                            </p:tgtEl>
                                            <p:attrNameLst>
                                              <p:attrName>ppt_x</p:attrName>
                                            </p:attrNameLst>
                                          </p:cBhvr>
                                          <p:tavLst>
                                            <p:tav tm="0">
                                              <p:val>
                                                <p:strVal val="#ppt_x"/>
                                              </p:val>
                                            </p:tav>
                                            <p:tav tm="100000">
                                              <p:val>
                                                <p:strVal val="#ppt_x"/>
                                              </p:val>
                                            </p:tav>
                                          </p:tavLst>
                                        </p:anim>
                                        <p:anim calcmode="lin" valueType="num">
                                          <p:cBhvr>
                                            <p:cTn id="63" dur="400" fill="hold"/>
                                            <p:tgtEl>
                                              <p:spTgt spid="331"/>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330"/>
                                            </p:tgtEl>
                                            <p:attrNameLst>
                                              <p:attrName>style.visibility</p:attrName>
                                            </p:attrNameLst>
                                          </p:cBhvr>
                                          <p:to>
                                            <p:strVal val="visible"/>
                                          </p:to>
                                        </p:set>
                                        <p:animEffect transition="in" filter="fade">
                                          <p:cBhvr>
                                            <p:cTn id="66" dur="400"/>
                                            <p:tgtEl>
                                              <p:spTgt spid="330"/>
                                            </p:tgtEl>
                                          </p:cBhvr>
                                        </p:animEffect>
                                        <p:anim calcmode="lin" valueType="num">
                                          <p:cBhvr>
                                            <p:cTn id="67" dur="400" fill="hold"/>
                                            <p:tgtEl>
                                              <p:spTgt spid="330"/>
                                            </p:tgtEl>
                                            <p:attrNameLst>
                                              <p:attrName>ppt_x</p:attrName>
                                            </p:attrNameLst>
                                          </p:cBhvr>
                                          <p:tavLst>
                                            <p:tav tm="0">
                                              <p:val>
                                                <p:strVal val="#ppt_x"/>
                                              </p:val>
                                            </p:tav>
                                            <p:tav tm="100000">
                                              <p:val>
                                                <p:strVal val="#ppt_x"/>
                                              </p:val>
                                            </p:tav>
                                          </p:tavLst>
                                        </p:anim>
                                        <p:anim calcmode="lin" valueType="num">
                                          <p:cBhvr>
                                            <p:cTn id="68" dur="400" fill="hold"/>
                                            <p:tgtEl>
                                              <p:spTgt spid="330"/>
                                            </p:tgtEl>
                                            <p:attrNameLst>
                                              <p:attrName>ppt_y</p:attrName>
                                            </p:attrNameLst>
                                          </p:cBhvr>
                                          <p:tavLst>
                                            <p:tav tm="0">
                                              <p:val>
                                                <p:strVal val="#ppt_y-.1"/>
                                              </p:val>
                                            </p:tav>
                                            <p:tav tm="100000">
                                              <p:val>
                                                <p:strVal val="#ppt_y"/>
                                              </p:val>
                                            </p:tav>
                                          </p:tavLst>
                                        </p:anim>
                                      </p:childTnLst>
                                    </p:cTn>
                                  </p:par>
                                </p:childTnLst>
                              </p:cTn>
                            </p:par>
                            <p:par>
                              <p:cTn id="69" fill="hold">
                                <p:stCondLst>
                                  <p:cond delay="5000"/>
                                </p:stCondLst>
                                <p:childTnLst>
                                  <p:par>
                                    <p:cTn id="70" presetID="22" presetClass="entr" presetSubtype="8" fill="hold" nodeType="afterEffect">
                                      <p:stCondLst>
                                        <p:cond delay="0"/>
                                      </p:stCondLst>
                                      <p:childTnLst>
                                        <p:set>
                                          <p:cBhvr>
                                            <p:cTn id="71" dur="1" fill="hold">
                                              <p:stCondLst>
                                                <p:cond delay="0"/>
                                              </p:stCondLst>
                                            </p:cTn>
                                            <p:tgtEl>
                                              <p:spTgt spid="332"/>
                                            </p:tgtEl>
                                            <p:attrNameLst>
                                              <p:attrName>style.visibility</p:attrName>
                                            </p:attrNameLst>
                                          </p:cBhvr>
                                          <p:to>
                                            <p:strVal val="visible"/>
                                          </p:to>
                                        </p:set>
                                        <p:animEffect transition="in" filter="wipe(left)">
                                          <p:cBhvr>
                                            <p:cTn id="72" dur="500"/>
                                            <p:tgtEl>
                                              <p:spTgt spid="332"/>
                                            </p:tgtEl>
                                          </p:cBhvr>
                                        </p:animEffect>
                                      </p:childTnLst>
                                    </p:cTn>
                                  </p:par>
                                </p:childTnLst>
                              </p:cTn>
                            </p:par>
                            <p:par>
                              <p:cTn id="73" fill="hold">
                                <p:stCondLst>
                                  <p:cond delay="5500"/>
                                </p:stCondLst>
                                <p:childTnLst>
                                  <p:par>
                                    <p:cTn id="74" presetID="42" presetClass="entr" presetSubtype="0" fill="hold" grpId="0" nodeType="afterEffect">
                                      <p:stCondLst>
                                        <p:cond delay="0"/>
                                      </p:stCondLst>
                                      <p:childTnLst>
                                        <p:set>
                                          <p:cBhvr>
                                            <p:cTn id="75" dur="1" fill="hold">
                                              <p:stCondLst>
                                                <p:cond delay="0"/>
                                              </p:stCondLst>
                                            </p:cTn>
                                            <p:tgtEl>
                                              <p:spTgt spid="334"/>
                                            </p:tgtEl>
                                            <p:attrNameLst>
                                              <p:attrName>style.visibility</p:attrName>
                                            </p:attrNameLst>
                                          </p:cBhvr>
                                          <p:to>
                                            <p:strVal val="visible"/>
                                          </p:to>
                                        </p:set>
                                        <p:animEffect transition="in" filter="fade">
                                          <p:cBhvr>
                                            <p:cTn id="76" dur="400"/>
                                            <p:tgtEl>
                                              <p:spTgt spid="334"/>
                                            </p:tgtEl>
                                          </p:cBhvr>
                                        </p:animEffect>
                                        <p:anim calcmode="lin" valueType="num">
                                          <p:cBhvr>
                                            <p:cTn id="77" dur="400" fill="hold"/>
                                            <p:tgtEl>
                                              <p:spTgt spid="334"/>
                                            </p:tgtEl>
                                            <p:attrNameLst>
                                              <p:attrName>ppt_x</p:attrName>
                                            </p:attrNameLst>
                                          </p:cBhvr>
                                          <p:tavLst>
                                            <p:tav tm="0">
                                              <p:val>
                                                <p:strVal val="#ppt_x"/>
                                              </p:val>
                                            </p:tav>
                                            <p:tav tm="100000">
                                              <p:val>
                                                <p:strVal val="#ppt_x"/>
                                              </p:val>
                                            </p:tav>
                                          </p:tavLst>
                                        </p:anim>
                                        <p:anim calcmode="lin" valueType="num">
                                          <p:cBhvr>
                                            <p:cTn id="78" dur="400" fill="hold"/>
                                            <p:tgtEl>
                                              <p:spTgt spid="334"/>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0"/>
                                      </p:stCondLst>
                                      <p:childTnLst>
                                        <p:set>
                                          <p:cBhvr>
                                            <p:cTn id="80" dur="1" fill="hold">
                                              <p:stCondLst>
                                                <p:cond delay="0"/>
                                              </p:stCondLst>
                                            </p:cTn>
                                            <p:tgtEl>
                                              <p:spTgt spid="333"/>
                                            </p:tgtEl>
                                            <p:attrNameLst>
                                              <p:attrName>style.visibility</p:attrName>
                                            </p:attrNameLst>
                                          </p:cBhvr>
                                          <p:to>
                                            <p:strVal val="visible"/>
                                          </p:to>
                                        </p:set>
                                        <p:animEffect transition="in" filter="fade">
                                          <p:cBhvr>
                                            <p:cTn id="81" dur="400"/>
                                            <p:tgtEl>
                                              <p:spTgt spid="333"/>
                                            </p:tgtEl>
                                          </p:cBhvr>
                                        </p:animEffect>
                                        <p:anim calcmode="lin" valueType="num">
                                          <p:cBhvr>
                                            <p:cTn id="82" dur="400" fill="hold"/>
                                            <p:tgtEl>
                                              <p:spTgt spid="333"/>
                                            </p:tgtEl>
                                            <p:attrNameLst>
                                              <p:attrName>ppt_x</p:attrName>
                                            </p:attrNameLst>
                                          </p:cBhvr>
                                          <p:tavLst>
                                            <p:tav tm="0">
                                              <p:val>
                                                <p:strVal val="#ppt_x"/>
                                              </p:val>
                                            </p:tav>
                                            <p:tav tm="100000">
                                              <p:val>
                                                <p:strVal val="#ppt_x"/>
                                              </p:val>
                                            </p:tav>
                                          </p:tavLst>
                                        </p:anim>
                                        <p:anim calcmode="lin" valueType="num">
                                          <p:cBhvr>
                                            <p:cTn id="83" dur="400" fill="hold"/>
                                            <p:tgtEl>
                                              <p:spTgt spid="3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 grpId="0"/>
          <p:bldP spid="324" grpId="0"/>
          <p:bldP spid="326" grpId="0"/>
          <p:bldP spid="327" grpId="0"/>
          <p:bldP spid="330" grpId="0"/>
          <p:bldP spid="331" grpId="0"/>
          <p:bldP spid="333" grpId="0"/>
          <p:bldP spid="334"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40"/>
          <p:cNvGrpSpPr/>
          <p:nvPr/>
        </p:nvGrpSpPr>
        <p:grpSpPr>
          <a:xfrm>
            <a:off x="658415" y="1493246"/>
            <a:ext cx="2783079" cy="1670775"/>
            <a:chOff x="1441450" y="1398043"/>
            <a:chExt cx="2019300" cy="1211904"/>
          </a:xfrm>
        </p:grpSpPr>
        <p:sp>
          <p:nvSpPr>
            <p:cNvPr id="4" name="Text Placeholder 2"/>
            <p:cNvSpPr txBox="1"/>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40000"/>
                </a:lnSpc>
              </a:pPr>
              <a:r>
                <a:rPr lang="zh-CN" altLang="en-US" sz="2665" b="1" dirty="0">
                  <a:latin typeface="微软雅黑" panose="020B0503020204020204" pitchFamily="34" charset="-122"/>
                  <a:ea typeface="微软雅黑" panose="020B0503020204020204" pitchFamily="34" charset="-122"/>
                </a:rPr>
                <a:t>添加文字</a:t>
              </a:r>
              <a:endParaRPr lang="en-US" altLang="zh-CN" sz="2665" b="1" dirty="0">
                <a:latin typeface="微软雅黑" panose="020B0503020204020204" pitchFamily="34" charset="-122"/>
                <a:ea typeface="微软雅黑" panose="020B0503020204020204" pitchFamily="34" charset="-122"/>
              </a:endParaRPr>
            </a:p>
          </p:txBody>
        </p:sp>
        <p:sp>
          <p:nvSpPr>
            <p:cNvPr id="5" name="Text Placeholder 8"/>
            <p:cNvSpPr txBox="1"/>
            <p:nvPr/>
          </p:nvSpPr>
          <p:spPr>
            <a:xfrm>
              <a:off x="1441450" y="1775301"/>
              <a:ext cx="2019300" cy="834646"/>
            </a:xfrm>
            <a:prstGeom prst="rect">
              <a:avLst/>
            </a:prstGeom>
          </p:spPr>
          <p:txBody>
            <a:bodyPr vert="horz"/>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0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6" name="Group 43"/>
          <p:cNvGrpSpPr/>
          <p:nvPr/>
        </p:nvGrpSpPr>
        <p:grpSpPr>
          <a:xfrm>
            <a:off x="658412" y="4111093"/>
            <a:ext cx="2783080" cy="1849444"/>
            <a:chOff x="1441449" y="1375177"/>
            <a:chExt cx="2019301" cy="1341502"/>
          </a:xfrm>
        </p:grpSpPr>
        <p:sp>
          <p:nvSpPr>
            <p:cNvPr id="7" name="Text Placeholder 2"/>
            <p:cNvSpPr txBox="1"/>
            <p:nvPr/>
          </p:nvSpPr>
          <p:spPr>
            <a:xfrm>
              <a:off x="1441450" y="1375177"/>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2665" b="1" dirty="0">
                  <a:solidFill>
                    <a:schemeClr val="tx1">
                      <a:lumMod val="65000"/>
                      <a:lumOff val="35000"/>
                    </a:schemeClr>
                  </a:solidFill>
                </a:rPr>
                <a:t>添加文字</a:t>
              </a:r>
              <a:endParaRPr lang="en-US" altLang="zh-CN" sz="2665" b="1" dirty="0">
                <a:solidFill>
                  <a:schemeClr val="tx1">
                    <a:lumMod val="65000"/>
                    <a:lumOff val="35000"/>
                  </a:schemeClr>
                </a:solidFill>
              </a:endParaRPr>
            </a:p>
          </p:txBody>
        </p:sp>
        <p:sp>
          <p:nvSpPr>
            <p:cNvPr id="8" name="Text Placeholder 8"/>
            <p:cNvSpPr txBox="1"/>
            <p:nvPr/>
          </p:nvSpPr>
          <p:spPr>
            <a:xfrm>
              <a:off x="1441449" y="1799482"/>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lumMod val="65000"/>
                      <a:lumOff val="35000"/>
                    </a:schemeClr>
                  </a:solidFill>
                </a:rPr>
                <a:t>点击添加文字内容点击添加文字内容点击添加文字内容点击添加文字内容点击添加文字内容</a:t>
              </a:r>
              <a:endParaRPr lang="en-US" altLang="zh-CN" dirty="0">
                <a:solidFill>
                  <a:schemeClr val="tx1">
                    <a:lumMod val="65000"/>
                    <a:lumOff val="35000"/>
                  </a:schemeClr>
                </a:solidFill>
              </a:endParaRPr>
            </a:p>
          </p:txBody>
        </p:sp>
      </p:grpSp>
      <p:grpSp>
        <p:nvGrpSpPr>
          <p:cNvPr id="9" name="Group 46"/>
          <p:cNvGrpSpPr/>
          <p:nvPr/>
        </p:nvGrpSpPr>
        <p:grpSpPr>
          <a:xfrm>
            <a:off x="8881541" y="1493248"/>
            <a:ext cx="2783079" cy="1805625"/>
            <a:chOff x="1342364" y="1398043"/>
            <a:chExt cx="2019300" cy="1309719"/>
          </a:xfrm>
        </p:grpSpPr>
        <p:sp>
          <p:nvSpPr>
            <p:cNvPr id="10" name="Text Placeholder 2"/>
            <p:cNvSpPr txBox="1"/>
            <p:nvPr/>
          </p:nvSpPr>
          <p:spPr>
            <a:xfrm>
              <a:off x="1342364" y="1398043"/>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2665" b="1" dirty="0">
                  <a:solidFill>
                    <a:schemeClr val="tx1">
                      <a:lumMod val="65000"/>
                      <a:lumOff val="35000"/>
                    </a:schemeClr>
                  </a:solidFill>
                </a:rPr>
                <a:t>添加文字</a:t>
              </a:r>
              <a:endParaRPr lang="en-US" altLang="zh-CN" sz="2665" b="1" dirty="0">
                <a:solidFill>
                  <a:schemeClr val="tx1">
                    <a:lumMod val="65000"/>
                    <a:lumOff val="35000"/>
                  </a:schemeClr>
                </a:solidFill>
              </a:endParaRPr>
            </a:p>
          </p:txBody>
        </p:sp>
        <p:sp>
          <p:nvSpPr>
            <p:cNvPr id="11" name="Text Placeholder 8"/>
            <p:cNvSpPr txBox="1"/>
            <p:nvPr/>
          </p:nvSpPr>
          <p:spPr>
            <a:xfrm>
              <a:off x="1342364" y="1790565"/>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lumMod val="65000"/>
                      <a:lumOff val="35000"/>
                    </a:schemeClr>
                  </a:solidFill>
                </a:rPr>
                <a:t>点击添加文字内容点击添加文字内容点击添加文字内容点击添加文字内容点击添加文字内容</a:t>
              </a:r>
              <a:endParaRPr lang="en-US" altLang="zh-CN" dirty="0">
                <a:solidFill>
                  <a:schemeClr val="tx1">
                    <a:lumMod val="65000"/>
                    <a:lumOff val="35000"/>
                  </a:schemeClr>
                </a:solidFill>
              </a:endParaRPr>
            </a:p>
          </p:txBody>
        </p:sp>
      </p:grpSp>
      <p:cxnSp>
        <p:nvCxnSpPr>
          <p:cNvPr id="12" name="直接连接符 11"/>
          <p:cNvCxnSpPr>
            <a:stCxn id="21" idx="0"/>
          </p:cNvCxnSpPr>
          <p:nvPr/>
        </p:nvCxnSpPr>
        <p:spPr>
          <a:xfrm flipV="1">
            <a:off x="3817032" y="2179630"/>
            <a:ext cx="0" cy="548383"/>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3441497" y="2179629"/>
            <a:ext cx="375537"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4" idx="0"/>
          </p:cNvCxnSpPr>
          <p:nvPr/>
        </p:nvCxnSpPr>
        <p:spPr>
          <a:xfrm flipV="1">
            <a:off x="5392359" y="2179630"/>
            <a:ext cx="0" cy="548383"/>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392360" y="2179629"/>
            <a:ext cx="3390171"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27" idx="4"/>
          </p:cNvCxnSpPr>
          <p:nvPr/>
        </p:nvCxnSpPr>
        <p:spPr>
          <a:xfrm>
            <a:off x="6967689" y="4618953"/>
            <a:ext cx="6564" cy="632239"/>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3441494" y="5251192"/>
            <a:ext cx="3532759"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30" idx="4"/>
          </p:cNvCxnSpPr>
          <p:nvPr/>
        </p:nvCxnSpPr>
        <p:spPr>
          <a:xfrm>
            <a:off x="8619896" y="4618954"/>
            <a:ext cx="0" cy="931471"/>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8619897" y="5550408"/>
            <a:ext cx="398215" cy="13"/>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2871836" y="2728011"/>
            <a:ext cx="1890393" cy="1890940"/>
            <a:chOff x="2714799" y="2648622"/>
            <a:chExt cx="1891378" cy="1891378"/>
          </a:xfrm>
          <a:solidFill>
            <a:srgbClr val="005DA2"/>
          </a:solidFill>
        </p:grpSpPr>
        <p:sp>
          <p:nvSpPr>
            <p:cNvPr id="21" name="Oval 8"/>
            <p:cNvSpPr/>
            <p:nvPr/>
          </p:nvSpPr>
          <p:spPr>
            <a:xfrm>
              <a:off x="2714799" y="2648622"/>
              <a:ext cx="1891378" cy="1891378"/>
            </a:xfrm>
            <a:prstGeom prst="ellipse">
              <a:avLst/>
            </a:prstGeom>
            <a:gradFill>
              <a:gsLst>
                <a:gs pos="0">
                  <a:schemeClr val="accent1">
                    <a:lumMod val="75000"/>
                  </a:schemeClr>
                </a:gs>
                <a:gs pos="100000">
                  <a:schemeClr val="accent1"/>
                </a:gs>
              </a:gsLst>
              <a:lin ang="5400000" scaled="0"/>
            </a:gradFill>
            <a:ln w="25400">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en-US" sz="1600" dirty="0">
                <a:latin typeface="微软雅黑" panose="020B0503020204020204" pitchFamily="34" charset="-122"/>
                <a:ea typeface="微软雅黑" panose="020B0503020204020204" pitchFamily="34" charset="-122"/>
              </a:endParaRPr>
            </a:p>
          </p:txBody>
        </p:sp>
        <p:sp>
          <p:nvSpPr>
            <p:cNvPr id="22" name="Text Placeholder 2"/>
            <p:cNvSpPr txBox="1"/>
            <p:nvPr/>
          </p:nvSpPr>
          <p:spPr>
            <a:xfrm>
              <a:off x="3146847"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135" b="1" dirty="0">
                  <a:solidFill>
                    <a:schemeClr val="bg1"/>
                  </a:solidFill>
                  <a:latin typeface="微软雅黑" panose="020B0503020204020204" pitchFamily="34" charset="-122"/>
                  <a:ea typeface="微软雅黑" panose="020B0503020204020204" pitchFamily="34" charset="-122"/>
                </a:rPr>
                <a:t>项目一</a:t>
              </a:r>
              <a:endParaRPr lang="en-US" altLang="zh-CN" sz="2135" b="1" dirty="0">
                <a:solidFill>
                  <a:schemeClr val="bg1"/>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4447164" y="2728011"/>
            <a:ext cx="1890393" cy="1890940"/>
            <a:chOff x="4290947" y="2648622"/>
            <a:chExt cx="1891378" cy="1891378"/>
          </a:xfrm>
          <a:solidFill>
            <a:srgbClr val="FFC400"/>
          </a:solidFill>
        </p:grpSpPr>
        <p:sp>
          <p:nvSpPr>
            <p:cNvPr id="24" name="Oval 9"/>
            <p:cNvSpPr/>
            <p:nvPr/>
          </p:nvSpPr>
          <p:spPr>
            <a:xfrm>
              <a:off x="4290947" y="2648622"/>
              <a:ext cx="1891378" cy="1891378"/>
            </a:xfrm>
            <a:prstGeom prst="ellipse">
              <a:avLst/>
            </a:prstGeom>
            <a:gradFill>
              <a:gsLst>
                <a:gs pos="0">
                  <a:schemeClr val="accent5">
                    <a:lumMod val="75000"/>
                  </a:schemeClr>
                </a:gs>
                <a:gs pos="100000">
                  <a:schemeClr val="accent5"/>
                </a:gs>
              </a:gsLst>
              <a:lin ang="5400000" scaled="0"/>
            </a:gradFill>
            <a:ln w="25400">
              <a:gradFill>
                <a:gsLst>
                  <a:gs pos="0">
                    <a:schemeClr val="accent5"/>
                  </a:gs>
                  <a:gs pos="100000">
                    <a:schemeClr val="accent5">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en-US" sz="1600" dirty="0">
                <a:latin typeface="微软雅黑" panose="020B0503020204020204" pitchFamily="34" charset="-122"/>
                <a:ea typeface="微软雅黑" panose="020B0503020204020204" pitchFamily="34" charset="-122"/>
              </a:endParaRPr>
            </a:p>
          </p:txBody>
        </p:sp>
        <p:sp>
          <p:nvSpPr>
            <p:cNvPr id="25" name="Text Placeholder 2"/>
            <p:cNvSpPr txBox="1"/>
            <p:nvPr/>
          </p:nvSpPr>
          <p:spPr>
            <a:xfrm>
              <a:off x="4739406"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135" b="1" dirty="0">
                  <a:solidFill>
                    <a:schemeClr val="bg1"/>
                  </a:solidFill>
                  <a:latin typeface="微软雅黑" panose="020B0503020204020204" pitchFamily="34" charset="-122"/>
                  <a:ea typeface="微软雅黑" panose="020B0503020204020204" pitchFamily="34" charset="-122"/>
                </a:rPr>
                <a:t>项目二</a:t>
              </a:r>
              <a:endParaRPr lang="en-US" altLang="zh-CN" sz="2135" b="1" dirty="0">
                <a:solidFill>
                  <a:schemeClr val="bg1"/>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6022492" y="2728011"/>
            <a:ext cx="1890393" cy="1890940"/>
            <a:chOff x="5867096" y="2648622"/>
            <a:chExt cx="1891378" cy="1891378"/>
          </a:xfrm>
          <a:solidFill>
            <a:srgbClr val="005DA2"/>
          </a:solidFill>
        </p:grpSpPr>
        <p:sp>
          <p:nvSpPr>
            <p:cNvPr id="27" name="Oval 10"/>
            <p:cNvSpPr/>
            <p:nvPr/>
          </p:nvSpPr>
          <p:spPr>
            <a:xfrm>
              <a:off x="5867096" y="2648622"/>
              <a:ext cx="1891378" cy="1891378"/>
            </a:xfrm>
            <a:prstGeom prst="ellipse">
              <a:avLst/>
            </a:prstGeom>
            <a:gradFill>
              <a:gsLst>
                <a:gs pos="0">
                  <a:schemeClr val="accent2">
                    <a:lumMod val="75000"/>
                  </a:schemeClr>
                </a:gs>
                <a:gs pos="100000">
                  <a:schemeClr val="accent2"/>
                </a:gs>
              </a:gsLst>
              <a:lin ang="5400000" scaled="0"/>
            </a:gradFill>
            <a:ln w="25400">
              <a:gradFill>
                <a:gsLst>
                  <a:gs pos="0">
                    <a:schemeClr val="accent2"/>
                  </a:gs>
                  <a:gs pos="100000">
                    <a:schemeClr val="accent2">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en-US" sz="1600" dirty="0">
                <a:latin typeface="微软雅黑" panose="020B0503020204020204" pitchFamily="34" charset="-122"/>
                <a:ea typeface="微软雅黑" panose="020B0503020204020204" pitchFamily="34" charset="-122"/>
              </a:endParaRPr>
            </a:p>
          </p:txBody>
        </p:sp>
        <p:sp>
          <p:nvSpPr>
            <p:cNvPr id="28" name="Text Placeholder 2"/>
            <p:cNvSpPr txBox="1"/>
            <p:nvPr/>
          </p:nvSpPr>
          <p:spPr>
            <a:xfrm>
              <a:off x="6315199"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135" b="1" dirty="0">
                  <a:solidFill>
                    <a:schemeClr val="bg1"/>
                  </a:solidFill>
                  <a:latin typeface="微软雅黑" panose="020B0503020204020204" pitchFamily="34" charset="-122"/>
                  <a:ea typeface="微软雅黑" panose="020B0503020204020204" pitchFamily="34" charset="-122"/>
                </a:rPr>
                <a:t>项目三</a:t>
              </a:r>
              <a:endParaRPr lang="en-US" altLang="zh-CN" sz="2135" b="1" dirty="0">
                <a:solidFill>
                  <a:schemeClr val="bg1"/>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7674701" y="2728011"/>
            <a:ext cx="1890393" cy="1890940"/>
            <a:chOff x="7520165" y="2648622"/>
            <a:chExt cx="1891378" cy="1891378"/>
          </a:xfrm>
          <a:solidFill>
            <a:srgbClr val="FFC400"/>
          </a:solidFill>
        </p:grpSpPr>
        <p:sp>
          <p:nvSpPr>
            <p:cNvPr id="30" name="Oval 11"/>
            <p:cNvSpPr/>
            <p:nvPr/>
          </p:nvSpPr>
          <p:spPr>
            <a:xfrm>
              <a:off x="7520165" y="2648622"/>
              <a:ext cx="1891378" cy="1891378"/>
            </a:xfrm>
            <a:prstGeom prst="ellipse">
              <a:avLst/>
            </a:prstGeom>
            <a:gradFill>
              <a:gsLst>
                <a:gs pos="0">
                  <a:schemeClr val="accent3">
                    <a:lumMod val="75000"/>
                  </a:schemeClr>
                </a:gs>
                <a:gs pos="100000">
                  <a:schemeClr val="accent3"/>
                </a:gs>
              </a:gsLst>
              <a:lin ang="5400000" scaled="0"/>
            </a:gradFill>
            <a:ln w="381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en-US" sz="1600" dirty="0">
                <a:latin typeface="微软雅黑" panose="020B0503020204020204" pitchFamily="34" charset="-122"/>
                <a:ea typeface="微软雅黑" panose="020B0503020204020204" pitchFamily="34" charset="-122"/>
              </a:endParaRPr>
            </a:p>
          </p:txBody>
        </p:sp>
        <p:sp>
          <p:nvSpPr>
            <p:cNvPr id="31" name="Text Placeholder 2"/>
            <p:cNvSpPr txBox="1"/>
            <p:nvPr/>
          </p:nvSpPr>
          <p:spPr>
            <a:xfrm>
              <a:off x="7899375"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135" b="1" dirty="0">
                  <a:solidFill>
                    <a:schemeClr val="bg1"/>
                  </a:solidFill>
                  <a:latin typeface="微软雅黑" panose="020B0503020204020204" pitchFamily="34" charset="-122"/>
                  <a:ea typeface="微软雅黑" panose="020B0503020204020204" pitchFamily="34" charset="-122"/>
                </a:rPr>
                <a:t>项目四</a:t>
              </a:r>
              <a:endParaRPr lang="en-US" altLang="zh-CN" sz="2135" b="1" dirty="0">
                <a:solidFill>
                  <a:schemeClr val="bg1"/>
                </a:solidFill>
                <a:latin typeface="微软雅黑" panose="020B0503020204020204" pitchFamily="34" charset="-122"/>
                <a:ea typeface="微软雅黑" panose="020B0503020204020204" pitchFamily="34" charset="-122"/>
              </a:endParaRPr>
            </a:p>
          </p:txBody>
        </p:sp>
      </p:grpSp>
      <p:grpSp>
        <p:nvGrpSpPr>
          <p:cNvPr id="32" name="Group 49"/>
          <p:cNvGrpSpPr/>
          <p:nvPr/>
        </p:nvGrpSpPr>
        <p:grpSpPr>
          <a:xfrm>
            <a:off x="8913971" y="4469576"/>
            <a:ext cx="2795779" cy="1836915"/>
            <a:chOff x="1441450" y="1619081"/>
            <a:chExt cx="2028515" cy="1332412"/>
          </a:xfrm>
        </p:grpSpPr>
        <p:sp>
          <p:nvSpPr>
            <p:cNvPr id="33" name="Text Placeholder 2"/>
            <p:cNvSpPr txBox="1"/>
            <p:nvPr/>
          </p:nvSpPr>
          <p:spPr>
            <a:xfrm>
              <a:off x="1441450" y="1619081"/>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2665" b="1" dirty="0">
                  <a:solidFill>
                    <a:schemeClr val="tx1">
                      <a:lumMod val="65000"/>
                      <a:lumOff val="35000"/>
                    </a:schemeClr>
                  </a:solidFill>
                </a:rPr>
                <a:t>添加文字</a:t>
              </a:r>
              <a:endParaRPr lang="en-US" altLang="zh-CN" sz="2665" b="1" dirty="0">
                <a:solidFill>
                  <a:schemeClr val="tx1">
                    <a:lumMod val="65000"/>
                    <a:lumOff val="35000"/>
                  </a:schemeClr>
                </a:solidFill>
              </a:endParaRPr>
            </a:p>
          </p:txBody>
        </p:sp>
        <p:sp>
          <p:nvSpPr>
            <p:cNvPr id="34" name="Text Placeholder 8"/>
            <p:cNvSpPr txBox="1"/>
            <p:nvPr/>
          </p:nvSpPr>
          <p:spPr>
            <a:xfrm>
              <a:off x="1450665" y="2034296"/>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lumMod val="65000"/>
                      <a:lumOff val="35000"/>
                    </a:schemeClr>
                  </a:solidFill>
                </a:rPr>
                <a:t>点击添加文字内容点击添加文字内容点击添加文字内容点击添加文字内容点击添加文字内容</a:t>
              </a:r>
              <a:endParaRPr lang="en-US" altLang="zh-CN" dirty="0">
                <a:solidFill>
                  <a:schemeClr val="tx1">
                    <a:lumMod val="65000"/>
                    <a:lumOff val="35000"/>
                  </a:schemeClr>
                </a:solidFill>
              </a:endParaRPr>
            </a:p>
          </p:txBody>
        </p:sp>
      </p:grpSp>
      <p:sp>
        <p:nvSpPr>
          <p:cNvPr id="35" name="标题 34"/>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500"/>
                                        <p:tgtEl>
                                          <p:spTgt spid="12"/>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right)">
                                      <p:cBhvr>
                                        <p:cTn id="15" dur="500"/>
                                        <p:tgtEl>
                                          <p:spTgt spid="1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up)">
                                      <p:cBhvr>
                                        <p:cTn id="43" dur="500"/>
                                        <p:tgtEl>
                                          <p:spTgt spid="16"/>
                                        </p:tgtEl>
                                      </p:cBhvr>
                                    </p:animEffect>
                                  </p:childTnLst>
                                </p:cTn>
                              </p:par>
                            </p:childTnLst>
                          </p:cTn>
                        </p:par>
                        <p:par>
                          <p:cTn id="44" fill="hold">
                            <p:stCondLst>
                              <p:cond delay="5000"/>
                            </p:stCondLst>
                            <p:childTnLst>
                              <p:par>
                                <p:cTn id="45" presetID="22" presetClass="entr" presetSubtype="2"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right)">
                                      <p:cBhvr>
                                        <p:cTn id="47" dur="500"/>
                                        <p:tgtEl>
                                          <p:spTgt spid="17"/>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left)">
                                      <p:cBhvr>
                                        <p:cTn id="51" dur="500"/>
                                        <p:tgtEl>
                                          <p:spTgt spid="6"/>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500"/>
                                        <p:tgtEl>
                                          <p:spTgt spid="29"/>
                                        </p:tgtEl>
                                      </p:cBhvr>
                                    </p:animEffect>
                                  </p:childTnLst>
                                </p:cTn>
                              </p:par>
                            </p:childTnLst>
                          </p:cTn>
                        </p:par>
                        <p:par>
                          <p:cTn id="56" fill="hold">
                            <p:stCondLst>
                              <p:cond delay="6500"/>
                            </p:stCondLst>
                            <p:childTnLst>
                              <p:par>
                                <p:cTn id="57" presetID="22" presetClass="entr" presetSubtype="1" fill="hold"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up)">
                                      <p:cBhvr>
                                        <p:cTn id="59" dur="500"/>
                                        <p:tgtEl>
                                          <p:spTgt spid="18"/>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wipe(left)">
                                      <p:cBhvr>
                                        <p:cTn id="63" dur="500"/>
                                        <p:tgtEl>
                                          <p:spTgt spid="19"/>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wipe(left)">
                                      <p:cBhvr>
                                        <p:cTn id="6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单击输入标题内容</a:t>
            </a:r>
          </a:p>
        </p:txBody>
      </p:sp>
      <p:grpSp>
        <p:nvGrpSpPr>
          <p:cNvPr id="112" name="组合 111"/>
          <p:cNvGrpSpPr/>
          <p:nvPr/>
        </p:nvGrpSpPr>
        <p:grpSpPr>
          <a:xfrm>
            <a:off x="3570761" y="1354529"/>
            <a:ext cx="2559724" cy="4402876"/>
            <a:chOff x="2734684" y="1015896"/>
            <a:chExt cx="1920043" cy="3302157"/>
          </a:xfrm>
        </p:grpSpPr>
        <p:grpSp>
          <p:nvGrpSpPr>
            <p:cNvPr id="115" name="组合 114"/>
            <p:cNvGrpSpPr/>
            <p:nvPr/>
          </p:nvGrpSpPr>
          <p:grpSpPr>
            <a:xfrm>
              <a:off x="2734684" y="1015896"/>
              <a:ext cx="1920043" cy="3302157"/>
              <a:chOff x="2685756" y="1069793"/>
              <a:chExt cx="1920043" cy="3302157"/>
            </a:xfrm>
          </p:grpSpPr>
          <p:grpSp>
            <p:nvGrpSpPr>
              <p:cNvPr id="118" name="组合 117"/>
              <p:cNvGrpSpPr/>
              <p:nvPr/>
            </p:nvGrpSpPr>
            <p:grpSpPr>
              <a:xfrm>
                <a:off x="2772798" y="1085825"/>
                <a:ext cx="1685339" cy="3286125"/>
                <a:chOff x="2772798" y="1085825"/>
                <a:chExt cx="1685339" cy="3286125"/>
              </a:xfrm>
            </p:grpSpPr>
            <p:sp>
              <p:nvSpPr>
                <p:cNvPr id="127" name="圆角矩形 126"/>
                <p:cNvSpPr/>
                <p:nvPr/>
              </p:nvSpPr>
              <p:spPr>
                <a:xfrm>
                  <a:off x="2772798" y="1085825"/>
                  <a:ext cx="1685339"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28" name="矩形 127"/>
                <p:cNvSpPr/>
                <p:nvPr/>
              </p:nvSpPr>
              <p:spPr>
                <a:xfrm>
                  <a:off x="2869346" y="2352650"/>
                  <a:ext cx="1476375" cy="628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29" name="矩形 128"/>
                <p:cNvSpPr/>
                <p:nvPr/>
              </p:nvSpPr>
              <p:spPr>
                <a:xfrm>
                  <a:off x="2869346"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0" name="矩形 129"/>
                <p:cNvSpPr/>
                <p:nvPr/>
              </p:nvSpPr>
              <p:spPr>
                <a:xfrm rot="10800000">
                  <a:off x="2869346"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2" name="文本框 40"/>
                <p:cNvSpPr txBox="1"/>
                <p:nvPr/>
              </p:nvSpPr>
              <p:spPr>
                <a:xfrm>
                  <a:off x="3270619" y="2367921"/>
                  <a:ext cx="673830" cy="605935"/>
                </a:xfrm>
                <a:prstGeom prst="rect">
                  <a:avLst/>
                </a:prstGeom>
                <a:noFill/>
              </p:spPr>
              <p:txBody>
                <a:bodyPr wrap="none" lIns="68580" tIns="34290" rIns="68580" bIns="34290" rtlCol="0">
                  <a:spAutoFit/>
                </a:bodyPr>
                <a:lstStyle/>
                <a:p>
                  <a:pPr algn="ctr"/>
                  <a:r>
                    <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02</a:t>
                  </a:r>
                  <a:endParaRPr lang="zh-CN" alt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19" name="组合 118"/>
              <p:cNvGrpSpPr/>
              <p:nvPr/>
            </p:nvGrpSpPr>
            <p:grpSpPr>
              <a:xfrm flipV="1">
                <a:off x="2701713" y="1069793"/>
                <a:ext cx="1904086" cy="874883"/>
                <a:chOff x="894195" y="2095454"/>
                <a:chExt cx="4500232" cy="1850943"/>
              </a:xfrm>
            </p:grpSpPr>
            <p:sp>
              <p:nvSpPr>
                <p:cNvPr id="124" name="椭圆 123"/>
                <p:cNvSpPr/>
                <p:nvPr/>
              </p:nvSpPr>
              <p:spPr>
                <a:xfrm>
                  <a:off x="894195" y="2095454"/>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5" name="椭圆 124"/>
                <p:cNvSpPr/>
                <p:nvPr/>
              </p:nvSpPr>
              <p:spPr>
                <a:xfrm>
                  <a:off x="999759" y="2835568"/>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6" name="矩形 125"/>
                <p:cNvSpPr/>
                <p:nvPr/>
              </p:nvSpPr>
              <p:spPr>
                <a:xfrm>
                  <a:off x="1290384" y="2581117"/>
                  <a:ext cx="3489354" cy="9531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120" name="组合 119"/>
              <p:cNvGrpSpPr/>
              <p:nvPr/>
            </p:nvGrpSpPr>
            <p:grpSpPr>
              <a:xfrm flipV="1">
                <a:off x="2685756" y="3363838"/>
                <a:ext cx="1871345" cy="885094"/>
                <a:chOff x="856481" y="1960913"/>
                <a:chExt cx="4422850" cy="1872546"/>
              </a:xfrm>
            </p:grpSpPr>
            <p:sp>
              <p:nvSpPr>
                <p:cNvPr id="121" name="椭圆 120"/>
                <p:cNvSpPr/>
                <p:nvPr/>
              </p:nvSpPr>
              <p:spPr>
                <a:xfrm>
                  <a:off x="856481" y="1960913"/>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2" name="椭圆 121"/>
                <p:cNvSpPr/>
                <p:nvPr/>
              </p:nvSpPr>
              <p:spPr>
                <a:xfrm>
                  <a:off x="884663" y="2722628"/>
                  <a:ext cx="4394668" cy="1110831"/>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3" name="矩形 122"/>
                <p:cNvSpPr/>
                <p:nvPr/>
              </p:nvSpPr>
              <p:spPr>
                <a:xfrm>
                  <a:off x="1362491" y="2421297"/>
                  <a:ext cx="3489354" cy="9531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sp>
          <p:nvSpPr>
            <p:cNvPr id="114" name="Freeform 147"/>
            <p:cNvSpPr>
              <a:spLocks noEditPoints="1"/>
            </p:cNvSpPr>
            <p:nvPr/>
          </p:nvSpPr>
          <p:spPr bwMode="auto">
            <a:xfrm>
              <a:off x="3516880" y="3602925"/>
              <a:ext cx="181304" cy="286337"/>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rgbClr val="7F7F7F"/>
            </a:solidFill>
            <a:ln>
              <a:noFill/>
            </a:ln>
          </p:spPr>
          <p:txBody>
            <a:bodyPr vert="horz" wrap="square" lIns="68580" tIns="34290" rIns="68580" bIns="34290" numCol="1" anchor="t" anchorCtr="0" compatLnSpc="1"/>
            <a:lstStyle/>
            <a:p>
              <a:endParaRPr lang="zh-CN" altLang="en-US"/>
            </a:p>
          </p:txBody>
        </p:sp>
      </p:grpSp>
      <p:grpSp>
        <p:nvGrpSpPr>
          <p:cNvPr id="133" name="组合 132"/>
          <p:cNvGrpSpPr/>
          <p:nvPr/>
        </p:nvGrpSpPr>
        <p:grpSpPr>
          <a:xfrm>
            <a:off x="1134427" y="1354529"/>
            <a:ext cx="2538451" cy="4402876"/>
            <a:chOff x="850335" y="1069793"/>
            <a:chExt cx="1904086" cy="3302157"/>
          </a:xfrm>
        </p:grpSpPr>
        <p:grpSp>
          <p:nvGrpSpPr>
            <p:cNvPr id="134" name="组合 133"/>
            <p:cNvGrpSpPr/>
            <p:nvPr/>
          </p:nvGrpSpPr>
          <p:grpSpPr>
            <a:xfrm>
              <a:off x="895000" y="1085825"/>
              <a:ext cx="1859421" cy="3286125"/>
              <a:chOff x="895000" y="1085825"/>
              <a:chExt cx="1859421" cy="3286125"/>
            </a:xfrm>
          </p:grpSpPr>
          <p:grpSp>
            <p:nvGrpSpPr>
              <p:cNvPr id="141" name="组合 140"/>
              <p:cNvGrpSpPr/>
              <p:nvPr/>
            </p:nvGrpSpPr>
            <p:grpSpPr>
              <a:xfrm>
                <a:off x="971600" y="1085825"/>
                <a:ext cx="1706223" cy="3286125"/>
                <a:chOff x="971600" y="1085825"/>
                <a:chExt cx="1706223" cy="3286125"/>
              </a:xfrm>
            </p:grpSpPr>
            <p:sp>
              <p:nvSpPr>
                <p:cNvPr id="147" name="圆角矩形 146"/>
                <p:cNvSpPr/>
                <p:nvPr/>
              </p:nvSpPr>
              <p:spPr>
                <a:xfrm>
                  <a:off x="971600" y="1085825"/>
                  <a:ext cx="1706223"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8" name="矩形 147"/>
                <p:cNvSpPr/>
                <p:nvPr/>
              </p:nvSpPr>
              <p:spPr>
                <a:xfrm>
                  <a:off x="1104900" y="2352650"/>
                  <a:ext cx="1476375" cy="628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9" name="矩形 148"/>
                <p:cNvSpPr/>
                <p:nvPr/>
              </p:nvSpPr>
              <p:spPr>
                <a:xfrm>
                  <a:off x="1104900"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0" name="矩形 149"/>
                <p:cNvSpPr/>
                <p:nvPr/>
              </p:nvSpPr>
              <p:spPr>
                <a:xfrm rot="10800000">
                  <a:off x="1104900"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2" name="文本框 18"/>
                <p:cNvSpPr txBox="1"/>
                <p:nvPr/>
              </p:nvSpPr>
              <p:spPr>
                <a:xfrm>
                  <a:off x="1506173" y="2367921"/>
                  <a:ext cx="673830" cy="605935"/>
                </a:xfrm>
                <a:prstGeom prst="rect">
                  <a:avLst/>
                </a:prstGeom>
                <a:noFill/>
              </p:spPr>
              <p:txBody>
                <a:bodyPr wrap="none" lIns="68580" tIns="34290" rIns="68580" bIns="34290" rtlCol="0">
                  <a:spAutoFit/>
                </a:bodyPr>
                <a:lstStyle/>
                <a:p>
                  <a:pPr algn="ctr"/>
                  <a:r>
                    <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01</a:t>
                  </a:r>
                  <a:endParaRPr lang="zh-CN" alt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42" name="组合 141"/>
              <p:cNvGrpSpPr/>
              <p:nvPr/>
            </p:nvGrpSpPr>
            <p:grpSpPr>
              <a:xfrm flipV="1">
                <a:off x="895000" y="3380859"/>
                <a:ext cx="1859421" cy="835205"/>
                <a:chOff x="837732" y="2078700"/>
                <a:chExt cx="4394668" cy="1766999"/>
              </a:xfrm>
            </p:grpSpPr>
            <p:sp>
              <p:nvSpPr>
                <p:cNvPr id="144" name="椭圆 143"/>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45" name="椭圆 144"/>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46" name="矩形 145"/>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143" name="Freeform 123"/>
              <p:cNvSpPr>
                <a:spLocks noEditPoints="1"/>
              </p:cNvSpPr>
              <p:nvPr/>
            </p:nvSpPr>
            <p:spPr bwMode="auto">
              <a:xfrm>
                <a:off x="1724297" y="3618331"/>
                <a:ext cx="237583" cy="264776"/>
              </a:xfrm>
              <a:custGeom>
                <a:avLst/>
                <a:gdLst>
                  <a:gd name="T0" fmla="*/ 13 w 77"/>
                  <a:gd name="T1" fmla="*/ 8 h 86"/>
                  <a:gd name="T2" fmla="*/ 38 w 77"/>
                  <a:gd name="T3" fmla="*/ 1 h 86"/>
                  <a:gd name="T4" fmla="*/ 59 w 77"/>
                  <a:gd name="T5" fmla="*/ 13 h 86"/>
                  <a:gd name="T6" fmla="*/ 66 w 77"/>
                  <a:gd name="T7" fmla="*/ 38 h 86"/>
                  <a:gd name="T8" fmla="*/ 58 w 77"/>
                  <a:gd name="T9" fmla="*/ 55 h 86"/>
                  <a:gd name="T10" fmla="*/ 64 w 77"/>
                  <a:gd name="T11" fmla="*/ 59 h 86"/>
                  <a:gd name="T12" fmla="*/ 74 w 77"/>
                  <a:gd name="T13" fmla="*/ 72 h 86"/>
                  <a:gd name="T14" fmla="*/ 73 w 77"/>
                  <a:gd name="T15" fmla="*/ 84 h 86"/>
                  <a:gd name="T16" fmla="*/ 73 w 77"/>
                  <a:gd name="T17" fmla="*/ 84 h 86"/>
                  <a:gd name="T18" fmla="*/ 62 w 77"/>
                  <a:gd name="T19" fmla="*/ 82 h 86"/>
                  <a:gd name="T20" fmla="*/ 51 w 77"/>
                  <a:gd name="T21" fmla="*/ 68 h 86"/>
                  <a:gd name="T22" fmla="*/ 49 w 77"/>
                  <a:gd name="T23" fmla="*/ 63 h 86"/>
                  <a:gd name="T24" fmla="*/ 30 w 77"/>
                  <a:gd name="T25" fmla="*/ 66 h 86"/>
                  <a:gd name="T26" fmla="*/ 8 w 77"/>
                  <a:gd name="T27" fmla="*/ 54 h 86"/>
                  <a:gd name="T28" fmla="*/ 1 w 77"/>
                  <a:gd name="T29" fmla="*/ 30 h 86"/>
                  <a:gd name="T30" fmla="*/ 13 w 77"/>
                  <a:gd name="T31" fmla="*/ 8 h 86"/>
                  <a:gd name="T32" fmla="*/ 30 w 77"/>
                  <a:gd name="T33" fmla="*/ 49 h 86"/>
                  <a:gd name="T34" fmla="*/ 38 w 77"/>
                  <a:gd name="T35" fmla="*/ 49 h 86"/>
                  <a:gd name="T36" fmla="*/ 38 w 77"/>
                  <a:gd name="T37" fmla="*/ 40 h 86"/>
                  <a:gd name="T38" fmla="*/ 47 w 77"/>
                  <a:gd name="T39" fmla="*/ 40 h 86"/>
                  <a:gd name="T40" fmla="*/ 47 w 77"/>
                  <a:gd name="T41" fmla="*/ 32 h 86"/>
                  <a:gd name="T42" fmla="*/ 38 w 77"/>
                  <a:gd name="T43" fmla="*/ 32 h 86"/>
                  <a:gd name="T44" fmla="*/ 38 w 77"/>
                  <a:gd name="T45" fmla="*/ 23 h 86"/>
                  <a:gd name="T46" fmla="*/ 30 w 77"/>
                  <a:gd name="T47" fmla="*/ 23 h 86"/>
                  <a:gd name="T48" fmla="*/ 30 w 77"/>
                  <a:gd name="T49" fmla="*/ 32 h 86"/>
                  <a:gd name="T50" fmla="*/ 21 w 77"/>
                  <a:gd name="T51" fmla="*/ 32 h 86"/>
                  <a:gd name="T52" fmla="*/ 21 w 77"/>
                  <a:gd name="T53" fmla="*/ 40 h 86"/>
                  <a:gd name="T54" fmla="*/ 30 w 77"/>
                  <a:gd name="T55" fmla="*/ 40 h 86"/>
                  <a:gd name="T56" fmla="*/ 30 w 77"/>
                  <a:gd name="T57" fmla="*/ 49 h 86"/>
                  <a:gd name="T58" fmla="*/ 18 w 77"/>
                  <a:gd name="T59" fmla="*/ 36 h 86"/>
                  <a:gd name="T60" fmla="*/ 43 w 77"/>
                  <a:gd name="T61" fmla="*/ 19 h 86"/>
                  <a:gd name="T62" fmla="*/ 18 w 77"/>
                  <a:gd name="T63" fmla="*/ 36 h 86"/>
                  <a:gd name="T64" fmla="*/ 36 w 77"/>
                  <a:gd name="T65" fmla="*/ 12 h 86"/>
                  <a:gd name="T66" fmla="*/ 20 w 77"/>
                  <a:gd name="T67" fmla="*/ 16 h 86"/>
                  <a:gd name="T68" fmla="*/ 12 w 77"/>
                  <a:gd name="T69" fmla="*/ 31 h 86"/>
                  <a:gd name="T70" fmla="*/ 16 w 77"/>
                  <a:gd name="T71" fmla="*/ 47 h 86"/>
                  <a:gd name="T72" fmla="*/ 31 w 77"/>
                  <a:gd name="T73" fmla="*/ 55 h 86"/>
                  <a:gd name="T74" fmla="*/ 47 w 77"/>
                  <a:gd name="T75" fmla="*/ 51 h 86"/>
                  <a:gd name="T76" fmla="*/ 55 w 77"/>
                  <a:gd name="T77" fmla="*/ 36 h 86"/>
                  <a:gd name="T78" fmla="*/ 51 w 77"/>
                  <a:gd name="T79" fmla="*/ 20 h 86"/>
                  <a:gd name="T80" fmla="*/ 36 w 77"/>
                  <a:gd name="T81" fmla="*/ 1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 h="86">
                    <a:moveTo>
                      <a:pt x="13" y="8"/>
                    </a:moveTo>
                    <a:cubicBezTo>
                      <a:pt x="20" y="2"/>
                      <a:pt x="29" y="0"/>
                      <a:pt x="38" y="1"/>
                    </a:cubicBezTo>
                    <a:cubicBezTo>
                      <a:pt x="46" y="2"/>
                      <a:pt x="54" y="6"/>
                      <a:pt x="59" y="13"/>
                    </a:cubicBezTo>
                    <a:cubicBezTo>
                      <a:pt x="65" y="21"/>
                      <a:pt x="67" y="29"/>
                      <a:pt x="66" y="38"/>
                    </a:cubicBezTo>
                    <a:cubicBezTo>
                      <a:pt x="65" y="44"/>
                      <a:pt x="63" y="50"/>
                      <a:pt x="58" y="55"/>
                    </a:cubicBezTo>
                    <a:cubicBezTo>
                      <a:pt x="60" y="56"/>
                      <a:pt x="62" y="57"/>
                      <a:pt x="64" y="59"/>
                    </a:cubicBezTo>
                    <a:cubicBezTo>
                      <a:pt x="74" y="72"/>
                      <a:pt x="74" y="72"/>
                      <a:pt x="74" y="72"/>
                    </a:cubicBezTo>
                    <a:cubicBezTo>
                      <a:pt x="77" y="76"/>
                      <a:pt x="76" y="81"/>
                      <a:pt x="73" y="84"/>
                    </a:cubicBezTo>
                    <a:cubicBezTo>
                      <a:pt x="73" y="84"/>
                      <a:pt x="73" y="84"/>
                      <a:pt x="73" y="84"/>
                    </a:cubicBezTo>
                    <a:cubicBezTo>
                      <a:pt x="69" y="86"/>
                      <a:pt x="64" y="86"/>
                      <a:pt x="62" y="82"/>
                    </a:cubicBezTo>
                    <a:cubicBezTo>
                      <a:pt x="51" y="68"/>
                      <a:pt x="51" y="68"/>
                      <a:pt x="51" y="68"/>
                    </a:cubicBezTo>
                    <a:cubicBezTo>
                      <a:pt x="50" y="67"/>
                      <a:pt x="49" y="65"/>
                      <a:pt x="49" y="63"/>
                    </a:cubicBezTo>
                    <a:cubicBezTo>
                      <a:pt x="43" y="66"/>
                      <a:pt x="36" y="67"/>
                      <a:pt x="30" y="66"/>
                    </a:cubicBezTo>
                    <a:cubicBezTo>
                      <a:pt x="21" y="65"/>
                      <a:pt x="13" y="61"/>
                      <a:pt x="8" y="54"/>
                    </a:cubicBezTo>
                    <a:cubicBezTo>
                      <a:pt x="2" y="47"/>
                      <a:pt x="0" y="38"/>
                      <a:pt x="1" y="30"/>
                    </a:cubicBezTo>
                    <a:cubicBezTo>
                      <a:pt x="2" y="21"/>
                      <a:pt x="6" y="13"/>
                      <a:pt x="13" y="8"/>
                    </a:cubicBezTo>
                    <a:close/>
                    <a:moveTo>
                      <a:pt x="30" y="49"/>
                    </a:moveTo>
                    <a:cubicBezTo>
                      <a:pt x="38" y="49"/>
                      <a:pt x="38" y="49"/>
                      <a:pt x="38" y="49"/>
                    </a:cubicBezTo>
                    <a:cubicBezTo>
                      <a:pt x="38" y="40"/>
                      <a:pt x="38" y="40"/>
                      <a:pt x="38" y="40"/>
                    </a:cubicBezTo>
                    <a:cubicBezTo>
                      <a:pt x="47" y="40"/>
                      <a:pt x="47" y="40"/>
                      <a:pt x="47" y="40"/>
                    </a:cubicBezTo>
                    <a:cubicBezTo>
                      <a:pt x="47" y="32"/>
                      <a:pt x="47" y="32"/>
                      <a:pt x="47" y="32"/>
                    </a:cubicBezTo>
                    <a:cubicBezTo>
                      <a:pt x="38" y="32"/>
                      <a:pt x="38" y="32"/>
                      <a:pt x="38" y="32"/>
                    </a:cubicBezTo>
                    <a:cubicBezTo>
                      <a:pt x="38" y="23"/>
                      <a:pt x="38" y="23"/>
                      <a:pt x="38" y="23"/>
                    </a:cubicBezTo>
                    <a:cubicBezTo>
                      <a:pt x="30" y="23"/>
                      <a:pt x="30" y="23"/>
                      <a:pt x="30" y="23"/>
                    </a:cubicBezTo>
                    <a:cubicBezTo>
                      <a:pt x="30" y="32"/>
                      <a:pt x="30" y="32"/>
                      <a:pt x="30" y="32"/>
                    </a:cubicBezTo>
                    <a:cubicBezTo>
                      <a:pt x="21" y="32"/>
                      <a:pt x="21" y="32"/>
                      <a:pt x="21" y="32"/>
                    </a:cubicBezTo>
                    <a:cubicBezTo>
                      <a:pt x="21" y="40"/>
                      <a:pt x="21" y="40"/>
                      <a:pt x="21" y="40"/>
                    </a:cubicBezTo>
                    <a:cubicBezTo>
                      <a:pt x="30" y="40"/>
                      <a:pt x="30" y="40"/>
                      <a:pt x="30" y="40"/>
                    </a:cubicBezTo>
                    <a:cubicBezTo>
                      <a:pt x="30" y="49"/>
                      <a:pt x="30" y="49"/>
                      <a:pt x="30" y="49"/>
                    </a:cubicBezTo>
                    <a:close/>
                    <a:moveTo>
                      <a:pt x="18" y="36"/>
                    </a:moveTo>
                    <a:cubicBezTo>
                      <a:pt x="22" y="26"/>
                      <a:pt x="31" y="21"/>
                      <a:pt x="43" y="19"/>
                    </a:cubicBezTo>
                    <a:cubicBezTo>
                      <a:pt x="31" y="11"/>
                      <a:pt x="16" y="22"/>
                      <a:pt x="18" y="36"/>
                    </a:cubicBezTo>
                    <a:close/>
                    <a:moveTo>
                      <a:pt x="36" y="12"/>
                    </a:moveTo>
                    <a:cubicBezTo>
                      <a:pt x="31" y="11"/>
                      <a:pt x="25" y="13"/>
                      <a:pt x="20" y="16"/>
                    </a:cubicBezTo>
                    <a:cubicBezTo>
                      <a:pt x="15" y="20"/>
                      <a:pt x="13" y="25"/>
                      <a:pt x="12" y="31"/>
                    </a:cubicBezTo>
                    <a:cubicBezTo>
                      <a:pt x="11" y="37"/>
                      <a:pt x="13" y="42"/>
                      <a:pt x="16" y="47"/>
                    </a:cubicBezTo>
                    <a:cubicBezTo>
                      <a:pt x="20" y="52"/>
                      <a:pt x="25" y="55"/>
                      <a:pt x="31" y="55"/>
                    </a:cubicBezTo>
                    <a:cubicBezTo>
                      <a:pt x="36" y="56"/>
                      <a:pt x="42" y="55"/>
                      <a:pt x="47" y="51"/>
                    </a:cubicBezTo>
                    <a:cubicBezTo>
                      <a:pt x="52" y="47"/>
                      <a:pt x="55" y="42"/>
                      <a:pt x="55" y="36"/>
                    </a:cubicBezTo>
                    <a:cubicBezTo>
                      <a:pt x="56" y="31"/>
                      <a:pt x="54" y="25"/>
                      <a:pt x="51" y="20"/>
                    </a:cubicBezTo>
                    <a:cubicBezTo>
                      <a:pt x="47" y="15"/>
                      <a:pt x="42" y="13"/>
                      <a:pt x="36" y="12"/>
                    </a:cubicBezTo>
                    <a:close/>
                  </a:path>
                </a:pathLst>
              </a:custGeom>
              <a:solidFill>
                <a:schemeClr val="bg1">
                  <a:lumMod val="50000"/>
                </a:schemeClr>
              </a:solidFill>
              <a:ln>
                <a:noFill/>
              </a:ln>
            </p:spPr>
            <p:txBody>
              <a:bodyPr vert="horz" wrap="square" lIns="68580" tIns="34290" rIns="68580" bIns="34290" numCol="1" anchor="t" anchorCtr="0" compatLnSpc="1"/>
              <a:lstStyle/>
              <a:p>
                <a:endParaRPr lang="zh-CN" altLang="en-US"/>
              </a:p>
            </p:txBody>
          </p:sp>
        </p:grpSp>
        <p:grpSp>
          <p:nvGrpSpPr>
            <p:cNvPr id="135" name="组合 134"/>
            <p:cNvGrpSpPr/>
            <p:nvPr/>
          </p:nvGrpSpPr>
          <p:grpSpPr>
            <a:xfrm flipV="1">
              <a:off x="850335" y="1069793"/>
              <a:ext cx="1859421" cy="835205"/>
              <a:chOff x="837732" y="2078700"/>
              <a:chExt cx="4394668" cy="1766999"/>
            </a:xfrm>
          </p:grpSpPr>
          <p:sp>
            <p:nvSpPr>
              <p:cNvPr id="138" name="椭圆 137"/>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39" name="椭圆 138"/>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40" name="矩形 139"/>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153" name="组合 152"/>
          <p:cNvGrpSpPr/>
          <p:nvPr/>
        </p:nvGrpSpPr>
        <p:grpSpPr>
          <a:xfrm>
            <a:off x="6010542" y="1354529"/>
            <a:ext cx="2542230" cy="4381500"/>
            <a:chOff x="4463204" y="1085825"/>
            <a:chExt cx="1906921" cy="3286125"/>
          </a:xfrm>
        </p:grpSpPr>
        <p:grpSp>
          <p:nvGrpSpPr>
            <p:cNvPr id="154" name="组合 153"/>
            <p:cNvGrpSpPr/>
            <p:nvPr/>
          </p:nvGrpSpPr>
          <p:grpSpPr>
            <a:xfrm>
              <a:off x="4510704" y="1085825"/>
              <a:ext cx="1859421" cy="3286125"/>
              <a:chOff x="4458137" y="1085825"/>
              <a:chExt cx="1859421" cy="3286125"/>
            </a:xfrm>
          </p:grpSpPr>
          <p:grpSp>
            <p:nvGrpSpPr>
              <p:cNvPr id="160" name="组合 159"/>
              <p:cNvGrpSpPr/>
              <p:nvPr/>
            </p:nvGrpSpPr>
            <p:grpSpPr>
              <a:xfrm>
                <a:off x="4489744" y="1085825"/>
                <a:ext cx="1701208" cy="3286125"/>
                <a:chOff x="4489744" y="1085825"/>
                <a:chExt cx="1701208" cy="3286125"/>
              </a:xfrm>
            </p:grpSpPr>
            <p:sp>
              <p:nvSpPr>
                <p:cNvPr id="167" name="圆角矩形 166"/>
                <p:cNvSpPr/>
                <p:nvPr/>
              </p:nvSpPr>
              <p:spPr>
                <a:xfrm>
                  <a:off x="4489744" y="1085825"/>
                  <a:ext cx="1701208"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68" name="矩形 167"/>
                <p:cNvSpPr/>
                <p:nvPr/>
              </p:nvSpPr>
              <p:spPr>
                <a:xfrm>
                  <a:off x="4649660" y="2352650"/>
                  <a:ext cx="1476375" cy="628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69" name="矩形 168"/>
                <p:cNvSpPr/>
                <p:nvPr/>
              </p:nvSpPr>
              <p:spPr>
                <a:xfrm>
                  <a:off x="4649660"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0" name="矩形 169"/>
                <p:cNvSpPr/>
                <p:nvPr/>
              </p:nvSpPr>
              <p:spPr>
                <a:xfrm rot="10800000">
                  <a:off x="4649660"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2" name="文本框 57"/>
                <p:cNvSpPr txBox="1"/>
                <p:nvPr/>
              </p:nvSpPr>
              <p:spPr>
                <a:xfrm>
                  <a:off x="5050933" y="2367921"/>
                  <a:ext cx="673830" cy="605935"/>
                </a:xfrm>
                <a:prstGeom prst="rect">
                  <a:avLst/>
                </a:prstGeom>
                <a:noFill/>
              </p:spPr>
              <p:txBody>
                <a:bodyPr wrap="none" lIns="68580" tIns="34290" rIns="68580" bIns="34290" rtlCol="0">
                  <a:spAutoFit/>
                </a:bodyPr>
                <a:lstStyle/>
                <a:p>
                  <a:pPr algn="ctr"/>
                  <a:r>
                    <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03</a:t>
                  </a:r>
                  <a:endParaRPr lang="zh-CN" alt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61" name="组合 160"/>
              <p:cNvGrpSpPr/>
              <p:nvPr/>
            </p:nvGrpSpPr>
            <p:grpSpPr>
              <a:xfrm flipV="1">
                <a:off x="4458137" y="1117390"/>
                <a:ext cx="1859421" cy="835205"/>
                <a:chOff x="837732" y="2078700"/>
                <a:chExt cx="4394668" cy="1766999"/>
              </a:xfrm>
            </p:grpSpPr>
            <p:sp>
              <p:nvSpPr>
                <p:cNvPr id="164" name="椭圆 163"/>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5" name="椭圆 164"/>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6" name="矩形 165"/>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155" name="组合 154"/>
            <p:cNvGrpSpPr/>
            <p:nvPr/>
          </p:nvGrpSpPr>
          <p:grpSpPr>
            <a:xfrm flipV="1">
              <a:off x="4463204" y="3358053"/>
              <a:ext cx="1859421" cy="835205"/>
              <a:chOff x="837732" y="2078700"/>
              <a:chExt cx="4394668" cy="1766999"/>
            </a:xfrm>
          </p:grpSpPr>
          <p:sp>
            <p:nvSpPr>
              <p:cNvPr id="157" name="椭圆 156"/>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58" name="椭圆 157"/>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59" name="矩形 158"/>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156" name="Freeform 203"/>
            <p:cNvSpPr>
              <a:spLocks noEditPoints="1"/>
            </p:cNvSpPr>
            <p:nvPr/>
          </p:nvSpPr>
          <p:spPr bwMode="auto">
            <a:xfrm>
              <a:off x="5277188" y="3672945"/>
              <a:ext cx="221318" cy="216317"/>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rgbClr val="7F7F7F"/>
            </a:solidFill>
            <a:ln>
              <a:noFill/>
            </a:ln>
          </p:spPr>
          <p:txBody>
            <a:bodyPr vert="horz" wrap="square" lIns="68580" tIns="34290" rIns="68580" bIns="34290" numCol="1" anchor="t" anchorCtr="0" compatLnSpc="1"/>
            <a:lstStyle/>
            <a:p>
              <a:endParaRPr lang="zh-CN" altLang="en-US"/>
            </a:p>
          </p:txBody>
        </p:sp>
      </p:grpSp>
      <p:grpSp>
        <p:nvGrpSpPr>
          <p:cNvPr id="173" name="组合 172"/>
          <p:cNvGrpSpPr/>
          <p:nvPr/>
        </p:nvGrpSpPr>
        <p:grpSpPr>
          <a:xfrm>
            <a:off x="8416394" y="1354529"/>
            <a:ext cx="2478905" cy="4381500"/>
            <a:chOff x="6238452" y="1085825"/>
            <a:chExt cx="1859421" cy="3286125"/>
          </a:xfrm>
        </p:grpSpPr>
        <p:sp>
          <p:nvSpPr>
            <p:cNvPr id="174" name="圆角矩形 173"/>
            <p:cNvSpPr/>
            <p:nvPr/>
          </p:nvSpPr>
          <p:spPr>
            <a:xfrm>
              <a:off x="6317559" y="1085825"/>
              <a:ext cx="1638818"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5" name="矩形 174"/>
            <p:cNvSpPr/>
            <p:nvPr/>
          </p:nvSpPr>
          <p:spPr>
            <a:xfrm>
              <a:off x="6429975" y="2352650"/>
              <a:ext cx="1476375" cy="628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6" name="矩形 175"/>
            <p:cNvSpPr/>
            <p:nvPr/>
          </p:nvSpPr>
          <p:spPr>
            <a:xfrm>
              <a:off x="6429975"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7" name="矩形 176"/>
            <p:cNvSpPr/>
            <p:nvPr/>
          </p:nvSpPr>
          <p:spPr>
            <a:xfrm rot="10800000">
              <a:off x="6429975"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78" name="组合 177"/>
            <p:cNvGrpSpPr/>
            <p:nvPr/>
          </p:nvGrpSpPr>
          <p:grpSpPr>
            <a:xfrm flipV="1">
              <a:off x="6238452" y="1117390"/>
              <a:ext cx="1859421" cy="835205"/>
              <a:chOff x="837732" y="2078700"/>
              <a:chExt cx="4394668" cy="1766999"/>
            </a:xfrm>
          </p:grpSpPr>
          <p:sp>
            <p:nvSpPr>
              <p:cNvPr id="188" name="椭圆 187"/>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89" name="椭圆 188"/>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90" name="矩形 189"/>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182" name="组合 181"/>
            <p:cNvGrpSpPr/>
            <p:nvPr/>
          </p:nvGrpSpPr>
          <p:grpSpPr>
            <a:xfrm flipV="1">
              <a:off x="6238452" y="3358053"/>
              <a:ext cx="1859421" cy="835205"/>
              <a:chOff x="837732" y="2078700"/>
              <a:chExt cx="4394668" cy="1766999"/>
            </a:xfrm>
          </p:grpSpPr>
          <p:sp>
            <p:nvSpPr>
              <p:cNvPr id="185" name="椭圆 184"/>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86" name="椭圆 185"/>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87" name="矩形 186"/>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183" name="文本框 74"/>
            <p:cNvSpPr txBox="1"/>
            <p:nvPr/>
          </p:nvSpPr>
          <p:spPr>
            <a:xfrm>
              <a:off x="6831247" y="2367921"/>
              <a:ext cx="673830" cy="605935"/>
            </a:xfrm>
            <a:prstGeom prst="rect">
              <a:avLst/>
            </a:prstGeom>
            <a:noFill/>
          </p:spPr>
          <p:txBody>
            <a:bodyPr wrap="none" lIns="68580" tIns="34290" rIns="68580" bIns="34290" rtlCol="0">
              <a:spAutoFit/>
            </a:bodyPr>
            <a:lstStyle/>
            <a:p>
              <a:pPr algn="ctr"/>
              <a:r>
                <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04</a:t>
              </a:r>
              <a:endParaRPr lang="zh-CN" alt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84" name="Freeform 142"/>
            <p:cNvSpPr>
              <a:spLocks noEditPoints="1"/>
            </p:cNvSpPr>
            <p:nvPr/>
          </p:nvSpPr>
          <p:spPr bwMode="auto">
            <a:xfrm>
              <a:off x="7016242" y="3618331"/>
              <a:ext cx="303842" cy="291339"/>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rgbClr val="7F7F7F"/>
            </a:solidFill>
            <a:ln>
              <a:noFill/>
            </a:ln>
          </p:spPr>
          <p:txBody>
            <a:bodyPr vert="horz" wrap="square" lIns="68580" tIns="34290" rIns="68580" bIns="34290" numCol="1" anchor="t" anchorCtr="0" compatLnSpc="1"/>
            <a:lstStyle/>
            <a:p>
              <a:endParaRPr lang="zh-CN" altLang="en-US"/>
            </a:p>
          </p:txBody>
        </p:sp>
      </p:grpSp>
      <p:grpSp>
        <p:nvGrpSpPr>
          <p:cNvPr id="191" name="组合 190"/>
          <p:cNvGrpSpPr/>
          <p:nvPr/>
        </p:nvGrpSpPr>
        <p:grpSpPr>
          <a:xfrm>
            <a:off x="3160578" y="1970873"/>
            <a:ext cx="905513" cy="203200"/>
            <a:chOff x="2819400" y="387818"/>
            <a:chExt cx="1384660" cy="310682"/>
          </a:xfrm>
        </p:grpSpPr>
        <p:sp>
          <p:nvSpPr>
            <p:cNvPr id="192" name="椭圆 191"/>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椭圆 192"/>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 name="圆角矩形 193"/>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圆角矩形 194"/>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6" name="组合 195"/>
          <p:cNvGrpSpPr/>
          <p:nvPr/>
        </p:nvGrpSpPr>
        <p:grpSpPr>
          <a:xfrm>
            <a:off x="3160578" y="4971239"/>
            <a:ext cx="905513" cy="203200"/>
            <a:chOff x="2819400" y="387818"/>
            <a:chExt cx="1384660" cy="310682"/>
          </a:xfrm>
        </p:grpSpPr>
        <p:sp>
          <p:nvSpPr>
            <p:cNvPr id="197" name="椭圆 196"/>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8" name="椭圆 197"/>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圆角矩形 198"/>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0" name="圆角矩形 199"/>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1" name="组合 200"/>
          <p:cNvGrpSpPr/>
          <p:nvPr/>
        </p:nvGrpSpPr>
        <p:grpSpPr>
          <a:xfrm>
            <a:off x="5561529" y="1970873"/>
            <a:ext cx="905513" cy="203200"/>
            <a:chOff x="2819400" y="387818"/>
            <a:chExt cx="1384660" cy="310682"/>
          </a:xfrm>
        </p:grpSpPr>
        <p:sp>
          <p:nvSpPr>
            <p:cNvPr id="202" name="椭圆 201"/>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圆角矩形 203"/>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5" name="圆角矩形 204"/>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6" name="组合 205"/>
          <p:cNvGrpSpPr/>
          <p:nvPr/>
        </p:nvGrpSpPr>
        <p:grpSpPr>
          <a:xfrm>
            <a:off x="5561529" y="4971239"/>
            <a:ext cx="905513" cy="203200"/>
            <a:chOff x="2819400" y="387818"/>
            <a:chExt cx="1384660" cy="310682"/>
          </a:xfrm>
        </p:grpSpPr>
        <p:sp>
          <p:nvSpPr>
            <p:cNvPr id="207" name="椭圆 206"/>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8" name="椭圆 207"/>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9" name="圆角矩形 208"/>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0" name="圆角矩形 209"/>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1" name="组合 210"/>
          <p:cNvGrpSpPr/>
          <p:nvPr/>
        </p:nvGrpSpPr>
        <p:grpSpPr>
          <a:xfrm>
            <a:off x="7924385" y="1970873"/>
            <a:ext cx="905513" cy="203200"/>
            <a:chOff x="2819400" y="387818"/>
            <a:chExt cx="1384660" cy="310682"/>
          </a:xfrm>
        </p:grpSpPr>
        <p:sp>
          <p:nvSpPr>
            <p:cNvPr id="212" name="椭圆 211"/>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3" name="椭圆 212"/>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4" name="圆角矩形 213"/>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 name="圆角矩形 214"/>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6" name="组合 215"/>
          <p:cNvGrpSpPr/>
          <p:nvPr/>
        </p:nvGrpSpPr>
        <p:grpSpPr>
          <a:xfrm>
            <a:off x="7924385" y="4971239"/>
            <a:ext cx="905513" cy="203200"/>
            <a:chOff x="2819400" y="387818"/>
            <a:chExt cx="1384660" cy="310682"/>
          </a:xfrm>
        </p:grpSpPr>
        <p:sp>
          <p:nvSpPr>
            <p:cNvPr id="217" name="椭圆 216"/>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8" name="椭圆 217"/>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9" name="圆角矩形 218"/>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0" name="圆角矩形 219"/>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1" name="Content Placeholder 2"/>
          <p:cNvSpPr txBox="1"/>
          <p:nvPr/>
        </p:nvSpPr>
        <p:spPr bwMode="auto">
          <a:xfrm>
            <a:off x="1475955" y="2353686"/>
            <a:ext cx="1991577" cy="61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这里输入简单的文字概述里输入简单文字这里输入简单的文字概述里输入简单文</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22" name="矩形 221"/>
          <p:cNvSpPr/>
          <p:nvPr/>
        </p:nvSpPr>
        <p:spPr>
          <a:xfrm>
            <a:off x="1728270" y="1686150"/>
            <a:ext cx="1477136" cy="369332"/>
          </a:xfrm>
          <a:prstGeom prst="rect">
            <a:avLst/>
          </a:prstGeom>
        </p:spPr>
        <p:txBody>
          <a:bodyPr wrap="none" lIns="121908" tIns="60954" rIns="121908" bIns="60954">
            <a:spAutoFit/>
          </a:bodyPr>
          <a:lstStyle/>
          <a:p>
            <a:pPr algn="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223" name="Content Placeholder 2"/>
          <p:cNvSpPr txBox="1"/>
          <p:nvPr/>
        </p:nvSpPr>
        <p:spPr bwMode="auto">
          <a:xfrm>
            <a:off x="3821687" y="2353686"/>
            <a:ext cx="1991577" cy="61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这里输入简单的文字概述里输入简单文字这里输入简单的文字概述里输入简单文</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24" name="矩形 223"/>
          <p:cNvSpPr/>
          <p:nvPr/>
        </p:nvSpPr>
        <p:spPr>
          <a:xfrm>
            <a:off x="4074002" y="1686150"/>
            <a:ext cx="1477136" cy="369332"/>
          </a:xfrm>
          <a:prstGeom prst="rect">
            <a:avLst/>
          </a:prstGeom>
        </p:spPr>
        <p:txBody>
          <a:bodyPr wrap="none" lIns="121908" tIns="60954" rIns="121908" bIns="60954">
            <a:spAutoFit/>
          </a:bodyPr>
          <a:lstStyle/>
          <a:p>
            <a:pPr algn="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225" name="Content Placeholder 2"/>
          <p:cNvSpPr txBox="1"/>
          <p:nvPr/>
        </p:nvSpPr>
        <p:spPr bwMode="auto">
          <a:xfrm>
            <a:off x="6259770" y="2353686"/>
            <a:ext cx="1991577" cy="61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这里输入简单的文字概述里输入简单文字这里输入简单的文字概述里输入简单文</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26" name="矩形 225"/>
          <p:cNvSpPr/>
          <p:nvPr/>
        </p:nvSpPr>
        <p:spPr>
          <a:xfrm>
            <a:off x="6512085" y="1686150"/>
            <a:ext cx="1477136" cy="369332"/>
          </a:xfrm>
          <a:prstGeom prst="rect">
            <a:avLst/>
          </a:prstGeom>
        </p:spPr>
        <p:txBody>
          <a:bodyPr wrap="none" lIns="121908" tIns="60954" rIns="121908" bIns="60954">
            <a:spAutoFit/>
          </a:bodyPr>
          <a:lstStyle/>
          <a:p>
            <a:pPr algn="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227" name="Content Placeholder 2"/>
          <p:cNvSpPr txBox="1"/>
          <p:nvPr/>
        </p:nvSpPr>
        <p:spPr bwMode="auto">
          <a:xfrm>
            <a:off x="8660912" y="2353686"/>
            <a:ext cx="1991577" cy="61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这里输入简单的文字概述里输入简单文字这里输入简单的文字概述里输入简单文</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28" name="矩形 227"/>
          <p:cNvSpPr/>
          <p:nvPr/>
        </p:nvSpPr>
        <p:spPr>
          <a:xfrm>
            <a:off x="8913227" y="1686150"/>
            <a:ext cx="1477136" cy="369332"/>
          </a:xfrm>
          <a:prstGeom prst="rect">
            <a:avLst/>
          </a:prstGeom>
        </p:spPr>
        <p:txBody>
          <a:bodyPr wrap="none" lIns="121908" tIns="60954" rIns="121908" bIns="60954">
            <a:spAutoFit/>
          </a:bodyPr>
          <a:lstStyle/>
          <a:p>
            <a:pPr algn="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33"/>
                                        </p:tgtEl>
                                        <p:attrNameLst>
                                          <p:attrName>style.visibility</p:attrName>
                                        </p:attrNameLst>
                                      </p:cBhvr>
                                      <p:to>
                                        <p:strVal val="visible"/>
                                      </p:to>
                                    </p:set>
                                    <p:anim calcmode="lin" valueType="num">
                                      <p:cBhvr additive="base">
                                        <p:cTn id="7" dur="500" fill="hold"/>
                                        <p:tgtEl>
                                          <p:spTgt spid="133"/>
                                        </p:tgtEl>
                                        <p:attrNameLst>
                                          <p:attrName>ppt_x</p:attrName>
                                        </p:attrNameLst>
                                      </p:cBhvr>
                                      <p:tavLst>
                                        <p:tav tm="0">
                                          <p:val>
                                            <p:strVal val="#ppt_x"/>
                                          </p:val>
                                        </p:tav>
                                        <p:tav tm="100000">
                                          <p:val>
                                            <p:strVal val="#ppt_x"/>
                                          </p:val>
                                        </p:tav>
                                      </p:tavLst>
                                    </p:anim>
                                    <p:anim calcmode="lin" valueType="num">
                                      <p:cBhvr additive="base">
                                        <p:cTn id="8" dur="500" fill="hold"/>
                                        <p:tgtEl>
                                          <p:spTgt spid="13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22"/>
                                        </p:tgtEl>
                                        <p:attrNameLst>
                                          <p:attrName>style.visibility</p:attrName>
                                        </p:attrNameLst>
                                      </p:cBhvr>
                                      <p:to>
                                        <p:strVal val="visible"/>
                                      </p:to>
                                    </p:set>
                                    <p:animEffect transition="in" filter="fade">
                                      <p:cBhvr>
                                        <p:cTn id="12" dur="500"/>
                                        <p:tgtEl>
                                          <p:spTgt spid="222"/>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21"/>
                                        </p:tgtEl>
                                        <p:attrNameLst>
                                          <p:attrName>style.visibility</p:attrName>
                                        </p:attrNameLst>
                                      </p:cBhvr>
                                      <p:to>
                                        <p:strVal val="visible"/>
                                      </p:to>
                                    </p:set>
                                    <p:animEffect transition="in" filter="fade">
                                      <p:cBhvr>
                                        <p:cTn id="16" dur="500"/>
                                        <p:tgtEl>
                                          <p:spTgt spid="221"/>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191"/>
                                        </p:tgtEl>
                                        <p:attrNameLst>
                                          <p:attrName>style.visibility</p:attrName>
                                        </p:attrNameLst>
                                      </p:cBhvr>
                                      <p:to>
                                        <p:strVal val="visible"/>
                                      </p:to>
                                    </p:set>
                                    <p:animEffect transition="in" filter="wipe(left)">
                                      <p:cBhvr>
                                        <p:cTn id="20" dur="500"/>
                                        <p:tgtEl>
                                          <p:spTgt spid="191"/>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196"/>
                                        </p:tgtEl>
                                        <p:attrNameLst>
                                          <p:attrName>style.visibility</p:attrName>
                                        </p:attrNameLst>
                                      </p:cBhvr>
                                      <p:to>
                                        <p:strVal val="visible"/>
                                      </p:to>
                                    </p:set>
                                    <p:animEffect transition="in" filter="wipe(left)">
                                      <p:cBhvr>
                                        <p:cTn id="24" dur="500"/>
                                        <p:tgtEl>
                                          <p:spTgt spid="196"/>
                                        </p:tgtEl>
                                      </p:cBhvr>
                                    </p:animEffect>
                                  </p:childTnLst>
                                </p:cTn>
                              </p:par>
                            </p:childTnLst>
                          </p:cTn>
                        </p:par>
                        <p:par>
                          <p:cTn id="25" fill="hold">
                            <p:stCondLst>
                              <p:cond delay="2500"/>
                            </p:stCondLst>
                            <p:childTnLst>
                              <p:par>
                                <p:cTn id="26" presetID="2" presetClass="entr" presetSubtype="2" fill="hold" nodeType="afterEffect">
                                  <p:stCondLst>
                                    <p:cond delay="0"/>
                                  </p:stCondLst>
                                  <p:childTnLst>
                                    <p:set>
                                      <p:cBhvr>
                                        <p:cTn id="27" dur="1" fill="hold">
                                          <p:stCondLst>
                                            <p:cond delay="0"/>
                                          </p:stCondLst>
                                        </p:cTn>
                                        <p:tgtEl>
                                          <p:spTgt spid="112"/>
                                        </p:tgtEl>
                                        <p:attrNameLst>
                                          <p:attrName>style.visibility</p:attrName>
                                        </p:attrNameLst>
                                      </p:cBhvr>
                                      <p:to>
                                        <p:strVal val="visible"/>
                                      </p:to>
                                    </p:set>
                                    <p:anim calcmode="lin" valueType="num">
                                      <p:cBhvr additive="base">
                                        <p:cTn id="28" dur="500" fill="hold"/>
                                        <p:tgtEl>
                                          <p:spTgt spid="112"/>
                                        </p:tgtEl>
                                        <p:attrNameLst>
                                          <p:attrName>ppt_x</p:attrName>
                                        </p:attrNameLst>
                                      </p:cBhvr>
                                      <p:tavLst>
                                        <p:tav tm="0">
                                          <p:val>
                                            <p:strVal val="1+#ppt_w/2"/>
                                          </p:val>
                                        </p:tav>
                                        <p:tav tm="100000">
                                          <p:val>
                                            <p:strVal val="#ppt_x"/>
                                          </p:val>
                                        </p:tav>
                                      </p:tavLst>
                                    </p:anim>
                                    <p:anim calcmode="lin" valueType="num">
                                      <p:cBhvr additive="base">
                                        <p:cTn id="29" dur="500" fill="hold"/>
                                        <p:tgtEl>
                                          <p:spTgt spid="112"/>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224"/>
                                        </p:tgtEl>
                                        <p:attrNameLst>
                                          <p:attrName>style.visibility</p:attrName>
                                        </p:attrNameLst>
                                      </p:cBhvr>
                                      <p:to>
                                        <p:strVal val="visible"/>
                                      </p:to>
                                    </p:set>
                                    <p:animEffect transition="in" filter="fade">
                                      <p:cBhvr>
                                        <p:cTn id="33" dur="500"/>
                                        <p:tgtEl>
                                          <p:spTgt spid="224"/>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223"/>
                                        </p:tgtEl>
                                        <p:attrNameLst>
                                          <p:attrName>style.visibility</p:attrName>
                                        </p:attrNameLst>
                                      </p:cBhvr>
                                      <p:to>
                                        <p:strVal val="visible"/>
                                      </p:to>
                                    </p:set>
                                    <p:animEffect transition="in" filter="fade">
                                      <p:cBhvr>
                                        <p:cTn id="37" dur="500"/>
                                        <p:tgtEl>
                                          <p:spTgt spid="223"/>
                                        </p:tgtEl>
                                      </p:cBhvr>
                                    </p:animEffect>
                                  </p:childTnLst>
                                </p:cTn>
                              </p:par>
                            </p:childTnLst>
                          </p:cTn>
                        </p:par>
                        <p:par>
                          <p:cTn id="38" fill="hold">
                            <p:stCondLst>
                              <p:cond delay="4000"/>
                            </p:stCondLst>
                            <p:childTnLst>
                              <p:par>
                                <p:cTn id="39" presetID="22" presetClass="entr" presetSubtype="8" fill="hold" nodeType="afterEffect">
                                  <p:stCondLst>
                                    <p:cond delay="0"/>
                                  </p:stCondLst>
                                  <p:childTnLst>
                                    <p:set>
                                      <p:cBhvr>
                                        <p:cTn id="40" dur="1" fill="hold">
                                          <p:stCondLst>
                                            <p:cond delay="0"/>
                                          </p:stCondLst>
                                        </p:cTn>
                                        <p:tgtEl>
                                          <p:spTgt spid="201"/>
                                        </p:tgtEl>
                                        <p:attrNameLst>
                                          <p:attrName>style.visibility</p:attrName>
                                        </p:attrNameLst>
                                      </p:cBhvr>
                                      <p:to>
                                        <p:strVal val="visible"/>
                                      </p:to>
                                    </p:set>
                                    <p:animEffect transition="in" filter="wipe(left)">
                                      <p:cBhvr>
                                        <p:cTn id="41" dur="500"/>
                                        <p:tgtEl>
                                          <p:spTgt spid="201"/>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206"/>
                                        </p:tgtEl>
                                        <p:attrNameLst>
                                          <p:attrName>style.visibility</p:attrName>
                                        </p:attrNameLst>
                                      </p:cBhvr>
                                      <p:to>
                                        <p:strVal val="visible"/>
                                      </p:to>
                                    </p:set>
                                    <p:animEffect transition="in" filter="wipe(left)">
                                      <p:cBhvr>
                                        <p:cTn id="45" dur="500"/>
                                        <p:tgtEl>
                                          <p:spTgt spid="206"/>
                                        </p:tgtEl>
                                      </p:cBhvr>
                                    </p:animEffect>
                                  </p:childTnLst>
                                </p:cTn>
                              </p:par>
                            </p:childTnLst>
                          </p:cTn>
                        </p:par>
                        <p:par>
                          <p:cTn id="46" fill="hold">
                            <p:stCondLst>
                              <p:cond delay="5000"/>
                            </p:stCondLst>
                            <p:childTnLst>
                              <p:par>
                                <p:cTn id="47" presetID="2" presetClass="entr" presetSubtype="2" fill="hold" nodeType="afterEffect">
                                  <p:stCondLst>
                                    <p:cond delay="0"/>
                                  </p:stCondLst>
                                  <p:childTnLst>
                                    <p:set>
                                      <p:cBhvr>
                                        <p:cTn id="48" dur="1" fill="hold">
                                          <p:stCondLst>
                                            <p:cond delay="0"/>
                                          </p:stCondLst>
                                        </p:cTn>
                                        <p:tgtEl>
                                          <p:spTgt spid="153"/>
                                        </p:tgtEl>
                                        <p:attrNameLst>
                                          <p:attrName>style.visibility</p:attrName>
                                        </p:attrNameLst>
                                      </p:cBhvr>
                                      <p:to>
                                        <p:strVal val="visible"/>
                                      </p:to>
                                    </p:set>
                                    <p:anim calcmode="lin" valueType="num">
                                      <p:cBhvr additive="base">
                                        <p:cTn id="49" dur="500" fill="hold"/>
                                        <p:tgtEl>
                                          <p:spTgt spid="153"/>
                                        </p:tgtEl>
                                        <p:attrNameLst>
                                          <p:attrName>ppt_x</p:attrName>
                                        </p:attrNameLst>
                                      </p:cBhvr>
                                      <p:tavLst>
                                        <p:tav tm="0">
                                          <p:val>
                                            <p:strVal val="1+#ppt_w/2"/>
                                          </p:val>
                                        </p:tav>
                                        <p:tav tm="100000">
                                          <p:val>
                                            <p:strVal val="#ppt_x"/>
                                          </p:val>
                                        </p:tav>
                                      </p:tavLst>
                                    </p:anim>
                                    <p:anim calcmode="lin" valueType="num">
                                      <p:cBhvr additive="base">
                                        <p:cTn id="50" dur="500" fill="hold"/>
                                        <p:tgtEl>
                                          <p:spTgt spid="153"/>
                                        </p:tgtEl>
                                        <p:attrNameLst>
                                          <p:attrName>ppt_y</p:attrName>
                                        </p:attrNameLst>
                                      </p:cBhvr>
                                      <p:tavLst>
                                        <p:tav tm="0">
                                          <p:val>
                                            <p:strVal val="#ppt_y"/>
                                          </p:val>
                                        </p:tav>
                                        <p:tav tm="100000">
                                          <p:val>
                                            <p:strVal val="#ppt_y"/>
                                          </p:val>
                                        </p:tav>
                                      </p:tavLst>
                                    </p:anim>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226"/>
                                        </p:tgtEl>
                                        <p:attrNameLst>
                                          <p:attrName>style.visibility</p:attrName>
                                        </p:attrNameLst>
                                      </p:cBhvr>
                                      <p:to>
                                        <p:strVal val="visible"/>
                                      </p:to>
                                    </p:set>
                                    <p:animEffect transition="in" filter="fade">
                                      <p:cBhvr>
                                        <p:cTn id="54" dur="500"/>
                                        <p:tgtEl>
                                          <p:spTgt spid="226"/>
                                        </p:tgtEl>
                                      </p:cBhvr>
                                    </p:animEffect>
                                  </p:childTnLst>
                                </p:cTn>
                              </p:par>
                            </p:childTnLst>
                          </p:cTn>
                        </p:par>
                        <p:par>
                          <p:cTn id="55" fill="hold">
                            <p:stCondLst>
                              <p:cond delay="6000"/>
                            </p:stCondLst>
                            <p:childTnLst>
                              <p:par>
                                <p:cTn id="56" presetID="10" presetClass="entr" presetSubtype="0" fill="hold" grpId="0" nodeType="afterEffect">
                                  <p:stCondLst>
                                    <p:cond delay="0"/>
                                  </p:stCondLst>
                                  <p:childTnLst>
                                    <p:set>
                                      <p:cBhvr>
                                        <p:cTn id="57" dur="1" fill="hold">
                                          <p:stCondLst>
                                            <p:cond delay="0"/>
                                          </p:stCondLst>
                                        </p:cTn>
                                        <p:tgtEl>
                                          <p:spTgt spid="225"/>
                                        </p:tgtEl>
                                        <p:attrNameLst>
                                          <p:attrName>style.visibility</p:attrName>
                                        </p:attrNameLst>
                                      </p:cBhvr>
                                      <p:to>
                                        <p:strVal val="visible"/>
                                      </p:to>
                                    </p:set>
                                    <p:animEffect transition="in" filter="fade">
                                      <p:cBhvr>
                                        <p:cTn id="58" dur="500"/>
                                        <p:tgtEl>
                                          <p:spTgt spid="225"/>
                                        </p:tgtEl>
                                      </p:cBhvr>
                                    </p:animEffect>
                                  </p:childTnLst>
                                </p:cTn>
                              </p:par>
                            </p:childTnLst>
                          </p:cTn>
                        </p:par>
                        <p:par>
                          <p:cTn id="59" fill="hold">
                            <p:stCondLst>
                              <p:cond delay="6500"/>
                            </p:stCondLst>
                            <p:childTnLst>
                              <p:par>
                                <p:cTn id="60" presetID="22" presetClass="entr" presetSubtype="8" fill="hold" nodeType="afterEffect">
                                  <p:stCondLst>
                                    <p:cond delay="0"/>
                                  </p:stCondLst>
                                  <p:childTnLst>
                                    <p:set>
                                      <p:cBhvr>
                                        <p:cTn id="61" dur="1" fill="hold">
                                          <p:stCondLst>
                                            <p:cond delay="0"/>
                                          </p:stCondLst>
                                        </p:cTn>
                                        <p:tgtEl>
                                          <p:spTgt spid="211"/>
                                        </p:tgtEl>
                                        <p:attrNameLst>
                                          <p:attrName>style.visibility</p:attrName>
                                        </p:attrNameLst>
                                      </p:cBhvr>
                                      <p:to>
                                        <p:strVal val="visible"/>
                                      </p:to>
                                    </p:set>
                                    <p:animEffect transition="in" filter="wipe(left)">
                                      <p:cBhvr>
                                        <p:cTn id="62" dur="500"/>
                                        <p:tgtEl>
                                          <p:spTgt spid="211"/>
                                        </p:tgtEl>
                                      </p:cBhvr>
                                    </p:animEffect>
                                  </p:childTnLst>
                                </p:cTn>
                              </p:par>
                            </p:childTnLst>
                          </p:cTn>
                        </p:par>
                        <p:par>
                          <p:cTn id="63" fill="hold">
                            <p:stCondLst>
                              <p:cond delay="7000"/>
                            </p:stCondLst>
                            <p:childTnLst>
                              <p:par>
                                <p:cTn id="64" presetID="22" presetClass="entr" presetSubtype="8" fill="hold" nodeType="afterEffect">
                                  <p:stCondLst>
                                    <p:cond delay="0"/>
                                  </p:stCondLst>
                                  <p:childTnLst>
                                    <p:set>
                                      <p:cBhvr>
                                        <p:cTn id="65" dur="1" fill="hold">
                                          <p:stCondLst>
                                            <p:cond delay="0"/>
                                          </p:stCondLst>
                                        </p:cTn>
                                        <p:tgtEl>
                                          <p:spTgt spid="216"/>
                                        </p:tgtEl>
                                        <p:attrNameLst>
                                          <p:attrName>style.visibility</p:attrName>
                                        </p:attrNameLst>
                                      </p:cBhvr>
                                      <p:to>
                                        <p:strVal val="visible"/>
                                      </p:to>
                                    </p:set>
                                    <p:animEffect transition="in" filter="wipe(left)">
                                      <p:cBhvr>
                                        <p:cTn id="66" dur="500"/>
                                        <p:tgtEl>
                                          <p:spTgt spid="216"/>
                                        </p:tgtEl>
                                      </p:cBhvr>
                                    </p:animEffect>
                                  </p:childTnLst>
                                </p:cTn>
                              </p:par>
                            </p:childTnLst>
                          </p:cTn>
                        </p:par>
                        <p:par>
                          <p:cTn id="67" fill="hold">
                            <p:stCondLst>
                              <p:cond delay="7500"/>
                            </p:stCondLst>
                            <p:childTnLst>
                              <p:par>
                                <p:cTn id="68" presetID="2" presetClass="entr" presetSubtype="2" fill="hold" nodeType="afterEffect">
                                  <p:stCondLst>
                                    <p:cond delay="0"/>
                                  </p:stCondLst>
                                  <p:childTnLst>
                                    <p:set>
                                      <p:cBhvr>
                                        <p:cTn id="69" dur="1" fill="hold">
                                          <p:stCondLst>
                                            <p:cond delay="0"/>
                                          </p:stCondLst>
                                        </p:cTn>
                                        <p:tgtEl>
                                          <p:spTgt spid="173"/>
                                        </p:tgtEl>
                                        <p:attrNameLst>
                                          <p:attrName>style.visibility</p:attrName>
                                        </p:attrNameLst>
                                      </p:cBhvr>
                                      <p:to>
                                        <p:strVal val="visible"/>
                                      </p:to>
                                    </p:set>
                                    <p:anim calcmode="lin" valueType="num">
                                      <p:cBhvr additive="base">
                                        <p:cTn id="70" dur="500" fill="hold"/>
                                        <p:tgtEl>
                                          <p:spTgt spid="173"/>
                                        </p:tgtEl>
                                        <p:attrNameLst>
                                          <p:attrName>ppt_x</p:attrName>
                                        </p:attrNameLst>
                                      </p:cBhvr>
                                      <p:tavLst>
                                        <p:tav tm="0">
                                          <p:val>
                                            <p:strVal val="1+#ppt_w/2"/>
                                          </p:val>
                                        </p:tav>
                                        <p:tav tm="100000">
                                          <p:val>
                                            <p:strVal val="#ppt_x"/>
                                          </p:val>
                                        </p:tav>
                                      </p:tavLst>
                                    </p:anim>
                                    <p:anim calcmode="lin" valueType="num">
                                      <p:cBhvr additive="base">
                                        <p:cTn id="71" dur="500" fill="hold"/>
                                        <p:tgtEl>
                                          <p:spTgt spid="173"/>
                                        </p:tgtEl>
                                        <p:attrNameLst>
                                          <p:attrName>ppt_y</p:attrName>
                                        </p:attrNameLst>
                                      </p:cBhvr>
                                      <p:tavLst>
                                        <p:tav tm="0">
                                          <p:val>
                                            <p:strVal val="#ppt_y"/>
                                          </p:val>
                                        </p:tav>
                                        <p:tav tm="100000">
                                          <p:val>
                                            <p:strVal val="#ppt_y"/>
                                          </p:val>
                                        </p:tav>
                                      </p:tavLst>
                                    </p:anim>
                                  </p:childTnLst>
                                </p:cTn>
                              </p:par>
                            </p:childTnLst>
                          </p:cTn>
                        </p:par>
                        <p:par>
                          <p:cTn id="72" fill="hold">
                            <p:stCondLst>
                              <p:cond delay="8000"/>
                            </p:stCondLst>
                            <p:childTnLst>
                              <p:par>
                                <p:cTn id="73" presetID="10" presetClass="entr" presetSubtype="0" fill="hold" grpId="0" nodeType="afterEffect">
                                  <p:stCondLst>
                                    <p:cond delay="0"/>
                                  </p:stCondLst>
                                  <p:childTnLst>
                                    <p:set>
                                      <p:cBhvr>
                                        <p:cTn id="74" dur="1" fill="hold">
                                          <p:stCondLst>
                                            <p:cond delay="0"/>
                                          </p:stCondLst>
                                        </p:cTn>
                                        <p:tgtEl>
                                          <p:spTgt spid="228"/>
                                        </p:tgtEl>
                                        <p:attrNameLst>
                                          <p:attrName>style.visibility</p:attrName>
                                        </p:attrNameLst>
                                      </p:cBhvr>
                                      <p:to>
                                        <p:strVal val="visible"/>
                                      </p:to>
                                    </p:set>
                                    <p:animEffect transition="in" filter="fade">
                                      <p:cBhvr>
                                        <p:cTn id="75" dur="500"/>
                                        <p:tgtEl>
                                          <p:spTgt spid="228"/>
                                        </p:tgtEl>
                                      </p:cBhvr>
                                    </p:animEffect>
                                  </p:childTnLst>
                                </p:cTn>
                              </p:par>
                            </p:childTnLst>
                          </p:cTn>
                        </p:par>
                        <p:par>
                          <p:cTn id="76" fill="hold">
                            <p:stCondLst>
                              <p:cond delay="8500"/>
                            </p:stCondLst>
                            <p:childTnLst>
                              <p:par>
                                <p:cTn id="77" presetID="10" presetClass="entr" presetSubtype="0" fill="hold" grpId="0" nodeType="afterEffect">
                                  <p:stCondLst>
                                    <p:cond delay="0"/>
                                  </p:stCondLst>
                                  <p:childTnLst>
                                    <p:set>
                                      <p:cBhvr>
                                        <p:cTn id="78" dur="1" fill="hold">
                                          <p:stCondLst>
                                            <p:cond delay="0"/>
                                          </p:stCondLst>
                                        </p:cTn>
                                        <p:tgtEl>
                                          <p:spTgt spid="227"/>
                                        </p:tgtEl>
                                        <p:attrNameLst>
                                          <p:attrName>style.visibility</p:attrName>
                                        </p:attrNameLst>
                                      </p:cBhvr>
                                      <p:to>
                                        <p:strVal val="visible"/>
                                      </p:to>
                                    </p:set>
                                    <p:animEffect transition="in" filter="fade">
                                      <p:cBhvr>
                                        <p:cTn id="79" dur="500"/>
                                        <p:tgtEl>
                                          <p:spTgt spid="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 grpId="0"/>
      <p:bldP spid="222" grpId="0"/>
      <p:bldP spid="223" grpId="0"/>
      <p:bldP spid="224" grpId="0"/>
      <p:bldP spid="225" grpId="0"/>
      <p:bldP spid="226" grpId="0"/>
      <p:bldP spid="227" grpId="0"/>
      <p:bldP spid="22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8052668" y="4554625"/>
            <a:ext cx="2779696" cy="2303377"/>
            <a:chOff x="8279341" y="4710436"/>
            <a:chExt cx="2592000" cy="2147564"/>
          </a:xfrm>
          <a:solidFill>
            <a:schemeClr val="accent1"/>
          </a:solidFill>
        </p:grpSpPr>
        <p:sp>
          <p:nvSpPr>
            <p:cNvPr id="3" name="矩形 2"/>
            <p:cNvSpPr/>
            <p:nvPr/>
          </p:nvSpPr>
          <p:spPr>
            <a:xfrm rot="3000000">
              <a:off x="9521341" y="3468436"/>
              <a:ext cx="108000" cy="259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矩形 11"/>
            <p:cNvSpPr/>
            <p:nvPr/>
          </p:nvSpPr>
          <p:spPr>
            <a:xfrm>
              <a:off x="8545455" y="5558367"/>
              <a:ext cx="108000" cy="129963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62" name="组合 61"/>
          <p:cNvGrpSpPr/>
          <p:nvPr/>
        </p:nvGrpSpPr>
        <p:grpSpPr>
          <a:xfrm>
            <a:off x="8443263" y="3517085"/>
            <a:ext cx="2051288" cy="2051555"/>
            <a:chOff x="6381260" y="4727091"/>
            <a:chExt cx="634295" cy="634295"/>
          </a:xfrm>
        </p:grpSpPr>
        <p:sp>
          <p:nvSpPr>
            <p:cNvPr id="63" name="椭圆 62"/>
            <p:cNvSpPr/>
            <p:nvPr/>
          </p:nvSpPr>
          <p:spPr>
            <a:xfrm>
              <a:off x="6381260" y="4727091"/>
              <a:ext cx="634295" cy="634295"/>
            </a:xfrm>
            <a:prstGeom prst="ellipse">
              <a:avLst/>
            </a:prstGeom>
            <a:gradFill rotWithShape="1">
              <a:gsLst>
                <a:gs pos="72000">
                  <a:srgbClr val="EEEEEE"/>
                </a:gs>
                <a:gs pos="100000">
                  <a:srgbClr val="F9F9F9"/>
                </a:gs>
                <a:gs pos="10000">
                  <a:schemeClr val="bg1">
                    <a:lumMod val="85000"/>
                  </a:schemeClr>
                </a:gs>
              </a:gsLst>
              <a:lin ang="7800000" scaled="0"/>
            </a:gradFill>
            <a:ln w="28575">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64" name="Freeform 30"/>
            <p:cNvSpPr/>
            <p:nvPr/>
          </p:nvSpPr>
          <p:spPr bwMode="auto">
            <a:xfrm>
              <a:off x="6447963" y="4793794"/>
              <a:ext cx="500890" cy="500890"/>
            </a:xfrm>
            <a:prstGeom prst="ellipse">
              <a:avLst/>
            </a:prstGeom>
            <a:solidFill>
              <a:schemeClr val="accent4"/>
            </a:solidFill>
            <a:ln w="28575">
              <a:noFill/>
            </a:ln>
            <a:effectLst>
              <a:innerShdw blurRad="63500" dist="50800" dir="18900000">
                <a:prstClr val="black">
                  <a:alpha val="50000"/>
                </a:prstClr>
              </a:innerShdw>
            </a:effectLst>
          </p:spPr>
          <p:txBody>
            <a:bodyPr wrap="none" anchor="ctr"/>
            <a:lstStyle/>
            <a:p>
              <a:pPr latinLnBrk="1"/>
              <a:endParaRPr kumimoji="1" lang="zh-CN" altLang="en-US" sz="2400">
                <a:solidFill>
                  <a:srgbClr val="000000"/>
                </a:solidFill>
                <a:cs typeface="+mn-ea"/>
                <a:sym typeface="+mn-lt"/>
              </a:endParaRPr>
            </a:p>
          </p:txBody>
        </p:sp>
      </p:grpSp>
      <p:grpSp>
        <p:nvGrpSpPr>
          <p:cNvPr id="18" name="组合 17"/>
          <p:cNvGrpSpPr/>
          <p:nvPr/>
        </p:nvGrpSpPr>
        <p:grpSpPr>
          <a:xfrm>
            <a:off x="10383884" y="3156507"/>
            <a:ext cx="692598" cy="692688"/>
            <a:chOff x="10453144" y="3406896"/>
            <a:chExt cx="645831" cy="645831"/>
          </a:xfrm>
        </p:grpSpPr>
        <p:sp>
          <p:nvSpPr>
            <p:cNvPr id="50" name="Freeform 30"/>
            <p:cNvSpPr/>
            <p:nvPr/>
          </p:nvSpPr>
          <p:spPr bwMode="auto">
            <a:xfrm>
              <a:off x="10453144" y="3406896"/>
              <a:ext cx="645831" cy="645831"/>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algn="ctr" latinLnBrk="1"/>
              <a:endParaRPr kumimoji="1" lang="zh-CN" altLang="en-US" sz="2400" dirty="0">
                <a:solidFill>
                  <a:schemeClr val="accent1"/>
                </a:solidFill>
                <a:cs typeface="+mn-ea"/>
                <a:sym typeface="+mn-lt"/>
              </a:endParaRPr>
            </a:p>
          </p:txBody>
        </p:sp>
        <p:sp>
          <p:nvSpPr>
            <p:cNvPr id="16" name="文本框 15"/>
            <p:cNvSpPr txBox="1"/>
            <p:nvPr/>
          </p:nvSpPr>
          <p:spPr>
            <a:xfrm>
              <a:off x="10518617" y="3514593"/>
              <a:ext cx="492076" cy="430436"/>
            </a:xfrm>
            <a:prstGeom prst="rect">
              <a:avLst/>
            </a:prstGeom>
            <a:noFill/>
          </p:spPr>
          <p:txBody>
            <a:bodyPr wrap="none" rtlCol="0" anchor="ctr">
              <a:spAutoFit/>
            </a:bodyPr>
            <a:lstStyle/>
            <a:p>
              <a:r>
                <a:rPr lang="en-US" altLang="zh-CN" sz="2400" dirty="0">
                  <a:solidFill>
                    <a:schemeClr val="accent1"/>
                  </a:solidFill>
                  <a:cs typeface="+mn-ea"/>
                  <a:sym typeface="+mn-lt"/>
                </a:rPr>
                <a:t>05</a:t>
              </a:r>
              <a:endParaRPr lang="zh-CN" altLang="en-US" sz="2400" dirty="0">
                <a:solidFill>
                  <a:schemeClr val="accent1"/>
                </a:solidFill>
                <a:cs typeface="+mn-ea"/>
                <a:sym typeface="+mn-lt"/>
              </a:endParaRPr>
            </a:p>
          </p:txBody>
        </p:sp>
      </p:grpSp>
      <p:grpSp>
        <p:nvGrpSpPr>
          <p:cNvPr id="19" name="组合 18"/>
          <p:cNvGrpSpPr/>
          <p:nvPr/>
        </p:nvGrpSpPr>
        <p:grpSpPr>
          <a:xfrm>
            <a:off x="7447161" y="2560919"/>
            <a:ext cx="1382127" cy="4297080"/>
            <a:chOff x="7463838" y="2851597"/>
            <a:chExt cx="1288800" cy="4006402"/>
          </a:xfrm>
          <a:solidFill>
            <a:schemeClr val="accent1"/>
          </a:solidFill>
        </p:grpSpPr>
        <p:sp>
          <p:nvSpPr>
            <p:cNvPr id="90" name="矩形 89"/>
            <p:cNvSpPr/>
            <p:nvPr/>
          </p:nvSpPr>
          <p:spPr>
            <a:xfrm rot="3000000">
              <a:off x="8054238" y="2261197"/>
              <a:ext cx="108000" cy="1288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1" name="矩形 90"/>
            <p:cNvSpPr/>
            <p:nvPr/>
          </p:nvSpPr>
          <p:spPr>
            <a:xfrm>
              <a:off x="7579690" y="3278521"/>
              <a:ext cx="108000" cy="35794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92" name="组合 91"/>
          <p:cNvGrpSpPr/>
          <p:nvPr/>
        </p:nvGrpSpPr>
        <p:grpSpPr>
          <a:xfrm>
            <a:off x="6603668" y="1972610"/>
            <a:ext cx="2051288" cy="2051555"/>
            <a:chOff x="6381260" y="4727091"/>
            <a:chExt cx="634295" cy="634295"/>
          </a:xfrm>
        </p:grpSpPr>
        <p:sp>
          <p:nvSpPr>
            <p:cNvPr id="93" name="椭圆 92"/>
            <p:cNvSpPr/>
            <p:nvPr/>
          </p:nvSpPr>
          <p:spPr>
            <a:xfrm>
              <a:off x="6381260" y="4727091"/>
              <a:ext cx="634295" cy="634295"/>
            </a:xfrm>
            <a:prstGeom prst="ellipse">
              <a:avLst/>
            </a:prstGeom>
            <a:gradFill rotWithShape="1">
              <a:gsLst>
                <a:gs pos="72000">
                  <a:srgbClr val="EEEEEE"/>
                </a:gs>
                <a:gs pos="100000">
                  <a:srgbClr val="F9F9F9"/>
                </a:gs>
                <a:gs pos="10000">
                  <a:schemeClr val="bg1">
                    <a:lumMod val="85000"/>
                  </a:schemeClr>
                </a:gs>
              </a:gsLst>
              <a:lin ang="7800000" scaled="0"/>
            </a:gradFill>
            <a:ln w="28575">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94" name="Freeform 30"/>
            <p:cNvSpPr/>
            <p:nvPr/>
          </p:nvSpPr>
          <p:spPr bwMode="auto">
            <a:xfrm>
              <a:off x="6447963" y="4793794"/>
              <a:ext cx="500890" cy="500890"/>
            </a:xfrm>
            <a:prstGeom prst="ellipse">
              <a:avLst/>
            </a:prstGeom>
            <a:solidFill>
              <a:schemeClr val="accent3"/>
            </a:solidFill>
            <a:ln w="28575">
              <a:noFill/>
            </a:ln>
            <a:effectLst>
              <a:innerShdw blurRad="63500" dist="50800" dir="18900000">
                <a:prstClr val="black">
                  <a:alpha val="50000"/>
                </a:prstClr>
              </a:innerShdw>
            </a:effectLst>
          </p:spPr>
          <p:txBody>
            <a:bodyPr wrap="none" anchor="ctr"/>
            <a:lstStyle/>
            <a:p>
              <a:pPr latinLnBrk="1"/>
              <a:endParaRPr kumimoji="1" lang="zh-CN" altLang="en-US" sz="2400">
                <a:solidFill>
                  <a:srgbClr val="000000"/>
                </a:solidFill>
                <a:cs typeface="+mn-ea"/>
                <a:sym typeface="+mn-lt"/>
              </a:endParaRPr>
            </a:p>
          </p:txBody>
        </p:sp>
      </p:grpSp>
      <p:grpSp>
        <p:nvGrpSpPr>
          <p:cNvPr id="95" name="组合 94"/>
          <p:cNvGrpSpPr/>
          <p:nvPr/>
        </p:nvGrpSpPr>
        <p:grpSpPr>
          <a:xfrm>
            <a:off x="8575510" y="1600200"/>
            <a:ext cx="692598" cy="692688"/>
            <a:chOff x="10453144" y="3406896"/>
            <a:chExt cx="645831" cy="645831"/>
          </a:xfrm>
        </p:grpSpPr>
        <p:sp>
          <p:nvSpPr>
            <p:cNvPr id="96" name="Freeform 30"/>
            <p:cNvSpPr/>
            <p:nvPr/>
          </p:nvSpPr>
          <p:spPr bwMode="auto">
            <a:xfrm>
              <a:off x="10453144" y="3406896"/>
              <a:ext cx="645831" cy="645831"/>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algn="ctr" latinLnBrk="1"/>
              <a:endParaRPr kumimoji="1" lang="zh-CN" altLang="en-US" sz="2400" dirty="0">
                <a:solidFill>
                  <a:schemeClr val="accent1"/>
                </a:solidFill>
                <a:cs typeface="+mn-ea"/>
                <a:sym typeface="+mn-lt"/>
              </a:endParaRPr>
            </a:p>
          </p:txBody>
        </p:sp>
        <p:sp>
          <p:nvSpPr>
            <p:cNvPr id="97" name="文本框 96"/>
            <p:cNvSpPr txBox="1"/>
            <p:nvPr/>
          </p:nvSpPr>
          <p:spPr>
            <a:xfrm>
              <a:off x="10518617" y="3514593"/>
              <a:ext cx="492076" cy="430436"/>
            </a:xfrm>
            <a:prstGeom prst="rect">
              <a:avLst/>
            </a:prstGeom>
            <a:noFill/>
          </p:spPr>
          <p:txBody>
            <a:bodyPr wrap="none" rtlCol="0" anchor="ctr">
              <a:spAutoFit/>
            </a:bodyPr>
            <a:lstStyle/>
            <a:p>
              <a:r>
                <a:rPr lang="en-US" altLang="zh-CN" sz="2400" dirty="0">
                  <a:solidFill>
                    <a:schemeClr val="accent1"/>
                  </a:solidFill>
                  <a:cs typeface="+mn-ea"/>
                  <a:sym typeface="+mn-lt"/>
                </a:rPr>
                <a:t>04</a:t>
              </a:r>
              <a:endParaRPr lang="zh-CN" altLang="en-US" sz="2400" dirty="0">
                <a:solidFill>
                  <a:schemeClr val="accent1"/>
                </a:solidFill>
                <a:cs typeface="+mn-ea"/>
                <a:sym typeface="+mn-lt"/>
              </a:endParaRPr>
            </a:p>
          </p:txBody>
        </p:sp>
      </p:grpSp>
      <p:sp>
        <p:nvSpPr>
          <p:cNvPr id="100" name="矩形 99"/>
          <p:cNvSpPr/>
          <p:nvPr/>
        </p:nvSpPr>
        <p:spPr>
          <a:xfrm>
            <a:off x="6038091" y="3475239"/>
            <a:ext cx="115821" cy="33827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01" name="组合 100"/>
          <p:cNvGrpSpPr/>
          <p:nvPr/>
        </p:nvGrpSpPr>
        <p:grpSpPr>
          <a:xfrm>
            <a:off x="5070357" y="3875260"/>
            <a:ext cx="2051288" cy="2051555"/>
            <a:chOff x="6381260" y="4727091"/>
            <a:chExt cx="634295" cy="634295"/>
          </a:xfrm>
        </p:grpSpPr>
        <p:sp>
          <p:nvSpPr>
            <p:cNvPr id="102" name="椭圆 101"/>
            <p:cNvSpPr/>
            <p:nvPr/>
          </p:nvSpPr>
          <p:spPr>
            <a:xfrm>
              <a:off x="6381260" y="4727091"/>
              <a:ext cx="634295" cy="634295"/>
            </a:xfrm>
            <a:prstGeom prst="ellipse">
              <a:avLst/>
            </a:prstGeom>
            <a:gradFill rotWithShape="1">
              <a:gsLst>
                <a:gs pos="72000">
                  <a:srgbClr val="EEEEEE"/>
                </a:gs>
                <a:gs pos="100000">
                  <a:srgbClr val="F9F9F9"/>
                </a:gs>
                <a:gs pos="10000">
                  <a:schemeClr val="bg1">
                    <a:lumMod val="85000"/>
                  </a:schemeClr>
                </a:gs>
              </a:gsLst>
              <a:lin ang="7800000" scaled="0"/>
            </a:gradFill>
            <a:ln w="28575">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103" name="Freeform 30"/>
            <p:cNvSpPr/>
            <p:nvPr/>
          </p:nvSpPr>
          <p:spPr bwMode="auto">
            <a:xfrm>
              <a:off x="6447963" y="4793794"/>
              <a:ext cx="500890" cy="500890"/>
            </a:xfrm>
            <a:prstGeom prst="ellipse">
              <a:avLst/>
            </a:prstGeom>
            <a:solidFill>
              <a:schemeClr val="accent2"/>
            </a:solidFill>
            <a:ln w="28575">
              <a:noFill/>
            </a:ln>
            <a:effectLst>
              <a:innerShdw blurRad="63500" dist="50800" dir="18900000">
                <a:prstClr val="black">
                  <a:alpha val="50000"/>
                </a:prstClr>
              </a:innerShdw>
            </a:effectLst>
          </p:spPr>
          <p:txBody>
            <a:bodyPr wrap="none" anchor="ctr"/>
            <a:lstStyle/>
            <a:p>
              <a:pPr latinLnBrk="1"/>
              <a:endParaRPr kumimoji="1" lang="zh-CN" altLang="en-US" sz="2400">
                <a:solidFill>
                  <a:srgbClr val="000000"/>
                </a:solidFill>
                <a:cs typeface="+mn-ea"/>
                <a:sym typeface="+mn-lt"/>
              </a:endParaRPr>
            </a:p>
          </p:txBody>
        </p:sp>
      </p:grpSp>
      <p:grpSp>
        <p:nvGrpSpPr>
          <p:cNvPr id="104" name="组合 103"/>
          <p:cNvGrpSpPr/>
          <p:nvPr/>
        </p:nvGrpSpPr>
        <p:grpSpPr>
          <a:xfrm>
            <a:off x="5749702" y="2893016"/>
            <a:ext cx="692598" cy="692688"/>
            <a:chOff x="10453144" y="3406896"/>
            <a:chExt cx="645831" cy="645831"/>
          </a:xfrm>
        </p:grpSpPr>
        <p:sp>
          <p:nvSpPr>
            <p:cNvPr id="105" name="Freeform 30"/>
            <p:cNvSpPr/>
            <p:nvPr/>
          </p:nvSpPr>
          <p:spPr bwMode="auto">
            <a:xfrm>
              <a:off x="10453144" y="3406896"/>
              <a:ext cx="645831" cy="645831"/>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algn="ctr" latinLnBrk="1"/>
              <a:endParaRPr kumimoji="1" lang="zh-CN" altLang="en-US" sz="2400" dirty="0">
                <a:solidFill>
                  <a:schemeClr val="accent1"/>
                </a:solidFill>
                <a:cs typeface="+mn-ea"/>
                <a:sym typeface="+mn-lt"/>
              </a:endParaRPr>
            </a:p>
          </p:txBody>
        </p:sp>
        <p:sp>
          <p:nvSpPr>
            <p:cNvPr id="106" name="文本框 105"/>
            <p:cNvSpPr txBox="1"/>
            <p:nvPr/>
          </p:nvSpPr>
          <p:spPr>
            <a:xfrm>
              <a:off x="10536779" y="3514594"/>
              <a:ext cx="492076" cy="430436"/>
            </a:xfrm>
            <a:prstGeom prst="rect">
              <a:avLst/>
            </a:prstGeom>
            <a:noFill/>
          </p:spPr>
          <p:txBody>
            <a:bodyPr wrap="none" rtlCol="0" anchor="ctr">
              <a:spAutoFit/>
            </a:bodyPr>
            <a:lstStyle/>
            <a:p>
              <a:r>
                <a:rPr lang="en-US" altLang="zh-CN" sz="2400" dirty="0">
                  <a:solidFill>
                    <a:schemeClr val="accent1"/>
                  </a:solidFill>
                  <a:cs typeface="+mn-ea"/>
                  <a:sym typeface="+mn-lt"/>
                </a:rPr>
                <a:t>03</a:t>
              </a:r>
              <a:endParaRPr lang="zh-CN" altLang="en-US" sz="2400" dirty="0">
                <a:solidFill>
                  <a:schemeClr val="accent1"/>
                </a:solidFill>
                <a:cs typeface="+mn-ea"/>
                <a:sym typeface="+mn-lt"/>
              </a:endParaRPr>
            </a:p>
          </p:txBody>
        </p:sp>
      </p:grpSp>
      <p:grpSp>
        <p:nvGrpSpPr>
          <p:cNvPr id="107" name="组合 106"/>
          <p:cNvGrpSpPr/>
          <p:nvPr/>
        </p:nvGrpSpPr>
        <p:grpSpPr>
          <a:xfrm>
            <a:off x="4356943" y="2560919"/>
            <a:ext cx="1382127" cy="4297080"/>
            <a:chOff x="7463824" y="2851597"/>
            <a:chExt cx="1288798" cy="4006402"/>
          </a:xfrm>
          <a:solidFill>
            <a:schemeClr val="accent1"/>
          </a:solidFill>
        </p:grpSpPr>
        <p:sp>
          <p:nvSpPr>
            <p:cNvPr id="108" name="矩形 107"/>
            <p:cNvSpPr/>
            <p:nvPr/>
          </p:nvSpPr>
          <p:spPr>
            <a:xfrm rot="3000000">
              <a:off x="8054223" y="2261198"/>
              <a:ext cx="108000" cy="12887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9" name="矩形 108"/>
            <p:cNvSpPr/>
            <p:nvPr/>
          </p:nvSpPr>
          <p:spPr>
            <a:xfrm>
              <a:off x="7579690" y="3278521"/>
              <a:ext cx="108000" cy="35794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0" name="组合 109"/>
          <p:cNvGrpSpPr/>
          <p:nvPr/>
        </p:nvGrpSpPr>
        <p:grpSpPr>
          <a:xfrm>
            <a:off x="3513452" y="1972610"/>
            <a:ext cx="2051288" cy="2051555"/>
            <a:chOff x="6381260" y="4727091"/>
            <a:chExt cx="634295" cy="634295"/>
          </a:xfrm>
        </p:grpSpPr>
        <p:sp>
          <p:nvSpPr>
            <p:cNvPr id="111" name="椭圆 110"/>
            <p:cNvSpPr/>
            <p:nvPr/>
          </p:nvSpPr>
          <p:spPr>
            <a:xfrm>
              <a:off x="6381260" y="4727091"/>
              <a:ext cx="634295" cy="634295"/>
            </a:xfrm>
            <a:prstGeom prst="ellipse">
              <a:avLst/>
            </a:prstGeom>
            <a:gradFill rotWithShape="1">
              <a:gsLst>
                <a:gs pos="72000">
                  <a:srgbClr val="EEEEEE"/>
                </a:gs>
                <a:gs pos="100000">
                  <a:srgbClr val="F9F9F9"/>
                </a:gs>
                <a:gs pos="10000">
                  <a:schemeClr val="bg1">
                    <a:lumMod val="85000"/>
                  </a:schemeClr>
                </a:gs>
              </a:gsLst>
              <a:lin ang="7800000" scaled="0"/>
            </a:gradFill>
            <a:ln w="28575">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112" name="Freeform 30"/>
            <p:cNvSpPr/>
            <p:nvPr/>
          </p:nvSpPr>
          <p:spPr bwMode="auto">
            <a:xfrm>
              <a:off x="6447963" y="4793794"/>
              <a:ext cx="500890" cy="500890"/>
            </a:xfrm>
            <a:prstGeom prst="ellipse">
              <a:avLst/>
            </a:prstGeom>
            <a:solidFill>
              <a:schemeClr val="accent1"/>
            </a:solidFill>
            <a:ln w="28575">
              <a:noFill/>
            </a:ln>
            <a:effectLst>
              <a:innerShdw blurRad="63500" dist="50800" dir="18900000">
                <a:prstClr val="black">
                  <a:alpha val="50000"/>
                </a:prstClr>
              </a:innerShdw>
            </a:effectLst>
          </p:spPr>
          <p:txBody>
            <a:bodyPr wrap="none" anchor="ctr"/>
            <a:lstStyle/>
            <a:p>
              <a:pPr latinLnBrk="1"/>
              <a:endParaRPr kumimoji="1" lang="zh-CN" altLang="en-US" sz="2400">
                <a:solidFill>
                  <a:srgbClr val="000000"/>
                </a:solidFill>
                <a:cs typeface="+mn-ea"/>
                <a:sym typeface="+mn-lt"/>
              </a:endParaRPr>
            </a:p>
          </p:txBody>
        </p:sp>
      </p:grpSp>
      <p:grpSp>
        <p:nvGrpSpPr>
          <p:cNvPr id="113" name="组合 112"/>
          <p:cNvGrpSpPr/>
          <p:nvPr/>
        </p:nvGrpSpPr>
        <p:grpSpPr>
          <a:xfrm>
            <a:off x="5485293" y="1600200"/>
            <a:ext cx="692598" cy="692688"/>
            <a:chOff x="10453144" y="3406896"/>
            <a:chExt cx="645831" cy="645831"/>
          </a:xfrm>
        </p:grpSpPr>
        <p:sp>
          <p:nvSpPr>
            <p:cNvPr id="114" name="Freeform 30"/>
            <p:cNvSpPr/>
            <p:nvPr/>
          </p:nvSpPr>
          <p:spPr bwMode="auto">
            <a:xfrm>
              <a:off x="10453144" y="3406896"/>
              <a:ext cx="645831" cy="645831"/>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algn="ctr" latinLnBrk="1"/>
              <a:endParaRPr kumimoji="1" lang="zh-CN" altLang="en-US" sz="2400" dirty="0">
                <a:solidFill>
                  <a:schemeClr val="accent1"/>
                </a:solidFill>
                <a:cs typeface="+mn-ea"/>
                <a:sym typeface="+mn-lt"/>
              </a:endParaRPr>
            </a:p>
          </p:txBody>
        </p:sp>
        <p:sp>
          <p:nvSpPr>
            <p:cNvPr id="115" name="文本框 114"/>
            <p:cNvSpPr txBox="1"/>
            <p:nvPr/>
          </p:nvSpPr>
          <p:spPr>
            <a:xfrm>
              <a:off x="10541263" y="3514593"/>
              <a:ext cx="492076" cy="430436"/>
            </a:xfrm>
            <a:prstGeom prst="rect">
              <a:avLst/>
            </a:prstGeom>
            <a:noFill/>
          </p:spPr>
          <p:txBody>
            <a:bodyPr wrap="none" rtlCol="0" anchor="ctr">
              <a:spAutoFit/>
            </a:bodyPr>
            <a:lstStyle/>
            <a:p>
              <a:r>
                <a:rPr lang="en-US" altLang="zh-CN" sz="2400" dirty="0">
                  <a:solidFill>
                    <a:schemeClr val="accent1"/>
                  </a:solidFill>
                  <a:cs typeface="+mn-ea"/>
                  <a:sym typeface="+mn-lt"/>
                </a:rPr>
                <a:t>02</a:t>
              </a:r>
              <a:endParaRPr lang="zh-CN" altLang="en-US" sz="2400" dirty="0">
                <a:solidFill>
                  <a:schemeClr val="accent1"/>
                </a:solidFill>
                <a:cs typeface="+mn-ea"/>
                <a:sym typeface="+mn-lt"/>
              </a:endParaRPr>
            </a:p>
          </p:txBody>
        </p:sp>
      </p:grpSp>
      <p:grpSp>
        <p:nvGrpSpPr>
          <p:cNvPr id="116" name="组合 115"/>
          <p:cNvGrpSpPr/>
          <p:nvPr/>
        </p:nvGrpSpPr>
        <p:grpSpPr>
          <a:xfrm flipH="1">
            <a:off x="1359638" y="4554625"/>
            <a:ext cx="2779696" cy="2303377"/>
            <a:chOff x="8279341" y="4710436"/>
            <a:chExt cx="2592000" cy="2147564"/>
          </a:xfrm>
          <a:solidFill>
            <a:schemeClr val="accent1"/>
          </a:solidFill>
        </p:grpSpPr>
        <p:sp>
          <p:nvSpPr>
            <p:cNvPr id="117" name="矩形 116"/>
            <p:cNvSpPr/>
            <p:nvPr/>
          </p:nvSpPr>
          <p:spPr>
            <a:xfrm rot="3000000">
              <a:off x="9521341" y="3468436"/>
              <a:ext cx="108000" cy="259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8" name="矩形 117"/>
            <p:cNvSpPr/>
            <p:nvPr/>
          </p:nvSpPr>
          <p:spPr>
            <a:xfrm>
              <a:off x="8545455" y="5558367"/>
              <a:ext cx="108000" cy="129963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9" name="组合 118"/>
          <p:cNvGrpSpPr/>
          <p:nvPr/>
        </p:nvGrpSpPr>
        <p:grpSpPr>
          <a:xfrm flipH="1">
            <a:off x="1697452" y="3517085"/>
            <a:ext cx="2051288" cy="2051555"/>
            <a:chOff x="6381260" y="4727091"/>
            <a:chExt cx="634295" cy="634295"/>
          </a:xfrm>
        </p:grpSpPr>
        <p:sp>
          <p:nvSpPr>
            <p:cNvPr id="120" name="椭圆 119"/>
            <p:cNvSpPr/>
            <p:nvPr/>
          </p:nvSpPr>
          <p:spPr>
            <a:xfrm>
              <a:off x="6381260" y="4727091"/>
              <a:ext cx="634295" cy="634295"/>
            </a:xfrm>
            <a:prstGeom prst="ellipse">
              <a:avLst/>
            </a:prstGeom>
            <a:gradFill rotWithShape="1">
              <a:gsLst>
                <a:gs pos="72000">
                  <a:srgbClr val="EEEEEE"/>
                </a:gs>
                <a:gs pos="100000">
                  <a:srgbClr val="F9F9F9"/>
                </a:gs>
                <a:gs pos="10000">
                  <a:schemeClr val="bg1">
                    <a:lumMod val="85000"/>
                  </a:schemeClr>
                </a:gs>
              </a:gsLst>
              <a:lin ang="7800000" scaled="0"/>
            </a:gradFill>
            <a:ln w="28575">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121" name="Freeform 30"/>
            <p:cNvSpPr/>
            <p:nvPr/>
          </p:nvSpPr>
          <p:spPr bwMode="auto">
            <a:xfrm>
              <a:off x="6447963" y="4793794"/>
              <a:ext cx="500890" cy="500890"/>
            </a:xfrm>
            <a:prstGeom prst="ellipse">
              <a:avLst/>
            </a:prstGeom>
            <a:solidFill>
              <a:schemeClr val="tx2"/>
            </a:solidFill>
            <a:ln w="28575">
              <a:noFill/>
            </a:ln>
            <a:effectLst>
              <a:innerShdw blurRad="63500" dist="50800" dir="18900000">
                <a:prstClr val="black">
                  <a:alpha val="50000"/>
                </a:prstClr>
              </a:innerShdw>
            </a:effectLst>
          </p:spPr>
          <p:txBody>
            <a:bodyPr wrap="none" anchor="ctr"/>
            <a:lstStyle/>
            <a:p>
              <a:pPr latinLnBrk="1"/>
              <a:endParaRPr kumimoji="1" lang="zh-CN" altLang="en-US" sz="2400">
                <a:solidFill>
                  <a:srgbClr val="000000"/>
                </a:solidFill>
                <a:cs typeface="+mn-ea"/>
                <a:sym typeface="+mn-lt"/>
              </a:endParaRPr>
            </a:p>
          </p:txBody>
        </p:sp>
      </p:grpSp>
      <p:grpSp>
        <p:nvGrpSpPr>
          <p:cNvPr id="122" name="组合 121"/>
          <p:cNvGrpSpPr/>
          <p:nvPr/>
        </p:nvGrpSpPr>
        <p:grpSpPr>
          <a:xfrm flipH="1">
            <a:off x="1115520" y="3156507"/>
            <a:ext cx="692598" cy="692688"/>
            <a:chOff x="10453144" y="3406896"/>
            <a:chExt cx="645831" cy="645831"/>
          </a:xfrm>
        </p:grpSpPr>
        <p:sp>
          <p:nvSpPr>
            <p:cNvPr id="123" name="Freeform 30"/>
            <p:cNvSpPr/>
            <p:nvPr/>
          </p:nvSpPr>
          <p:spPr bwMode="auto">
            <a:xfrm>
              <a:off x="10453144" y="3406896"/>
              <a:ext cx="645831" cy="645831"/>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algn="ctr" latinLnBrk="1"/>
              <a:endParaRPr kumimoji="1" lang="zh-CN" altLang="en-US" sz="2400" dirty="0">
                <a:solidFill>
                  <a:schemeClr val="accent1"/>
                </a:solidFill>
                <a:cs typeface="+mn-ea"/>
                <a:sym typeface="+mn-lt"/>
              </a:endParaRPr>
            </a:p>
          </p:txBody>
        </p:sp>
        <p:sp>
          <p:nvSpPr>
            <p:cNvPr id="124" name="文本框 123"/>
            <p:cNvSpPr txBox="1"/>
            <p:nvPr/>
          </p:nvSpPr>
          <p:spPr>
            <a:xfrm>
              <a:off x="10501594" y="3514594"/>
              <a:ext cx="492076" cy="430436"/>
            </a:xfrm>
            <a:prstGeom prst="rect">
              <a:avLst/>
            </a:prstGeom>
            <a:noFill/>
          </p:spPr>
          <p:txBody>
            <a:bodyPr wrap="none" rtlCol="0" anchor="ctr">
              <a:spAutoFit/>
            </a:bodyPr>
            <a:lstStyle/>
            <a:p>
              <a:r>
                <a:rPr lang="en-US" altLang="zh-CN" sz="2400" dirty="0">
                  <a:solidFill>
                    <a:schemeClr val="accent1"/>
                  </a:solidFill>
                  <a:cs typeface="+mn-ea"/>
                  <a:sym typeface="+mn-lt"/>
                </a:rPr>
                <a:t>01</a:t>
              </a:r>
              <a:endParaRPr lang="zh-CN" altLang="en-US" sz="2400" dirty="0">
                <a:solidFill>
                  <a:schemeClr val="accent1"/>
                </a:solidFill>
                <a:cs typeface="+mn-ea"/>
                <a:sym typeface="+mn-lt"/>
              </a:endParaRPr>
            </a:p>
          </p:txBody>
        </p:sp>
      </p:grpSp>
      <p:sp>
        <p:nvSpPr>
          <p:cNvPr id="127" name="TextBox 59"/>
          <p:cNvSpPr txBox="1">
            <a:spLocks noChangeArrowheads="1"/>
          </p:cNvSpPr>
          <p:nvPr/>
        </p:nvSpPr>
        <p:spPr bwMode="auto">
          <a:xfrm flipH="1">
            <a:off x="1921674" y="4258928"/>
            <a:ext cx="1602843"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dirty="0" smtClean="0">
                <a:solidFill>
                  <a:schemeClr val="bg1"/>
                </a:solidFill>
                <a:latin typeface="+mn-lt"/>
                <a:ea typeface="+mn-ea"/>
                <a:cs typeface="+mn-ea"/>
                <a:sym typeface="+mn-lt"/>
              </a:rPr>
              <a:t>2014</a:t>
            </a:r>
            <a:r>
              <a:rPr lang="zh-CN" altLang="en-US" sz="2400" b="1" dirty="0" smtClean="0">
                <a:solidFill>
                  <a:schemeClr val="bg1"/>
                </a:solidFill>
                <a:latin typeface="+mn-lt"/>
                <a:ea typeface="+mn-ea"/>
                <a:cs typeface="+mn-ea"/>
                <a:sym typeface="+mn-lt"/>
              </a:rPr>
              <a:t>年</a:t>
            </a:r>
            <a:endParaRPr lang="en-US" altLang="zh-CN" sz="2400" dirty="0">
              <a:solidFill>
                <a:schemeClr val="bg1"/>
              </a:solidFill>
              <a:latin typeface="+mn-lt"/>
              <a:ea typeface="+mn-ea"/>
              <a:cs typeface="+mn-ea"/>
              <a:sym typeface="+mn-lt"/>
            </a:endParaRPr>
          </a:p>
        </p:txBody>
      </p:sp>
      <p:sp>
        <p:nvSpPr>
          <p:cNvPr id="52" name="TextBox 59"/>
          <p:cNvSpPr txBox="1">
            <a:spLocks noChangeArrowheads="1"/>
          </p:cNvSpPr>
          <p:nvPr/>
        </p:nvSpPr>
        <p:spPr bwMode="auto">
          <a:xfrm flipH="1">
            <a:off x="1921674" y="4619874"/>
            <a:ext cx="1602843" cy="646331"/>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dirty="0">
                <a:solidFill>
                  <a:schemeClr val="bg1"/>
                </a:solidFill>
                <a:latin typeface="+mn-lt"/>
                <a:ea typeface="+mn-ea"/>
                <a:cs typeface="+mn-ea"/>
                <a:sym typeface="+mn-lt"/>
              </a:rPr>
              <a:t>此处添加详细文本描述</a:t>
            </a:r>
            <a:endParaRPr lang="en-US" altLang="zh-CN" dirty="0">
              <a:solidFill>
                <a:schemeClr val="bg1"/>
              </a:solidFill>
              <a:latin typeface="+mn-lt"/>
              <a:ea typeface="+mn-ea"/>
              <a:cs typeface="+mn-ea"/>
              <a:sym typeface="+mn-lt"/>
            </a:endParaRPr>
          </a:p>
        </p:txBody>
      </p:sp>
      <p:sp>
        <p:nvSpPr>
          <p:cNvPr id="56" name="TextBox 59"/>
          <p:cNvSpPr txBox="1">
            <a:spLocks noChangeArrowheads="1"/>
          </p:cNvSpPr>
          <p:nvPr/>
        </p:nvSpPr>
        <p:spPr bwMode="auto">
          <a:xfrm flipH="1">
            <a:off x="3737675" y="2705241"/>
            <a:ext cx="1602843"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dirty="0" smtClean="0">
                <a:solidFill>
                  <a:schemeClr val="bg1"/>
                </a:solidFill>
                <a:latin typeface="+mn-lt"/>
                <a:ea typeface="+mn-ea"/>
                <a:cs typeface="+mn-ea"/>
                <a:sym typeface="+mn-lt"/>
              </a:rPr>
              <a:t>2015</a:t>
            </a:r>
            <a:r>
              <a:rPr lang="zh-CN" altLang="en-US" sz="2400" b="1" dirty="0" smtClean="0">
                <a:solidFill>
                  <a:schemeClr val="bg1"/>
                </a:solidFill>
                <a:latin typeface="+mn-lt"/>
                <a:ea typeface="+mn-ea"/>
                <a:cs typeface="+mn-ea"/>
                <a:sym typeface="+mn-lt"/>
              </a:rPr>
              <a:t>年</a:t>
            </a:r>
            <a:endParaRPr lang="en-US" altLang="zh-CN" sz="2400" dirty="0">
              <a:solidFill>
                <a:schemeClr val="bg1"/>
              </a:solidFill>
              <a:latin typeface="+mn-lt"/>
              <a:ea typeface="+mn-ea"/>
              <a:cs typeface="+mn-ea"/>
              <a:sym typeface="+mn-lt"/>
            </a:endParaRPr>
          </a:p>
        </p:txBody>
      </p:sp>
      <p:sp>
        <p:nvSpPr>
          <p:cNvPr id="57" name="TextBox 59"/>
          <p:cNvSpPr txBox="1">
            <a:spLocks noChangeArrowheads="1"/>
          </p:cNvSpPr>
          <p:nvPr/>
        </p:nvSpPr>
        <p:spPr bwMode="auto">
          <a:xfrm flipH="1">
            <a:off x="3737675" y="3102692"/>
            <a:ext cx="1602843" cy="646331"/>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dirty="0">
                <a:solidFill>
                  <a:schemeClr val="bg1"/>
                </a:solidFill>
                <a:latin typeface="+mn-lt"/>
                <a:ea typeface="+mn-ea"/>
                <a:cs typeface="+mn-ea"/>
                <a:sym typeface="+mn-lt"/>
              </a:rPr>
              <a:t>此处添加详细文本描述</a:t>
            </a:r>
            <a:endParaRPr lang="en-US" altLang="zh-CN" dirty="0">
              <a:solidFill>
                <a:schemeClr val="bg1"/>
              </a:solidFill>
              <a:latin typeface="+mn-lt"/>
              <a:ea typeface="+mn-ea"/>
              <a:cs typeface="+mn-ea"/>
              <a:sym typeface="+mn-lt"/>
            </a:endParaRPr>
          </a:p>
        </p:txBody>
      </p:sp>
      <p:sp>
        <p:nvSpPr>
          <p:cNvPr id="58" name="TextBox 59"/>
          <p:cNvSpPr txBox="1">
            <a:spLocks noChangeArrowheads="1"/>
          </p:cNvSpPr>
          <p:nvPr/>
        </p:nvSpPr>
        <p:spPr bwMode="auto">
          <a:xfrm flipH="1">
            <a:off x="5289297" y="4606550"/>
            <a:ext cx="1602843"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dirty="0" smtClean="0">
                <a:solidFill>
                  <a:schemeClr val="bg1"/>
                </a:solidFill>
                <a:latin typeface="+mn-lt"/>
                <a:ea typeface="+mn-ea"/>
                <a:cs typeface="+mn-ea"/>
                <a:sym typeface="+mn-lt"/>
              </a:rPr>
              <a:t>2016</a:t>
            </a:r>
            <a:r>
              <a:rPr lang="zh-CN" altLang="en-US" sz="2400" b="1" dirty="0" smtClean="0">
                <a:solidFill>
                  <a:schemeClr val="bg1"/>
                </a:solidFill>
                <a:latin typeface="+mn-lt"/>
                <a:ea typeface="+mn-ea"/>
                <a:cs typeface="+mn-ea"/>
                <a:sym typeface="+mn-lt"/>
              </a:rPr>
              <a:t>年</a:t>
            </a:r>
            <a:endParaRPr lang="en-US" altLang="zh-CN" sz="2400" dirty="0">
              <a:solidFill>
                <a:schemeClr val="bg1"/>
              </a:solidFill>
              <a:latin typeface="+mn-lt"/>
              <a:ea typeface="+mn-ea"/>
              <a:cs typeface="+mn-ea"/>
              <a:sym typeface="+mn-lt"/>
            </a:endParaRPr>
          </a:p>
        </p:txBody>
      </p:sp>
      <p:sp>
        <p:nvSpPr>
          <p:cNvPr id="59" name="TextBox 59"/>
          <p:cNvSpPr txBox="1">
            <a:spLocks noChangeArrowheads="1"/>
          </p:cNvSpPr>
          <p:nvPr/>
        </p:nvSpPr>
        <p:spPr bwMode="auto">
          <a:xfrm flipH="1">
            <a:off x="5289297" y="4967496"/>
            <a:ext cx="1602843" cy="646331"/>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dirty="0">
                <a:solidFill>
                  <a:schemeClr val="bg1"/>
                </a:solidFill>
                <a:latin typeface="+mn-lt"/>
                <a:ea typeface="+mn-ea"/>
                <a:cs typeface="+mn-ea"/>
                <a:sym typeface="+mn-lt"/>
              </a:rPr>
              <a:t>此处添加详细文本描述</a:t>
            </a:r>
            <a:endParaRPr lang="en-US" altLang="zh-CN" dirty="0">
              <a:solidFill>
                <a:schemeClr val="bg1"/>
              </a:solidFill>
              <a:latin typeface="+mn-lt"/>
              <a:ea typeface="+mn-ea"/>
              <a:cs typeface="+mn-ea"/>
              <a:sym typeface="+mn-lt"/>
            </a:endParaRPr>
          </a:p>
        </p:txBody>
      </p:sp>
      <p:sp>
        <p:nvSpPr>
          <p:cNvPr id="60" name="TextBox 59"/>
          <p:cNvSpPr txBox="1">
            <a:spLocks noChangeArrowheads="1"/>
          </p:cNvSpPr>
          <p:nvPr/>
        </p:nvSpPr>
        <p:spPr bwMode="auto">
          <a:xfrm flipH="1">
            <a:off x="6827890" y="2703176"/>
            <a:ext cx="1602843"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dirty="0" smtClean="0">
                <a:solidFill>
                  <a:schemeClr val="bg1"/>
                </a:solidFill>
                <a:latin typeface="+mn-lt"/>
                <a:ea typeface="+mn-ea"/>
                <a:cs typeface="+mn-ea"/>
                <a:sym typeface="+mn-lt"/>
              </a:rPr>
              <a:t>2017</a:t>
            </a:r>
            <a:r>
              <a:rPr lang="zh-CN" altLang="en-US" sz="2400" b="1" dirty="0" smtClean="0">
                <a:solidFill>
                  <a:schemeClr val="bg1"/>
                </a:solidFill>
                <a:latin typeface="+mn-lt"/>
                <a:ea typeface="+mn-ea"/>
                <a:cs typeface="+mn-ea"/>
                <a:sym typeface="+mn-lt"/>
              </a:rPr>
              <a:t>年</a:t>
            </a:r>
            <a:endParaRPr lang="en-US" altLang="zh-CN" sz="2400" dirty="0">
              <a:solidFill>
                <a:schemeClr val="bg1"/>
              </a:solidFill>
              <a:latin typeface="+mn-lt"/>
              <a:ea typeface="+mn-ea"/>
              <a:cs typeface="+mn-ea"/>
              <a:sym typeface="+mn-lt"/>
            </a:endParaRPr>
          </a:p>
        </p:txBody>
      </p:sp>
      <p:sp>
        <p:nvSpPr>
          <p:cNvPr id="61" name="TextBox 59"/>
          <p:cNvSpPr txBox="1">
            <a:spLocks noChangeArrowheads="1"/>
          </p:cNvSpPr>
          <p:nvPr/>
        </p:nvSpPr>
        <p:spPr bwMode="auto">
          <a:xfrm flipH="1">
            <a:off x="6827890" y="3066516"/>
            <a:ext cx="1602843" cy="646331"/>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dirty="0">
                <a:solidFill>
                  <a:schemeClr val="bg1"/>
                </a:solidFill>
                <a:latin typeface="+mn-lt"/>
                <a:ea typeface="+mn-ea"/>
                <a:cs typeface="+mn-ea"/>
                <a:sym typeface="+mn-lt"/>
              </a:rPr>
              <a:t>此处添加详细文本描述</a:t>
            </a:r>
            <a:endParaRPr lang="en-US" altLang="zh-CN" dirty="0">
              <a:solidFill>
                <a:schemeClr val="bg1"/>
              </a:solidFill>
              <a:latin typeface="+mn-lt"/>
              <a:ea typeface="+mn-ea"/>
              <a:cs typeface="+mn-ea"/>
              <a:sym typeface="+mn-lt"/>
            </a:endParaRPr>
          </a:p>
        </p:txBody>
      </p:sp>
      <p:sp>
        <p:nvSpPr>
          <p:cNvPr id="65" name="TextBox 59"/>
          <p:cNvSpPr txBox="1">
            <a:spLocks noChangeArrowheads="1"/>
          </p:cNvSpPr>
          <p:nvPr/>
        </p:nvSpPr>
        <p:spPr bwMode="auto">
          <a:xfrm flipH="1">
            <a:off x="8667486" y="4235003"/>
            <a:ext cx="1602843"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dirty="0" smtClean="0">
                <a:solidFill>
                  <a:schemeClr val="bg1"/>
                </a:solidFill>
                <a:latin typeface="+mn-lt"/>
                <a:ea typeface="+mn-ea"/>
                <a:cs typeface="+mn-ea"/>
                <a:sym typeface="+mn-lt"/>
              </a:rPr>
              <a:t>2018</a:t>
            </a:r>
            <a:r>
              <a:rPr lang="zh-CN" altLang="en-US" sz="2400" b="1" dirty="0" smtClean="0">
                <a:solidFill>
                  <a:schemeClr val="bg1"/>
                </a:solidFill>
                <a:latin typeface="+mn-lt"/>
                <a:ea typeface="+mn-ea"/>
                <a:cs typeface="+mn-ea"/>
                <a:sym typeface="+mn-lt"/>
              </a:rPr>
              <a:t>年</a:t>
            </a:r>
            <a:endParaRPr lang="en-US" altLang="zh-CN" sz="2400" dirty="0">
              <a:solidFill>
                <a:schemeClr val="bg1"/>
              </a:solidFill>
              <a:latin typeface="+mn-lt"/>
              <a:ea typeface="+mn-ea"/>
              <a:cs typeface="+mn-ea"/>
              <a:sym typeface="+mn-lt"/>
            </a:endParaRPr>
          </a:p>
        </p:txBody>
      </p:sp>
      <p:sp>
        <p:nvSpPr>
          <p:cNvPr id="66" name="TextBox 59"/>
          <p:cNvSpPr txBox="1">
            <a:spLocks noChangeArrowheads="1"/>
          </p:cNvSpPr>
          <p:nvPr/>
        </p:nvSpPr>
        <p:spPr bwMode="auto">
          <a:xfrm flipH="1">
            <a:off x="8667486" y="4595949"/>
            <a:ext cx="1602843" cy="646331"/>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dirty="0">
                <a:solidFill>
                  <a:schemeClr val="bg1"/>
                </a:solidFill>
                <a:latin typeface="+mn-lt"/>
                <a:ea typeface="+mn-ea"/>
                <a:cs typeface="+mn-ea"/>
                <a:sym typeface="+mn-lt"/>
              </a:rPr>
              <a:t>此处添加详细文本描述</a:t>
            </a:r>
            <a:endParaRPr lang="en-US" altLang="zh-CN" dirty="0">
              <a:solidFill>
                <a:schemeClr val="bg1"/>
              </a:solidFill>
              <a:latin typeface="+mn-lt"/>
              <a:ea typeface="+mn-ea"/>
              <a:cs typeface="+mn-ea"/>
              <a:sym typeface="+mn-lt"/>
            </a:endParaRPr>
          </a:p>
        </p:txBody>
      </p:sp>
      <p:sp>
        <p:nvSpPr>
          <p:cNvPr id="67" name="流程图: 联系 20"/>
          <p:cNvSpPr>
            <a:spLocks noChangeAspect="1"/>
          </p:cNvSpPr>
          <p:nvPr/>
        </p:nvSpPr>
        <p:spPr>
          <a:xfrm>
            <a:off x="2562855" y="3794051"/>
            <a:ext cx="320483" cy="47271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defRPr/>
            </a:pPr>
            <a:endParaRPr lang="zh-CN" altLang="en-US">
              <a:cs typeface="+mn-ea"/>
              <a:sym typeface="+mn-lt"/>
            </a:endParaRPr>
          </a:p>
        </p:txBody>
      </p:sp>
      <p:sp>
        <p:nvSpPr>
          <p:cNvPr id="68" name="流程图: 联系 20"/>
          <p:cNvSpPr>
            <a:spLocks noChangeAspect="1"/>
          </p:cNvSpPr>
          <p:nvPr/>
        </p:nvSpPr>
        <p:spPr>
          <a:xfrm>
            <a:off x="4378856" y="2239646"/>
            <a:ext cx="320483" cy="47271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defRPr/>
            </a:pPr>
            <a:endParaRPr lang="zh-CN" altLang="en-US">
              <a:cs typeface="+mn-ea"/>
              <a:sym typeface="+mn-lt"/>
            </a:endParaRPr>
          </a:p>
        </p:txBody>
      </p:sp>
      <p:sp>
        <p:nvSpPr>
          <p:cNvPr id="69" name="流程图: 联系 20"/>
          <p:cNvSpPr>
            <a:spLocks noChangeAspect="1"/>
          </p:cNvSpPr>
          <p:nvPr/>
        </p:nvSpPr>
        <p:spPr>
          <a:xfrm>
            <a:off x="5925522" y="4133020"/>
            <a:ext cx="320483" cy="47271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defRPr/>
            </a:pPr>
            <a:endParaRPr lang="zh-CN" altLang="en-US">
              <a:cs typeface="+mn-ea"/>
              <a:sym typeface="+mn-lt"/>
            </a:endParaRPr>
          </a:p>
        </p:txBody>
      </p:sp>
      <p:sp>
        <p:nvSpPr>
          <p:cNvPr id="70" name="流程图: 联系 20"/>
          <p:cNvSpPr>
            <a:spLocks noChangeAspect="1"/>
          </p:cNvSpPr>
          <p:nvPr/>
        </p:nvSpPr>
        <p:spPr>
          <a:xfrm>
            <a:off x="7469071" y="2222292"/>
            <a:ext cx="320483" cy="47271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defRPr/>
            </a:pPr>
            <a:endParaRPr lang="zh-CN" altLang="en-US">
              <a:cs typeface="+mn-ea"/>
              <a:sym typeface="+mn-lt"/>
            </a:endParaRPr>
          </a:p>
        </p:txBody>
      </p:sp>
      <p:sp>
        <p:nvSpPr>
          <p:cNvPr id="71" name="流程图: 联系 20"/>
          <p:cNvSpPr>
            <a:spLocks noChangeAspect="1"/>
          </p:cNvSpPr>
          <p:nvPr/>
        </p:nvSpPr>
        <p:spPr>
          <a:xfrm>
            <a:off x="9308667" y="3789922"/>
            <a:ext cx="320483" cy="47271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defRPr/>
            </a:pPr>
            <a:endParaRPr lang="zh-CN" altLang="en-US">
              <a:cs typeface="+mn-ea"/>
              <a:sym typeface="+mn-lt"/>
            </a:endParaRPr>
          </a:p>
        </p:txBody>
      </p:sp>
      <p:sp>
        <p:nvSpPr>
          <p:cNvPr id="4" name="标题 3"/>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wipe(down)">
                                          <p:cBhvr>
                                            <p:cTn id="7" dur="500"/>
                                            <p:tgtEl>
                                              <p:spTgt spid="116"/>
                                            </p:tgtEl>
                                          </p:cBhvr>
                                        </p:animEffect>
                                      </p:childTnLst>
                                    </p:cTn>
                                  </p:par>
                                  <p:par>
                                    <p:cTn id="8" presetID="22" presetClass="entr" presetSubtype="4" fill="hold" nodeType="withEffect">
                                      <p:stCondLst>
                                        <p:cond delay="0"/>
                                      </p:stCondLst>
                                      <p:childTnLst>
                                        <p:set>
                                          <p:cBhvr>
                                            <p:cTn id="9" dur="1" fill="hold">
                                              <p:stCondLst>
                                                <p:cond delay="0"/>
                                              </p:stCondLst>
                                            </p:cTn>
                                            <p:tgtEl>
                                              <p:spTgt spid="107"/>
                                            </p:tgtEl>
                                            <p:attrNameLst>
                                              <p:attrName>style.visibility</p:attrName>
                                            </p:attrNameLst>
                                          </p:cBhvr>
                                          <p:to>
                                            <p:strVal val="visible"/>
                                          </p:to>
                                        </p:set>
                                        <p:animEffect transition="in" filter="wipe(down)">
                                          <p:cBhvr>
                                            <p:cTn id="10" dur="750"/>
                                            <p:tgtEl>
                                              <p:spTgt spid="10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00"/>
                                            </p:tgtEl>
                                            <p:attrNameLst>
                                              <p:attrName>style.visibility</p:attrName>
                                            </p:attrNameLst>
                                          </p:cBhvr>
                                          <p:to>
                                            <p:strVal val="visible"/>
                                          </p:to>
                                        </p:set>
                                        <p:animEffect transition="in" filter="wipe(down)">
                                          <p:cBhvr>
                                            <p:cTn id="13" dur="500"/>
                                            <p:tgtEl>
                                              <p:spTgt spid="100"/>
                                            </p:tgtEl>
                                          </p:cBhvr>
                                        </p:animEffect>
                                      </p:childTnLst>
                                    </p:cTn>
                                  </p:par>
                                  <p:par>
                                    <p:cTn id="14" presetID="22" presetClass="entr" presetSubtype="4"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750"/>
                                            <p:tgtEl>
                                              <p:spTgt spid="19"/>
                                            </p:tgtEl>
                                          </p:cBhvr>
                                        </p:animEffect>
                                      </p:childTnLst>
                                    </p:cTn>
                                  </p:par>
                                  <p:par>
                                    <p:cTn id="17" presetID="22" presetClass="entr" presetSubtype="4"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500"/>
                                            <p:tgtEl>
                                              <p:spTgt spid="17"/>
                                            </p:tgtEl>
                                          </p:cBhvr>
                                        </p:animEffect>
                                      </p:childTnLst>
                                    </p:cTn>
                                  </p:par>
                                  <p:par>
                                    <p:cTn id="20" presetID="53" presetClass="entr" presetSubtype="16" fill="hold" nodeType="withEffect">
                                      <p:stCondLst>
                                        <p:cond delay="500"/>
                                      </p:stCondLst>
                                      <p:childTnLst>
                                        <p:set>
                                          <p:cBhvr>
                                            <p:cTn id="21" dur="1" fill="hold">
                                              <p:stCondLst>
                                                <p:cond delay="0"/>
                                              </p:stCondLst>
                                            </p:cTn>
                                            <p:tgtEl>
                                              <p:spTgt spid="122"/>
                                            </p:tgtEl>
                                            <p:attrNameLst>
                                              <p:attrName>style.visibility</p:attrName>
                                            </p:attrNameLst>
                                          </p:cBhvr>
                                          <p:to>
                                            <p:strVal val="visible"/>
                                          </p:to>
                                        </p:set>
                                        <p:anim calcmode="lin" valueType="num">
                                          <p:cBhvr>
                                            <p:cTn id="22" dur="500" fill="hold"/>
                                            <p:tgtEl>
                                              <p:spTgt spid="122"/>
                                            </p:tgtEl>
                                            <p:attrNameLst>
                                              <p:attrName>ppt_w</p:attrName>
                                            </p:attrNameLst>
                                          </p:cBhvr>
                                          <p:tavLst>
                                            <p:tav tm="0">
                                              <p:val>
                                                <p:fltVal val="0"/>
                                              </p:val>
                                            </p:tav>
                                            <p:tav tm="100000">
                                              <p:val>
                                                <p:strVal val="#ppt_w"/>
                                              </p:val>
                                            </p:tav>
                                          </p:tavLst>
                                        </p:anim>
                                        <p:anim calcmode="lin" valueType="num">
                                          <p:cBhvr>
                                            <p:cTn id="23" dur="500" fill="hold"/>
                                            <p:tgtEl>
                                              <p:spTgt spid="122"/>
                                            </p:tgtEl>
                                            <p:attrNameLst>
                                              <p:attrName>ppt_h</p:attrName>
                                            </p:attrNameLst>
                                          </p:cBhvr>
                                          <p:tavLst>
                                            <p:tav tm="0">
                                              <p:val>
                                                <p:fltVal val="0"/>
                                              </p:val>
                                            </p:tav>
                                            <p:tav tm="100000">
                                              <p:val>
                                                <p:strVal val="#ppt_h"/>
                                              </p:val>
                                            </p:tav>
                                          </p:tavLst>
                                        </p:anim>
                                        <p:animEffect transition="in" filter="fade">
                                          <p:cBhvr>
                                            <p:cTn id="24" dur="500"/>
                                            <p:tgtEl>
                                              <p:spTgt spid="122"/>
                                            </p:tgtEl>
                                          </p:cBhvr>
                                        </p:animEffect>
                                      </p:childTnLst>
                                    </p:cTn>
                                  </p:par>
                                  <p:par>
                                    <p:cTn id="25" presetID="53" presetClass="entr" presetSubtype="16" fill="hold" nodeType="withEffect">
                                      <p:stCondLst>
                                        <p:cond delay="750"/>
                                      </p:stCondLst>
                                      <p:childTnLst>
                                        <p:set>
                                          <p:cBhvr>
                                            <p:cTn id="26" dur="1" fill="hold">
                                              <p:stCondLst>
                                                <p:cond delay="0"/>
                                              </p:stCondLst>
                                            </p:cTn>
                                            <p:tgtEl>
                                              <p:spTgt spid="113"/>
                                            </p:tgtEl>
                                            <p:attrNameLst>
                                              <p:attrName>style.visibility</p:attrName>
                                            </p:attrNameLst>
                                          </p:cBhvr>
                                          <p:to>
                                            <p:strVal val="visible"/>
                                          </p:to>
                                        </p:set>
                                        <p:anim calcmode="lin" valueType="num">
                                          <p:cBhvr>
                                            <p:cTn id="27" dur="500" fill="hold"/>
                                            <p:tgtEl>
                                              <p:spTgt spid="113"/>
                                            </p:tgtEl>
                                            <p:attrNameLst>
                                              <p:attrName>ppt_w</p:attrName>
                                            </p:attrNameLst>
                                          </p:cBhvr>
                                          <p:tavLst>
                                            <p:tav tm="0">
                                              <p:val>
                                                <p:fltVal val="0"/>
                                              </p:val>
                                            </p:tav>
                                            <p:tav tm="100000">
                                              <p:val>
                                                <p:strVal val="#ppt_w"/>
                                              </p:val>
                                            </p:tav>
                                          </p:tavLst>
                                        </p:anim>
                                        <p:anim calcmode="lin" valueType="num">
                                          <p:cBhvr>
                                            <p:cTn id="28" dur="500" fill="hold"/>
                                            <p:tgtEl>
                                              <p:spTgt spid="113"/>
                                            </p:tgtEl>
                                            <p:attrNameLst>
                                              <p:attrName>ppt_h</p:attrName>
                                            </p:attrNameLst>
                                          </p:cBhvr>
                                          <p:tavLst>
                                            <p:tav tm="0">
                                              <p:val>
                                                <p:fltVal val="0"/>
                                              </p:val>
                                            </p:tav>
                                            <p:tav tm="100000">
                                              <p:val>
                                                <p:strVal val="#ppt_h"/>
                                              </p:val>
                                            </p:tav>
                                          </p:tavLst>
                                        </p:anim>
                                        <p:animEffect transition="in" filter="fade">
                                          <p:cBhvr>
                                            <p:cTn id="29" dur="500"/>
                                            <p:tgtEl>
                                              <p:spTgt spid="113"/>
                                            </p:tgtEl>
                                          </p:cBhvr>
                                        </p:animEffect>
                                      </p:childTnLst>
                                    </p:cTn>
                                  </p:par>
                                  <p:par>
                                    <p:cTn id="30" presetID="53" presetClass="entr" presetSubtype="16" fill="hold" nodeType="withEffect">
                                      <p:stCondLst>
                                        <p:cond delay="500"/>
                                      </p:stCondLst>
                                      <p:childTnLst>
                                        <p:set>
                                          <p:cBhvr>
                                            <p:cTn id="31" dur="1" fill="hold">
                                              <p:stCondLst>
                                                <p:cond delay="0"/>
                                              </p:stCondLst>
                                            </p:cTn>
                                            <p:tgtEl>
                                              <p:spTgt spid="104"/>
                                            </p:tgtEl>
                                            <p:attrNameLst>
                                              <p:attrName>style.visibility</p:attrName>
                                            </p:attrNameLst>
                                          </p:cBhvr>
                                          <p:to>
                                            <p:strVal val="visible"/>
                                          </p:to>
                                        </p:set>
                                        <p:anim calcmode="lin" valueType="num">
                                          <p:cBhvr>
                                            <p:cTn id="32" dur="500" fill="hold"/>
                                            <p:tgtEl>
                                              <p:spTgt spid="104"/>
                                            </p:tgtEl>
                                            <p:attrNameLst>
                                              <p:attrName>ppt_w</p:attrName>
                                            </p:attrNameLst>
                                          </p:cBhvr>
                                          <p:tavLst>
                                            <p:tav tm="0">
                                              <p:val>
                                                <p:fltVal val="0"/>
                                              </p:val>
                                            </p:tav>
                                            <p:tav tm="100000">
                                              <p:val>
                                                <p:strVal val="#ppt_w"/>
                                              </p:val>
                                            </p:tav>
                                          </p:tavLst>
                                        </p:anim>
                                        <p:anim calcmode="lin" valueType="num">
                                          <p:cBhvr>
                                            <p:cTn id="33" dur="500" fill="hold"/>
                                            <p:tgtEl>
                                              <p:spTgt spid="104"/>
                                            </p:tgtEl>
                                            <p:attrNameLst>
                                              <p:attrName>ppt_h</p:attrName>
                                            </p:attrNameLst>
                                          </p:cBhvr>
                                          <p:tavLst>
                                            <p:tav tm="0">
                                              <p:val>
                                                <p:fltVal val="0"/>
                                              </p:val>
                                            </p:tav>
                                            <p:tav tm="100000">
                                              <p:val>
                                                <p:strVal val="#ppt_h"/>
                                              </p:val>
                                            </p:tav>
                                          </p:tavLst>
                                        </p:anim>
                                        <p:animEffect transition="in" filter="fade">
                                          <p:cBhvr>
                                            <p:cTn id="34" dur="500"/>
                                            <p:tgtEl>
                                              <p:spTgt spid="104"/>
                                            </p:tgtEl>
                                          </p:cBhvr>
                                        </p:animEffect>
                                      </p:childTnLst>
                                    </p:cTn>
                                  </p:par>
                                  <p:par>
                                    <p:cTn id="35" presetID="53" presetClass="entr" presetSubtype="16" fill="hold" nodeType="withEffect">
                                      <p:stCondLst>
                                        <p:cond delay="750"/>
                                      </p:stCondLst>
                                      <p:childTnLst>
                                        <p:set>
                                          <p:cBhvr>
                                            <p:cTn id="36" dur="1" fill="hold">
                                              <p:stCondLst>
                                                <p:cond delay="0"/>
                                              </p:stCondLst>
                                            </p:cTn>
                                            <p:tgtEl>
                                              <p:spTgt spid="95"/>
                                            </p:tgtEl>
                                            <p:attrNameLst>
                                              <p:attrName>style.visibility</p:attrName>
                                            </p:attrNameLst>
                                          </p:cBhvr>
                                          <p:to>
                                            <p:strVal val="visible"/>
                                          </p:to>
                                        </p:set>
                                        <p:anim calcmode="lin" valueType="num">
                                          <p:cBhvr>
                                            <p:cTn id="37" dur="500" fill="hold"/>
                                            <p:tgtEl>
                                              <p:spTgt spid="95"/>
                                            </p:tgtEl>
                                            <p:attrNameLst>
                                              <p:attrName>ppt_w</p:attrName>
                                            </p:attrNameLst>
                                          </p:cBhvr>
                                          <p:tavLst>
                                            <p:tav tm="0">
                                              <p:val>
                                                <p:fltVal val="0"/>
                                              </p:val>
                                            </p:tav>
                                            <p:tav tm="100000">
                                              <p:val>
                                                <p:strVal val="#ppt_w"/>
                                              </p:val>
                                            </p:tav>
                                          </p:tavLst>
                                        </p:anim>
                                        <p:anim calcmode="lin" valueType="num">
                                          <p:cBhvr>
                                            <p:cTn id="38" dur="500" fill="hold"/>
                                            <p:tgtEl>
                                              <p:spTgt spid="95"/>
                                            </p:tgtEl>
                                            <p:attrNameLst>
                                              <p:attrName>ppt_h</p:attrName>
                                            </p:attrNameLst>
                                          </p:cBhvr>
                                          <p:tavLst>
                                            <p:tav tm="0">
                                              <p:val>
                                                <p:fltVal val="0"/>
                                              </p:val>
                                            </p:tav>
                                            <p:tav tm="100000">
                                              <p:val>
                                                <p:strVal val="#ppt_h"/>
                                              </p:val>
                                            </p:tav>
                                          </p:tavLst>
                                        </p:anim>
                                        <p:animEffect transition="in" filter="fade">
                                          <p:cBhvr>
                                            <p:cTn id="39" dur="500"/>
                                            <p:tgtEl>
                                              <p:spTgt spid="95"/>
                                            </p:tgtEl>
                                          </p:cBhvr>
                                        </p:animEffect>
                                      </p:childTnLst>
                                    </p:cTn>
                                  </p:par>
                                  <p:par>
                                    <p:cTn id="40" presetID="53" presetClass="entr" presetSubtype="16" fill="hold" nodeType="withEffect">
                                      <p:stCondLst>
                                        <p:cond delay="50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childTnLst>
                              </p:cTn>
                            </p:par>
                            <p:par>
                              <p:cTn id="45" fill="hold">
                                <p:stCondLst>
                                  <p:cond delay="500"/>
                                </p:stCondLst>
                                <p:childTnLst>
                                  <p:par>
                                    <p:cTn id="46" presetID="2" presetClass="entr" presetSubtype="1" fill="hold" nodeType="afterEffect" p14:presetBounceEnd="46000">
                                      <p:stCondLst>
                                        <p:cond delay="250"/>
                                      </p:stCondLst>
                                      <p:childTnLst>
                                        <p:set>
                                          <p:cBhvr>
                                            <p:cTn id="47" dur="1" fill="hold">
                                              <p:stCondLst>
                                                <p:cond delay="0"/>
                                              </p:stCondLst>
                                            </p:cTn>
                                            <p:tgtEl>
                                              <p:spTgt spid="119"/>
                                            </p:tgtEl>
                                            <p:attrNameLst>
                                              <p:attrName>style.visibility</p:attrName>
                                            </p:attrNameLst>
                                          </p:cBhvr>
                                          <p:to>
                                            <p:strVal val="visible"/>
                                          </p:to>
                                        </p:set>
                                        <p:anim calcmode="lin" valueType="num" p14:bounceEnd="46000">
                                          <p:cBhvr additive="base">
                                            <p:cTn id="48" dur="400" fill="hold"/>
                                            <p:tgtEl>
                                              <p:spTgt spid="119"/>
                                            </p:tgtEl>
                                            <p:attrNameLst>
                                              <p:attrName>ppt_x</p:attrName>
                                            </p:attrNameLst>
                                          </p:cBhvr>
                                          <p:tavLst>
                                            <p:tav tm="0">
                                              <p:val>
                                                <p:strVal val="#ppt_x"/>
                                              </p:val>
                                            </p:tav>
                                            <p:tav tm="100000">
                                              <p:val>
                                                <p:strVal val="#ppt_x"/>
                                              </p:val>
                                            </p:tav>
                                          </p:tavLst>
                                        </p:anim>
                                        <p:anim calcmode="lin" valueType="num" p14:bounceEnd="46000">
                                          <p:cBhvr additive="base">
                                            <p:cTn id="49" dur="400" fill="hold"/>
                                            <p:tgtEl>
                                              <p:spTgt spid="119"/>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14:presetBounceEnd="46000">
                                      <p:stCondLst>
                                        <p:cond delay="250"/>
                                      </p:stCondLst>
                                      <p:childTnLst>
                                        <p:set>
                                          <p:cBhvr>
                                            <p:cTn id="51" dur="1" fill="hold">
                                              <p:stCondLst>
                                                <p:cond delay="0"/>
                                              </p:stCondLst>
                                            </p:cTn>
                                            <p:tgtEl>
                                              <p:spTgt spid="67"/>
                                            </p:tgtEl>
                                            <p:attrNameLst>
                                              <p:attrName>style.visibility</p:attrName>
                                            </p:attrNameLst>
                                          </p:cBhvr>
                                          <p:to>
                                            <p:strVal val="visible"/>
                                          </p:to>
                                        </p:set>
                                        <p:anim calcmode="lin" valueType="num" p14:bounceEnd="46000">
                                          <p:cBhvr additive="base">
                                            <p:cTn id="52" dur="400" fill="hold"/>
                                            <p:tgtEl>
                                              <p:spTgt spid="67"/>
                                            </p:tgtEl>
                                            <p:attrNameLst>
                                              <p:attrName>ppt_x</p:attrName>
                                            </p:attrNameLst>
                                          </p:cBhvr>
                                          <p:tavLst>
                                            <p:tav tm="0">
                                              <p:val>
                                                <p:strVal val="#ppt_x"/>
                                              </p:val>
                                            </p:tav>
                                            <p:tav tm="100000">
                                              <p:val>
                                                <p:strVal val="#ppt_x"/>
                                              </p:val>
                                            </p:tav>
                                          </p:tavLst>
                                        </p:anim>
                                        <p:anim calcmode="lin" valueType="num" p14:bounceEnd="46000">
                                          <p:cBhvr additive="base">
                                            <p:cTn id="53" dur="400" fill="hold"/>
                                            <p:tgtEl>
                                              <p:spTgt spid="67"/>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14:presetBounceEnd="46000">
                                      <p:stCondLst>
                                        <p:cond delay="250"/>
                                      </p:stCondLst>
                                      <p:childTnLst>
                                        <p:set>
                                          <p:cBhvr>
                                            <p:cTn id="55" dur="1" fill="hold">
                                              <p:stCondLst>
                                                <p:cond delay="0"/>
                                              </p:stCondLst>
                                            </p:cTn>
                                            <p:tgtEl>
                                              <p:spTgt spid="127"/>
                                            </p:tgtEl>
                                            <p:attrNameLst>
                                              <p:attrName>style.visibility</p:attrName>
                                            </p:attrNameLst>
                                          </p:cBhvr>
                                          <p:to>
                                            <p:strVal val="visible"/>
                                          </p:to>
                                        </p:set>
                                        <p:anim calcmode="lin" valueType="num" p14:bounceEnd="46000">
                                          <p:cBhvr additive="base">
                                            <p:cTn id="56" dur="400" fill="hold"/>
                                            <p:tgtEl>
                                              <p:spTgt spid="127"/>
                                            </p:tgtEl>
                                            <p:attrNameLst>
                                              <p:attrName>ppt_x</p:attrName>
                                            </p:attrNameLst>
                                          </p:cBhvr>
                                          <p:tavLst>
                                            <p:tav tm="0">
                                              <p:val>
                                                <p:strVal val="#ppt_x"/>
                                              </p:val>
                                            </p:tav>
                                            <p:tav tm="100000">
                                              <p:val>
                                                <p:strVal val="#ppt_x"/>
                                              </p:val>
                                            </p:tav>
                                          </p:tavLst>
                                        </p:anim>
                                        <p:anim calcmode="lin" valueType="num" p14:bounceEnd="46000">
                                          <p:cBhvr additive="base">
                                            <p:cTn id="57" dur="400" fill="hold"/>
                                            <p:tgtEl>
                                              <p:spTgt spid="127"/>
                                            </p:tgtEl>
                                            <p:attrNameLst>
                                              <p:attrName>ppt_y</p:attrName>
                                            </p:attrNameLst>
                                          </p:cBhvr>
                                          <p:tavLst>
                                            <p:tav tm="0">
                                              <p:val>
                                                <p:strVal val="0-#ppt_h/2"/>
                                              </p:val>
                                            </p:tav>
                                            <p:tav tm="100000">
                                              <p:val>
                                                <p:strVal val="#ppt_y"/>
                                              </p:val>
                                            </p:tav>
                                          </p:tavLst>
                                        </p:anim>
                                      </p:childTnLst>
                                    </p:cTn>
                                  </p:par>
                                  <p:par>
                                    <p:cTn id="58" presetID="2" presetClass="entr" presetSubtype="1" fill="hold" grpId="0" nodeType="withEffect" p14:presetBounceEnd="46000">
                                      <p:stCondLst>
                                        <p:cond delay="250"/>
                                      </p:stCondLst>
                                      <p:childTnLst>
                                        <p:set>
                                          <p:cBhvr>
                                            <p:cTn id="59" dur="1" fill="hold">
                                              <p:stCondLst>
                                                <p:cond delay="0"/>
                                              </p:stCondLst>
                                            </p:cTn>
                                            <p:tgtEl>
                                              <p:spTgt spid="52"/>
                                            </p:tgtEl>
                                            <p:attrNameLst>
                                              <p:attrName>style.visibility</p:attrName>
                                            </p:attrNameLst>
                                          </p:cBhvr>
                                          <p:to>
                                            <p:strVal val="visible"/>
                                          </p:to>
                                        </p:set>
                                        <p:anim calcmode="lin" valueType="num" p14:bounceEnd="46000">
                                          <p:cBhvr additive="base">
                                            <p:cTn id="60" dur="400" fill="hold"/>
                                            <p:tgtEl>
                                              <p:spTgt spid="52"/>
                                            </p:tgtEl>
                                            <p:attrNameLst>
                                              <p:attrName>ppt_x</p:attrName>
                                            </p:attrNameLst>
                                          </p:cBhvr>
                                          <p:tavLst>
                                            <p:tav tm="0">
                                              <p:val>
                                                <p:strVal val="#ppt_x"/>
                                              </p:val>
                                            </p:tav>
                                            <p:tav tm="100000">
                                              <p:val>
                                                <p:strVal val="#ppt_x"/>
                                              </p:val>
                                            </p:tav>
                                          </p:tavLst>
                                        </p:anim>
                                        <p:anim calcmode="lin" valueType="num" p14:bounceEnd="46000">
                                          <p:cBhvr additive="base">
                                            <p:cTn id="61" dur="400" fill="hold"/>
                                            <p:tgtEl>
                                              <p:spTgt spid="52"/>
                                            </p:tgtEl>
                                            <p:attrNameLst>
                                              <p:attrName>ppt_y</p:attrName>
                                            </p:attrNameLst>
                                          </p:cBhvr>
                                          <p:tavLst>
                                            <p:tav tm="0">
                                              <p:val>
                                                <p:strVal val="0-#ppt_h/2"/>
                                              </p:val>
                                            </p:tav>
                                            <p:tav tm="100000">
                                              <p:val>
                                                <p:strVal val="#ppt_y"/>
                                              </p:val>
                                            </p:tav>
                                          </p:tavLst>
                                        </p:anim>
                                      </p:childTnLst>
                                    </p:cTn>
                                  </p:par>
                                </p:childTnLst>
                              </p:cTn>
                            </p:par>
                            <p:par>
                              <p:cTn id="62" fill="hold">
                                <p:stCondLst>
                                  <p:cond delay="1250"/>
                                </p:stCondLst>
                                <p:childTnLst>
                                  <p:par>
                                    <p:cTn id="63" presetID="2" presetClass="entr" presetSubtype="1" fill="hold" nodeType="afterEffect" p14:presetBounceEnd="46000">
                                      <p:stCondLst>
                                        <p:cond delay="250"/>
                                      </p:stCondLst>
                                      <p:childTnLst>
                                        <p:set>
                                          <p:cBhvr>
                                            <p:cTn id="64" dur="1" fill="hold">
                                              <p:stCondLst>
                                                <p:cond delay="0"/>
                                              </p:stCondLst>
                                            </p:cTn>
                                            <p:tgtEl>
                                              <p:spTgt spid="110"/>
                                            </p:tgtEl>
                                            <p:attrNameLst>
                                              <p:attrName>style.visibility</p:attrName>
                                            </p:attrNameLst>
                                          </p:cBhvr>
                                          <p:to>
                                            <p:strVal val="visible"/>
                                          </p:to>
                                        </p:set>
                                        <p:anim calcmode="lin" valueType="num" p14:bounceEnd="46000">
                                          <p:cBhvr additive="base">
                                            <p:cTn id="65" dur="400" fill="hold"/>
                                            <p:tgtEl>
                                              <p:spTgt spid="110"/>
                                            </p:tgtEl>
                                            <p:attrNameLst>
                                              <p:attrName>ppt_x</p:attrName>
                                            </p:attrNameLst>
                                          </p:cBhvr>
                                          <p:tavLst>
                                            <p:tav tm="0">
                                              <p:val>
                                                <p:strVal val="#ppt_x"/>
                                              </p:val>
                                            </p:tav>
                                            <p:tav tm="100000">
                                              <p:val>
                                                <p:strVal val="#ppt_x"/>
                                              </p:val>
                                            </p:tav>
                                          </p:tavLst>
                                        </p:anim>
                                        <p:anim calcmode="lin" valueType="num" p14:bounceEnd="46000">
                                          <p:cBhvr additive="base">
                                            <p:cTn id="66" dur="400" fill="hold"/>
                                            <p:tgtEl>
                                              <p:spTgt spid="110"/>
                                            </p:tgtEl>
                                            <p:attrNameLst>
                                              <p:attrName>ppt_y</p:attrName>
                                            </p:attrNameLst>
                                          </p:cBhvr>
                                          <p:tavLst>
                                            <p:tav tm="0">
                                              <p:val>
                                                <p:strVal val="0-#ppt_h/2"/>
                                              </p:val>
                                            </p:tav>
                                            <p:tav tm="100000">
                                              <p:val>
                                                <p:strVal val="#ppt_y"/>
                                              </p:val>
                                            </p:tav>
                                          </p:tavLst>
                                        </p:anim>
                                      </p:childTnLst>
                                    </p:cTn>
                                  </p:par>
                                  <p:par>
                                    <p:cTn id="67" presetID="2" presetClass="entr" presetSubtype="1" fill="hold" grpId="0" nodeType="withEffect" p14:presetBounceEnd="46000">
                                      <p:stCondLst>
                                        <p:cond delay="250"/>
                                      </p:stCondLst>
                                      <p:childTnLst>
                                        <p:set>
                                          <p:cBhvr>
                                            <p:cTn id="68" dur="1" fill="hold">
                                              <p:stCondLst>
                                                <p:cond delay="0"/>
                                              </p:stCondLst>
                                            </p:cTn>
                                            <p:tgtEl>
                                              <p:spTgt spid="68"/>
                                            </p:tgtEl>
                                            <p:attrNameLst>
                                              <p:attrName>style.visibility</p:attrName>
                                            </p:attrNameLst>
                                          </p:cBhvr>
                                          <p:to>
                                            <p:strVal val="visible"/>
                                          </p:to>
                                        </p:set>
                                        <p:anim calcmode="lin" valueType="num" p14:bounceEnd="46000">
                                          <p:cBhvr additive="base">
                                            <p:cTn id="69" dur="400" fill="hold"/>
                                            <p:tgtEl>
                                              <p:spTgt spid="68"/>
                                            </p:tgtEl>
                                            <p:attrNameLst>
                                              <p:attrName>ppt_x</p:attrName>
                                            </p:attrNameLst>
                                          </p:cBhvr>
                                          <p:tavLst>
                                            <p:tav tm="0">
                                              <p:val>
                                                <p:strVal val="#ppt_x"/>
                                              </p:val>
                                            </p:tav>
                                            <p:tav tm="100000">
                                              <p:val>
                                                <p:strVal val="#ppt_x"/>
                                              </p:val>
                                            </p:tav>
                                          </p:tavLst>
                                        </p:anim>
                                        <p:anim calcmode="lin" valueType="num" p14:bounceEnd="46000">
                                          <p:cBhvr additive="base">
                                            <p:cTn id="70" dur="400" fill="hold"/>
                                            <p:tgtEl>
                                              <p:spTgt spid="68"/>
                                            </p:tgtEl>
                                            <p:attrNameLst>
                                              <p:attrName>ppt_y</p:attrName>
                                            </p:attrNameLst>
                                          </p:cBhvr>
                                          <p:tavLst>
                                            <p:tav tm="0">
                                              <p:val>
                                                <p:strVal val="0-#ppt_h/2"/>
                                              </p:val>
                                            </p:tav>
                                            <p:tav tm="100000">
                                              <p:val>
                                                <p:strVal val="#ppt_y"/>
                                              </p:val>
                                            </p:tav>
                                          </p:tavLst>
                                        </p:anim>
                                      </p:childTnLst>
                                    </p:cTn>
                                  </p:par>
                                  <p:par>
                                    <p:cTn id="71" presetID="2" presetClass="entr" presetSubtype="1" fill="hold" grpId="0" nodeType="withEffect" p14:presetBounceEnd="46000">
                                      <p:stCondLst>
                                        <p:cond delay="250"/>
                                      </p:stCondLst>
                                      <p:childTnLst>
                                        <p:set>
                                          <p:cBhvr>
                                            <p:cTn id="72" dur="1" fill="hold">
                                              <p:stCondLst>
                                                <p:cond delay="0"/>
                                              </p:stCondLst>
                                            </p:cTn>
                                            <p:tgtEl>
                                              <p:spTgt spid="56"/>
                                            </p:tgtEl>
                                            <p:attrNameLst>
                                              <p:attrName>style.visibility</p:attrName>
                                            </p:attrNameLst>
                                          </p:cBhvr>
                                          <p:to>
                                            <p:strVal val="visible"/>
                                          </p:to>
                                        </p:set>
                                        <p:anim calcmode="lin" valueType="num" p14:bounceEnd="46000">
                                          <p:cBhvr additive="base">
                                            <p:cTn id="73" dur="400" fill="hold"/>
                                            <p:tgtEl>
                                              <p:spTgt spid="56"/>
                                            </p:tgtEl>
                                            <p:attrNameLst>
                                              <p:attrName>ppt_x</p:attrName>
                                            </p:attrNameLst>
                                          </p:cBhvr>
                                          <p:tavLst>
                                            <p:tav tm="0">
                                              <p:val>
                                                <p:strVal val="#ppt_x"/>
                                              </p:val>
                                            </p:tav>
                                            <p:tav tm="100000">
                                              <p:val>
                                                <p:strVal val="#ppt_x"/>
                                              </p:val>
                                            </p:tav>
                                          </p:tavLst>
                                        </p:anim>
                                        <p:anim calcmode="lin" valueType="num" p14:bounceEnd="46000">
                                          <p:cBhvr additive="base">
                                            <p:cTn id="74" dur="400" fill="hold"/>
                                            <p:tgtEl>
                                              <p:spTgt spid="56"/>
                                            </p:tgtEl>
                                            <p:attrNameLst>
                                              <p:attrName>ppt_y</p:attrName>
                                            </p:attrNameLst>
                                          </p:cBhvr>
                                          <p:tavLst>
                                            <p:tav tm="0">
                                              <p:val>
                                                <p:strVal val="0-#ppt_h/2"/>
                                              </p:val>
                                            </p:tav>
                                            <p:tav tm="100000">
                                              <p:val>
                                                <p:strVal val="#ppt_y"/>
                                              </p:val>
                                            </p:tav>
                                          </p:tavLst>
                                        </p:anim>
                                      </p:childTnLst>
                                    </p:cTn>
                                  </p:par>
                                  <p:par>
                                    <p:cTn id="75" presetID="2" presetClass="entr" presetSubtype="1" fill="hold" grpId="0" nodeType="withEffect" p14:presetBounceEnd="46000">
                                      <p:stCondLst>
                                        <p:cond delay="250"/>
                                      </p:stCondLst>
                                      <p:childTnLst>
                                        <p:set>
                                          <p:cBhvr>
                                            <p:cTn id="76" dur="1" fill="hold">
                                              <p:stCondLst>
                                                <p:cond delay="0"/>
                                              </p:stCondLst>
                                            </p:cTn>
                                            <p:tgtEl>
                                              <p:spTgt spid="57"/>
                                            </p:tgtEl>
                                            <p:attrNameLst>
                                              <p:attrName>style.visibility</p:attrName>
                                            </p:attrNameLst>
                                          </p:cBhvr>
                                          <p:to>
                                            <p:strVal val="visible"/>
                                          </p:to>
                                        </p:set>
                                        <p:anim calcmode="lin" valueType="num" p14:bounceEnd="46000">
                                          <p:cBhvr additive="base">
                                            <p:cTn id="77" dur="400" fill="hold"/>
                                            <p:tgtEl>
                                              <p:spTgt spid="57"/>
                                            </p:tgtEl>
                                            <p:attrNameLst>
                                              <p:attrName>ppt_x</p:attrName>
                                            </p:attrNameLst>
                                          </p:cBhvr>
                                          <p:tavLst>
                                            <p:tav tm="0">
                                              <p:val>
                                                <p:strVal val="#ppt_x"/>
                                              </p:val>
                                            </p:tav>
                                            <p:tav tm="100000">
                                              <p:val>
                                                <p:strVal val="#ppt_x"/>
                                              </p:val>
                                            </p:tav>
                                          </p:tavLst>
                                        </p:anim>
                                        <p:anim calcmode="lin" valueType="num" p14:bounceEnd="46000">
                                          <p:cBhvr additive="base">
                                            <p:cTn id="78" dur="400" fill="hold"/>
                                            <p:tgtEl>
                                              <p:spTgt spid="57"/>
                                            </p:tgtEl>
                                            <p:attrNameLst>
                                              <p:attrName>ppt_y</p:attrName>
                                            </p:attrNameLst>
                                          </p:cBhvr>
                                          <p:tavLst>
                                            <p:tav tm="0">
                                              <p:val>
                                                <p:strVal val="0-#ppt_h/2"/>
                                              </p:val>
                                            </p:tav>
                                            <p:tav tm="100000">
                                              <p:val>
                                                <p:strVal val="#ppt_y"/>
                                              </p:val>
                                            </p:tav>
                                          </p:tavLst>
                                        </p:anim>
                                      </p:childTnLst>
                                    </p:cTn>
                                  </p:par>
                                </p:childTnLst>
                              </p:cTn>
                            </p:par>
                            <p:par>
                              <p:cTn id="79" fill="hold">
                                <p:stCondLst>
                                  <p:cond delay="2000"/>
                                </p:stCondLst>
                                <p:childTnLst>
                                  <p:par>
                                    <p:cTn id="80" presetID="2" presetClass="entr" presetSubtype="1" fill="hold" nodeType="afterEffect" p14:presetBounceEnd="46000">
                                      <p:stCondLst>
                                        <p:cond delay="250"/>
                                      </p:stCondLst>
                                      <p:childTnLst>
                                        <p:set>
                                          <p:cBhvr>
                                            <p:cTn id="81" dur="1" fill="hold">
                                              <p:stCondLst>
                                                <p:cond delay="0"/>
                                              </p:stCondLst>
                                            </p:cTn>
                                            <p:tgtEl>
                                              <p:spTgt spid="101"/>
                                            </p:tgtEl>
                                            <p:attrNameLst>
                                              <p:attrName>style.visibility</p:attrName>
                                            </p:attrNameLst>
                                          </p:cBhvr>
                                          <p:to>
                                            <p:strVal val="visible"/>
                                          </p:to>
                                        </p:set>
                                        <p:anim calcmode="lin" valueType="num" p14:bounceEnd="46000">
                                          <p:cBhvr additive="base">
                                            <p:cTn id="82" dur="400" fill="hold"/>
                                            <p:tgtEl>
                                              <p:spTgt spid="101"/>
                                            </p:tgtEl>
                                            <p:attrNameLst>
                                              <p:attrName>ppt_x</p:attrName>
                                            </p:attrNameLst>
                                          </p:cBhvr>
                                          <p:tavLst>
                                            <p:tav tm="0">
                                              <p:val>
                                                <p:strVal val="#ppt_x"/>
                                              </p:val>
                                            </p:tav>
                                            <p:tav tm="100000">
                                              <p:val>
                                                <p:strVal val="#ppt_x"/>
                                              </p:val>
                                            </p:tav>
                                          </p:tavLst>
                                        </p:anim>
                                        <p:anim calcmode="lin" valueType="num" p14:bounceEnd="46000">
                                          <p:cBhvr additive="base">
                                            <p:cTn id="83" dur="400" fill="hold"/>
                                            <p:tgtEl>
                                              <p:spTgt spid="101"/>
                                            </p:tgtEl>
                                            <p:attrNameLst>
                                              <p:attrName>ppt_y</p:attrName>
                                            </p:attrNameLst>
                                          </p:cBhvr>
                                          <p:tavLst>
                                            <p:tav tm="0">
                                              <p:val>
                                                <p:strVal val="0-#ppt_h/2"/>
                                              </p:val>
                                            </p:tav>
                                            <p:tav tm="100000">
                                              <p:val>
                                                <p:strVal val="#ppt_y"/>
                                              </p:val>
                                            </p:tav>
                                          </p:tavLst>
                                        </p:anim>
                                      </p:childTnLst>
                                    </p:cTn>
                                  </p:par>
                                  <p:par>
                                    <p:cTn id="84" presetID="2" presetClass="entr" presetSubtype="1" fill="hold" grpId="0" nodeType="withEffect" p14:presetBounceEnd="46000">
                                      <p:stCondLst>
                                        <p:cond delay="250"/>
                                      </p:stCondLst>
                                      <p:childTnLst>
                                        <p:set>
                                          <p:cBhvr>
                                            <p:cTn id="85" dur="1" fill="hold">
                                              <p:stCondLst>
                                                <p:cond delay="0"/>
                                              </p:stCondLst>
                                            </p:cTn>
                                            <p:tgtEl>
                                              <p:spTgt spid="69"/>
                                            </p:tgtEl>
                                            <p:attrNameLst>
                                              <p:attrName>style.visibility</p:attrName>
                                            </p:attrNameLst>
                                          </p:cBhvr>
                                          <p:to>
                                            <p:strVal val="visible"/>
                                          </p:to>
                                        </p:set>
                                        <p:anim calcmode="lin" valueType="num" p14:bounceEnd="46000">
                                          <p:cBhvr additive="base">
                                            <p:cTn id="86" dur="400" fill="hold"/>
                                            <p:tgtEl>
                                              <p:spTgt spid="69"/>
                                            </p:tgtEl>
                                            <p:attrNameLst>
                                              <p:attrName>ppt_x</p:attrName>
                                            </p:attrNameLst>
                                          </p:cBhvr>
                                          <p:tavLst>
                                            <p:tav tm="0">
                                              <p:val>
                                                <p:strVal val="#ppt_x"/>
                                              </p:val>
                                            </p:tav>
                                            <p:tav tm="100000">
                                              <p:val>
                                                <p:strVal val="#ppt_x"/>
                                              </p:val>
                                            </p:tav>
                                          </p:tavLst>
                                        </p:anim>
                                        <p:anim calcmode="lin" valueType="num" p14:bounceEnd="46000">
                                          <p:cBhvr additive="base">
                                            <p:cTn id="87" dur="400" fill="hold"/>
                                            <p:tgtEl>
                                              <p:spTgt spid="69"/>
                                            </p:tgtEl>
                                            <p:attrNameLst>
                                              <p:attrName>ppt_y</p:attrName>
                                            </p:attrNameLst>
                                          </p:cBhvr>
                                          <p:tavLst>
                                            <p:tav tm="0">
                                              <p:val>
                                                <p:strVal val="0-#ppt_h/2"/>
                                              </p:val>
                                            </p:tav>
                                            <p:tav tm="100000">
                                              <p:val>
                                                <p:strVal val="#ppt_y"/>
                                              </p:val>
                                            </p:tav>
                                          </p:tavLst>
                                        </p:anim>
                                      </p:childTnLst>
                                    </p:cTn>
                                  </p:par>
                                  <p:par>
                                    <p:cTn id="88" presetID="2" presetClass="entr" presetSubtype="1" fill="hold" grpId="0" nodeType="withEffect" p14:presetBounceEnd="46000">
                                      <p:stCondLst>
                                        <p:cond delay="250"/>
                                      </p:stCondLst>
                                      <p:childTnLst>
                                        <p:set>
                                          <p:cBhvr>
                                            <p:cTn id="89" dur="1" fill="hold">
                                              <p:stCondLst>
                                                <p:cond delay="0"/>
                                              </p:stCondLst>
                                            </p:cTn>
                                            <p:tgtEl>
                                              <p:spTgt spid="58"/>
                                            </p:tgtEl>
                                            <p:attrNameLst>
                                              <p:attrName>style.visibility</p:attrName>
                                            </p:attrNameLst>
                                          </p:cBhvr>
                                          <p:to>
                                            <p:strVal val="visible"/>
                                          </p:to>
                                        </p:set>
                                        <p:anim calcmode="lin" valueType="num" p14:bounceEnd="46000">
                                          <p:cBhvr additive="base">
                                            <p:cTn id="90" dur="400" fill="hold"/>
                                            <p:tgtEl>
                                              <p:spTgt spid="58"/>
                                            </p:tgtEl>
                                            <p:attrNameLst>
                                              <p:attrName>ppt_x</p:attrName>
                                            </p:attrNameLst>
                                          </p:cBhvr>
                                          <p:tavLst>
                                            <p:tav tm="0">
                                              <p:val>
                                                <p:strVal val="#ppt_x"/>
                                              </p:val>
                                            </p:tav>
                                            <p:tav tm="100000">
                                              <p:val>
                                                <p:strVal val="#ppt_x"/>
                                              </p:val>
                                            </p:tav>
                                          </p:tavLst>
                                        </p:anim>
                                        <p:anim calcmode="lin" valueType="num" p14:bounceEnd="46000">
                                          <p:cBhvr additive="base">
                                            <p:cTn id="91" dur="400" fill="hold"/>
                                            <p:tgtEl>
                                              <p:spTgt spid="58"/>
                                            </p:tgtEl>
                                            <p:attrNameLst>
                                              <p:attrName>ppt_y</p:attrName>
                                            </p:attrNameLst>
                                          </p:cBhvr>
                                          <p:tavLst>
                                            <p:tav tm="0">
                                              <p:val>
                                                <p:strVal val="0-#ppt_h/2"/>
                                              </p:val>
                                            </p:tav>
                                            <p:tav tm="100000">
                                              <p:val>
                                                <p:strVal val="#ppt_y"/>
                                              </p:val>
                                            </p:tav>
                                          </p:tavLst>
                                        </p:anim>
                                      </p:childTnLst>
                                    </p:cTn>
                                  </p:par>
                                  <p:par>
                                    <p:cTn id="92" presetID="2" presetClass="entr" presetSubtype="1" fill="hold" grpId="0" nodeType="withEffect" p14:presetBounceEnd="46000">
                                      <p:stCondLst>
                                        <p:cond delay="250"/>
                                      </p:stCondLst>
                                      <p:childTnLst>
                                        <p:set>
                                          <p:cBhvr>
                                            <p:cTn id="93" dur="1" fill="hold">
                                              <p:stCondLst>
                                                <p:cond delay="0"/>
                                              </p:stCondLst>
                                            </p:cTn>
                                            <p:tgtEl>
                                              <p:spTgt spid="59"/>
                                            </p:tgtEl>
                                            <p:attrNameLst>
                                              <p:attrName>style.visibility</p:attrName>
                                            </p:attrNameLst>
                                          </p:cBhvr>
                                          <p:to>
                                            <p:strVal val="visible"/>
                                          </p:to>
                                        </p:set>
                                        <p:anim calcmode="lin" valueType="num" p14:bounceEnd="46000">
                                          <p:cBhvr additive="base">
                                            <p:cTn id="94" dur="400" fill="hold"/>
                                            <p:tgtEl>
                                              <p:spTgt spid="59"/>
                                            </p:tgtEl>
                                            <p:attrNameLst>
                                              <p:attrName>ppt_x</p:attrName>
                                            </p:attrNameLst>
                                          </p:cBhvr>
                                          <p:tavLst>
                                            <p:tav tm="0">
                                              <p:val>
                                                <p:strVal val="#ppt_x"/>
                                              </p:val>
                                            </p:tav>
                                            <p:tav tm="100000">
                                              <p:val>
                                                <p:strVal val="#ppt_x"/>
                                              </p:val>
                                            </p:tav>
                                          </p:tavLst>
                                        </p:anim>
                                        <p:anim calcmode="lin" valueType="num" p14:bounceEnd="46000">
                                          <p:cBhvr additive="base">
                                            <p:cTn id="95" dur="400" fill="hold"/>
                                            <p:tgtEl>
                                              <p:spTgt spid="59"/>
                                            </p:tgtEl>
                                            <p:attrNameLst>
                                              <p:attrName>ppt_y</p:attrName>
                                            </p:attrNameLst>
                                          </p:cBhvr>
                                          <p:tavLst>
                                            <p:tav tm="0">
                                              <p:val>
                                                <p:strVal val="0-#ppt_h/2"/>
                                              </p:val>
                                            </p:tav>
                                            <p:tav tm="100000">
                                              <p:val>
                                                <p:strVal val="#ppt_y"/>
                                              </p:val>
                                            </p:tav>
                                          </p:tavLst>
                                        </p:anim>
                                      </p:childTnLst>
                                    </p:cTn>
                                  </p:par>
                                </p:childTnLst>
                              </p:cTn>
                            </p:par>
                            <p:par>
                              <p:cTn id="96" fill="hold">
                                <p:stCondLst>
                                  <p:cond delay="2750"/>
                                </p:stCondLst>
                                <p:childTnLst>
                                  <p:par>
                                    <p:cTn id="97" presetID="2" presetClass="entr" presetSubtype="1" fill="hold" nodeType="afterEffect" p14:presetBounceEnd="46000">
                                      <p:stCondLst>
                                        <p:cond delay="250"/>
                                      </p:stCondLst>
                                      <p:childTnLst>
                                        <p:set>
                                          <p:cBhvr>
                                            <p:cTn id="98" dur="1" fill="hold">
                                              <p:stCondLst>
                                                <p:cond delay="0"/>
                                              </p:stCondLst>
                                            </p:cTn>
                                            <p:tgtEl>
                                              <p:spTgt spid="92"/>
                                            </p:tgtEl>
                                            <p:attrNameLst>
                                              <p:attrName>style.visibility</p:attrName>
                                            </p:attrNameLst>
                                          </p:cBhvr>
                                          <p:to>
                                            <p:strVal val="visible"/>
                                          </p:to>
                                        </p:set>
                                        <p:anim calcmode="lin" valueType="num" p14:bounceEnd="46000">
                                          <p:cBhvr additive="base">
                                            <p:cTn id="99" dur="400" fill="hold"/>
                                            <p:tgtEl>
                                              <p:spTgt spid="92"/>
                                            </p:tgtEl>
                                            <p:attrNameLst>
                                              <p:attrName>ppt_x</p:attrName>
                                            </p:attrNameLst>
                                          </p:cBhvr>
                                          <p:tavLst>
                                            <p:tav tm="0">
                                              <p:val>
                                                <p:strVal val="#ppt_x"/>
                                              </p:val>
                                            </p:tav>
                                            <p:tav tm="100000">
                                              <p:val>
                                                <p:strVal val="#ppt_x"/>
                                              </p:val>
                                            </p:tav>
                                          </p:tavLst>
                                        </p:anim>
                                        <p:anim calcmode="lin" valueType="num" p14:bounceEnd="46000">
                                          <p:cBhvr additive="base">
                                            <p:cTn id="100" dur="400" fill="hold"/>
                                            <p:tgtEl>
                                              <p:spTgt spid="92"/>
                                            </p:tgtEl>
                                            <p:attrNameLst>
                                              <p:attrName>ppt_y</p:attrName>
                                            </p:attrNameLst>
                                          </p:cBhvr>
                                          <p:tavLst>
                                            <p:tav tm="0">
                                              <p:val>
                                                <p:strVal val="0-#ppt_h/2"/>
                                              </p:val>
                                            </p:tav>
                                            <p:tav tm="100000">
                                              <p:val>
                                                <p:strVal val="#ppt_y"/>
                                              </p:val>
                                            </p:tav>
                                          </p:tavLst>
                                        </p:anim>
                                      </p:childTnLst>
                                    </p:cTn>
                                  </p:par>
                                  <p:par>
                                    <p:cTn id="101" presetID="2" presetClass="entr" presetSubtype="1" fill="hold" grpId="0" nodeType="withEffect" p14:presetBounceEnd="46000">
                                      <p:stCondLst>
                                        <p:cond delay="250"/>
                                      </p:stCondLst>
                                      <p:childTnLst>
                                        <p:set>
                                          <p:cBhvr>
                                            <p:cTn id="102" dur="1" fill="hold">
                                              <p:stCondLst>
                                                <p:cond delay="0"/>
                                              </p:stCondLst>
                                            </p:cTn>
                                            <p:tgtEl>
                                              <p:spTgt spid="70"/>
                                            </p:tgtEl>
                                            <p:attrNameLst>
                                              <p:attrName>style.visibility</p:attrName>
                                            </p:attrNameLst>
                                          </p:cBhvr>
                                          <p:to>
                                            <p:strVal val="visible"/>
                                          </p:to>
                                        </p:set>
                                        <p:anim calcmode="lin" valueType="num" p14:bounceEnd="46000">
                                          <p:cBhvr additive="base">
                                            <p:cTn id="103" dur="400" fill="hold"/>
                                            <p:tgtEl>
                                              <p:spTgt spid="70"/>
                                            </p:tgtEl>
                                            <p:attrNameLst>
                                              <p:attrName>ppt_x</p:attrName>
                                            </p:attrNameLst>
                                          </p:cBhvr>
                                          <p:tavLst>
                                            <p:tav tm="0">
                                              <p:val>
                                                <p:strVal val="#ppt_x"/>
                                              </p:val>
                                            </p:tav>
                                            <p:tav tm="100000">
                                              <p:val>
                                                <p:strVal val="#ppt_x"/>
                                              </p:val>
                                            </p:tav>
                                          </p:tavLst>
                                        </p:anim>
                                        <p:anim calcmode="lin" valueType="num" p14:bounceEnd="46000">
                                          <p:cBhvr additive="base">
                                            <p:cTn id="104" dur="400" fill="hold"/>
                                            <p:tgtEl>
                                              <p:spTgt spid="70"/>
                                            </p:tgtEl>
                                            <p:attrNameLst>
                                              <p:attrName>ppt_y</p:attrName>
                                            </p:attrNameLst>
                                          </p:cBhvr>
                                          <p:tavLst>
                                            <p:tav tm="0">
                                              <p:val>
                                                <p:strVal val="0-#ppt_h/2"/>
                                              </p:val>
                                            </p:tav>
                                            <p:tav tm="100000">
                                              <p:val>
                                                <p:strVal val="#ppt_y"/>
                                              </p:val>
                                            </p:tav>
                                          </p:tavLst>
                                        </p:anim>
                                      </p:childTnLst>
                                    </p:cTn>
                                  </p:par>
                                  <p:par>
                                    <p:cTn id="105" presetID="2" presetClass="entr" presetSubtype="1" fill="hold" grpId="0" nodeType="withEffect" p14:presetBounceEnd="46000">
                                      <p:stCondLst>
                                        <p:cond delay="250"/>
                                      </p:stCondLst>
                                      <p:childTnLst>
                                        <p:set>
                                          <p:cBhvr>
                                            <p:cTn id="106" dur="1" fill="hold">
                                              <p:stCondLst>
                                                <p:cond delay="0"/>
                                              </p:stCondLst>
                                            </p:cTn>
                                            <p:tgtEl>
                                              <p:spTgt spid="60"/>
                                            </p:tgtEl>
                                            <p:attrNameLst>
                                              <p:attrName>style.visibility</p:attrName>
                                            </p:attrNameLst>
                                          </p:cBhvr>
                                          <p:to>
                                            <p:strVal val="visible"/>
                                          </p:to>
                                        </p:set>
                                        <p:anim calcmode="lin" valueType="num" p14:bounceEnd="46000">
                                          <p:cBhvr additive="base">
                                            <p:cTn id="107" dur="400" fill="hold"/>
                                            <p:tgtEl>
                                              <p:spTgt spid="60"/>
                                            </p:tgtEl>
                                            <p:attrNameLst>
                                              <p:attrName>ppt_x</p:attrName>
                                            </p:attrNameLst>
                                          </p:cBhvr>
                                          <p:tavLst>
                                            <p:tav tm="0">
                                              <p:val>
                                                <p:strVal val="#ppt_x"/>
                                              </p:val>
                                            </p:tav>
                                            <p:tav tm="100000">
                                              <p:val>
                                                <p:strVal val="#ppt_x"/>
                                              </p:val>
                                            </p:tav>
                                          </p:tavLst>
                                        </p:anim>
                                        <p:anim calcmode="lin" valueType="num" p14:bounceEnd="46000">
                                          <p:cBhvr additive="base">
                                            <p:cTn id="108" dur="400" fill="hold"/>
                                            <p:tgtEl>
                                              <p:spTgt spid="60"/>
                                            </p:tgtEl>
                                            <p:attrNameLst>
                                              <p:attrName>ppt_y</p:attrName>
                                            </p:attrNameLst>
                                          </p:cBhvr>
                                          <p:tavLst>
                                            <p:tav tm="0">
                                              <p:val>
                                                <p:strVal val="0-#ppt_h/2"/>
                                              </p:val>
                                            </p:tav>
                                            <p:tav tm="100000">
                                              <p:val>
                                                <p:strVal val="#ppt_y"/>
                                              </p:val>
                                            </p:tav>
                                          </p:tavLst>
                                        </p:anim>
                                      </p:childTnLst>
                                    </p:cTn>
                                  </p:par>
                                  <p:par>
                                    <p:cTn id="109" presetID="2" presetClass="entr" presetSubtype="1" fill="hold" grpId="0" nodeType="withEffect" p14:presetBounceEnd="46000">
                                      <p:stCondLst>
                                        <p:cond delay="250"/>
                                      </p:stCondLst>
                                      <p:childTnLst>
                                        <p:set>
                                          <p:cBhvr>
                                            <p:cTn id="110" dur="1" fill="hold">
                                              <p:stCondLst>
                                                <p:cond delay="0"/>
                                              </p:stCondLst>
                                            </p:cTn>
                                            <p:tgtEl>
                                              <p:spTgt spid="61"/>
                                            </p:tgtEl>
                                            <p:attrNameLst>
                                              <p:attrName>style.visibility</p:attrName>
                                            </p:attrNameLst>
                                          </p:cBhvr>
                                          <p:to>
                                            <p:strVal val="visible"/>
                                          </p:to>
                                        </p:set>
                                        <p:anim calcmode="lin" valueType="num" p14:bounceEnd="46000">
                                          <p:cBhvr additive="base">
                                            <p:cTn id="111" dur="400" fill="hold"/>
                                            <p:tgtEl>
                                              <p:spTgt spid="61"/>
                                            </p:tgtEl>
                                            <p:attrNameLst>
                                              <p:attrName>ppt_x</p:attrName>
                                            </p:attrNameLst>
                                          </p:cBhvr>
                                          <p:tavLst>
                                            <p:tav tm="0">
                                              <p:val>
                                                <p:strVal val="#ppt_x"/>
                                              </p:val>
                                            </p:tav>
                                            <p:tav tm="100000">
                                              <p:val>
                                                <p:strVal val="#ppt_x"/>
                                              </p:val>
                                            </p:tav>
                                          </p:tavLst>
                                        </p:anim>
                                        <p:anim calcmode="lin" valueType="num" p14:bounceEnd="46000">
                                          <p:cBhvr additive="base">
                                            <p:cTn id="112" dur="400" fill="hold"/>
                                            <p:tgtEl>
                                              <p:spTgt spid="61"/>
                                            </p:tgtEl>
                                            <p:attrNameLst>
                                              <p:attrName>ppt_y</p:attrName>
                                            </p:attrNameLst>
                                          </p:cBhvr>
                                          <p:tavLst>
                                            <p:tav tm="0">
                                              <p:val>
                                                <p:strVal val="0-#ppt_h/2"/>
                                              </p:val>
                                            </p:tav>
                                            <p:tav tm="100000">
                                              <p:val>
                                                <p:strVal val="#ppt_y"/>
                                              </p:val>
                                            </p:tav>
                                          </p:tavLst>
                                        </p:anim>
                                      </p:childTnLst>
                                    </p:cTn>
                                  </p:par>
                                </p:childTnLst>
                              </p:cTn>
                            </p:par>
                            <p:par>
                              <p:cTn id="113" fill="hold">
                                <p:stCondLst>
                                  <p:cond delay="3500"/>
                                </p:stCondLst>
                                <p:childTnLst>
                                  <p:par>
                                    <p:cTn id="114" presetID="2" presetClass="entr" presetSubtype="1" fill="hold" nodeType="afterEffect" p14:presetBounceEnd="46000">
                                      <p:stCondLst>
                                        <p:cond delay="250"/>
                                      </p:stCondLst>
                                      <p:childTnLst>
                                        <p:set>
                                          <p:cBhvr>
                                            <p:cTn id="115" dur="1" fill="hold">
                                              <p:stCondLst>
                                                <p:cond delay="0"/>
                                              </p:stCondLst>
                                            </p:cTn>
                                            <p:tgtEl>
                                              <p:spTgt spid="62"/>
                                            </p:tgtEl>
                                            <p:attrNameLst>
                                              <p:attrName>style.visibility</p:attrName>
                                            </p:attrNameLst>
                                          </p:cBhvr>
                                          <p:to>
                                            <p:strVal val="visible"/>
                                          </p:to>
                                        </p:set>
                                        <p:anim calcmode="lin" valueType="num" p14:bounceEnd="46000">
                                          <p:cBhvr additive="base">
                                            <p:cTn id="116" dur="400" fill="hold"/>
                                            <p:tgtEl>
                                              <p:spTgt spid="62"/>
                                            </p:tgtEl>
                                            <p:attrNameLst>
                                              <p:attrName>ppt_x</p:attrName>
                                            </p:attrNameLst>
                                          </p:cBhvr>
                                          <p:tavLst>
                                            <p:tav tm="0">
                                              <p:val>
                                                <p:strVal val="#ppt_x"/>
                                              </p:val>
                                            </p:tav>
                                            <p:tav tm="100000">
                                              <p:val>
                                                <p:strVal val="#ppt_x"/>
                                              </p:val>
                                            </p:tav>
                                          </p:tavLst>
                                        </p:anim>
                                        <p:anim calcmode="lin" valueType="num" p14:bounceEnd="46000">
                                          <p:cBhvr additive="base">
                                            <p:cTn id="117" dur="400" fill="hold"/>
                                            <p:tgtEl>
                                              <p:spTgt spid="62"/>
                                            </p:tgtEl>
                                            <p:attrNameLst>
                                              <p:attrName>ppt_y</p:attrName>
                                            </p:attrNameLst>
                                          </p:cBhvr>
                                          <p:tavLst>
                                            <p:tav tm="0">
                                              <p:val>
                                                <p:strVal val="0-#ppt_h/2"/>
                                              </p:val>
                                            </p:tav>
                                            <p:tav tm="100000">
                                              <p:val>
                                                <p:strVal val="#ppt_y"/>
                                              </p:val>
                                            </p:tav>
                                          </p:tavLst>
                                        </p:anim>
                                      </p:childTnLst>
                                    </p:cTn>
                                  </p:par>
                                  <p:par>
                                    <p:cTn id="118" presetID="2" presetClass="entr" presetSubtype="1" fill="hold" grpId="0" nodeType="withEffect" p14:presetBounceEnd="46000">
                                      <p:stCondLst>
                                        <p:cond delay="250"/>
                                      </p:stCondLst>
                                      <p:childTnLst>
                                        <p:set>
                                          <p:cBhvr>
                                            <p:cTn id="119" dur="1" fill="hold">
                                              <p:stCondLst>
                                                <p:cond delay="0"/>
                                              </p:stCondLst>
                                            </p:cTn>
                                            <p:tgtEl>
                                              <p:spTgt spid="71"/>
                                            </p:tgtEl>
                                            <p:attrNameLst>
                                              <p:attrName>style.visibility</p:attrName>
                                            </p:attrNameLst>
                                          </p:cBhvr>
                                          <p:to>
                                            <p:strVal val="visible"/>
                                          </p:to>
                                        </p:set>
                                        <p:anim calcmode="lin" valueType="num" p14:bounceEnd="46000">
                                          <p:cBhvr additive="base">
                                            <p:cTn id="120" dur="400" fill="hold"/>
                                            <p:tgtEl>
                                              <p:spTgt spid="71"/>
                                            </p:tgtEl>
                                            <p:attrNameLst>
                                              <p:attrName>ppt_x</p:attrName>
                                            </p:attrNameLst>
                                          </p:cBhvr>
                                          <p:tavLst>
                                            <p:tav tm="0">
                                              <p:val>
                                                <p:strVal val="#ppt_x"/>
                                              </p:val>
                                            </p:tav>
                                            <p:tav tm="100000">
                                              <p:val>
                                                <p:strVal val="#ppt_x"/>
                                              </p:val>
                                            </p:tav>
                                          </p:tavLst>
                                        </p:anim>
                                        <p:anim calcmode="lin" valueType="num" p14:bounceEnd="46000">
                                          <p:cBhvr additive="base">
                                            <p:cTn id="121" dur="400" fill="hold"/>
                                            <p:tgtEl>
                                              <p:spTgt spid="71"/>
                                            </p:tgtEl>
                                            <p:attrNameLst>
                                              <p:attrName>ppt_y</p:attrName>
                                            </p:attrNameLst>
                                          </p:cBhvr>
                                          <p:tavLst>
                                            <p:tav tm="0">
                                              <p:val>
                                                <p:strVal val="0-#ppt_h/2"/>
                                              </p:val>
                                            </p:tav>
                                            <p:tav tm="100000">
                                              <p:val>
                                                <p:strVal val="#ppt_y"/>
                                              </p:val>
                                            </p:tav>
                                          </p:tavLst>
                                        </p:anim>
                                      </p:childTnLst>
                                    </p:cTn>
                                  </p:par>
                                  <p:par>
                                    <p:cTn id="122" presetID="2" presetClass="entr" presetSubtype="1" fill="hold" grpId="0" nodeType="withEffect" p14:presetBounceEnd="46000">
                                      <p:stCondLst>
                                        <p:cond delay="250"/>
                                      </p:stCondLst>
                                      <p:childTnLst>
                                        <p:set>
                                          <p:cBhvr>
                                            <p:cTn id="123" dur="1" fill="hold">
                                              <p:stCondLst>
                                                <p:cond delay="0"/>
                                              </p:stCondLst>
                                            </p:cTn>
                                            <p:tgtEl>
                                              <p:spTgt spid="65"/>
                                            </p:tgtEl>
                                            <p:attrNameLst>
                                              <p:attrName>style.visibility</p:attrName>
                                            </p:attrNameLst>
                                          </p:cBhvr>
                                          <p:to>
                                            <p:strVal val="visible"/>
                                          </p:to>
                                        </p:set>
                                        <p:anim calcmode="lin" valueType="num" p14:bounceEnd="46000">
                                          <p:cBhvr additive="base">
                                            <p:cTn id="124" dur="400" fill="hold"/>
                                            <p:tgtEl>
                                              <p:spTgt spid="65"/>
                                            </p:tgtEl>
                                            <p:attrNameLst>
                                              <p:attrName>ppt_x</p:attrName>
                                            </p:attrNameLst>
                                          </p:cBhvr>
                                          <p:tavLst>
                                            <p:tav tm="0">
                                              <p:val>
                                                <p:strVal val="#ppt_x"/>
                                              </p:val>
                                            </p:tav>
                                            <p:tav tm="100000">
                                              <p:val>
                                                <p:strVal val="#ppt_x"/>
                                              </p:val>
                                            </p:tav>
                                          </p:tavLst>
                                        </p:anim>
                                        <p:anim calcmode="lin" valueType="num" p14:bounceEnd="46000">
                                          <p:cBhvr additive="base">
                                            <p:cTn id="125" dur="400" fill="hold"/>
                                            <p:tgtEl>
                                              <p:spTgt spid="65"/>
                                            </p:tgtEl>
                                            <p:attrNameLst>
                                              <p:attrName>ppt_y</p:attrName>
                                            </p:attrNameLst>
                                          </p:cBhvr>
                                          <p:tavLst>
                                            <p:tav tm="0">
                                              <p:val>
                                                <p:strVal val="0-#ppt_h/2"/>
                                              </p:val>
                                            </p:tav>
                                            <p:tav tm="100000">
                                              <p:val>
                                                <p:strVal val="#ppt_y"/>
                                              </p:val>
                                            </p:tav>
                                          </p:tavLst>
                                        </p:anim>
                                      </p:childTnLst>
                                    </p:cTn>
                                  </p:par>
                                  <p:par>
                                    <p:cTn id="126" presetID="2" presetClass="entr" presetSubtype="1" fill="hold" grpId="0" nodeType="withEffect" p14:presetBounceEnd="46000">
                                      <p:stCondLst>
                                        <p:cond delay="250"/>
                                      </p:stCondLst>
                                      <p:childTnLst>
                                        <p:set>
                                          <p:cBhvr>
                                            <p:cTn id="127" dur="1" fill="hold">
                                              <p:stCondLst>
                                                <p:cond delay="0"/>
                                              </p:stCondLst>
                                            </p:cTn>
                                            <p:tgtEl>
                                              <p:spTgt spid="66"/>
                                            </p:tgtEl>
                                            <p:attrNameLst>
                                              <p:attrName>style.visibility</p:attrName>
                                            </p:attrNameLst>
                                          </p:cBhvr>
                                          <p:to>
                                            <p:strVal val="visible"/>
                                          </p:to>
                                        </p:set>
                                        <p:anim calcmode="lin" valueType="num" p14:bounceEnd="46000">
                                          <p:cBhvr additive="base">
                                            <p:cTn id="128" dur="400" fill="hold"/>
                                            <p:tgtEl>
                                              <p:spTgt spid="66"/>
                                            </p:tgtEl>
                                            <p:attrNameLst>
                                              <p:attrName>ppt_x</p:attrName>
                                            </p:attrNameLst>
                                          </p:cBhvr>
                                          <p:tavLst>
                                            <p:tav tm="0">
                                              <p:val>
                                                <p:strVal val="#ppt_x"/>
                                              </p:val>
                                            </p:tav>
                                            <p:tav tm="100000">
                                              <p:val>
                                                <p:strVal val="#ppt_x"/>
                                              </p:val>
                                            </p:tav>
                                          </p:tavLst>
                                        </p:anim>
                                        <p:anim calcmode="lin" valueType="num" p14:bounceEnd="46000">
                                          <p:cBhvr additive="base">
                                            <p:cTn id="129" dur="400" fill="hold"/>
                                            <p:tgtEl>
                                              <p:spTgt spid="6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P spid="127" grpId="0"/>
          <p:bldP spid="52" grpId="0"/>
          <p:bldP spid="56" grpId="0"/>
          <p:bldP spid="57" grpId="0"/>
          <p:bldP spid="58" grpId="0"/>
          <p:bldP spid="59" grpId="0"/>
          <p:bldP spid="60" grpId="0"/>
          <p:bldP spid="61" grpId="0"/>
          <p:bldP spid="65" grpId="0"/>
          <p:bldP spid="66" grpId="0"/>
          <p:bldP spid="67" grpId="0" animBg="1"/>
          <p:bldP spid="68" grpId="0" animBg="1"/>
          <p:bldP spid="69" grpId="0" animBg="1"/>
          <p:bldP spid="70" grpId="0" animBg="1"/>
          <p:bldP spid="7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wipe(down)">
                                          <p:cBhvr>
                                            <p:cTn id="7" dur="500"/>
                                            <p:tgtEl>
                                              <p:spTgt spid="116"/>
                                            </p:tgtEl>
                                          </p:cBhvr>
                                        </p:animEffect>
                                      </p:childTnLst>
                                    </p:cTn>
                                  </p:par>
                                  <p:par>
                                    <p:cTn id="8" presetID="22" presetClass="entr" presetSubtype="4" fill="hold" nodeType="withEffect">
                                      <p:stCondLst>
                                        <p:cond delay="0"/>
                                      </p:stCondLst>
                                      <p:childTnLst>
                                        <p:set>
                                          <p:cBhvr>
                                            <p:cTn id="9" dur="1" fill="hold">
                                              <p:stCondLst>
                                                <p:cond delay="0"/>
                                              </p:stCondLst>
                                            </p:cTn>
                                            <p:tgtEl>
                                              <p:spTgt spid="107"/>
                                            </p:tgtEl>
                                            <p:attrNameLst>
                                              <p:attrName>style.visibility</p:attrName>
                                            </p:attrNameLst>
                                          </p:cBhvr>
                                          <p:to>
                                            <p:strVal val="visible"/>
                                          </p:to>
                                        </p:set>
                                        <p:animEffect transition="in" filter="wipe(down)">
                                          <p:cBhvr>
                                            <p:cTn id="10" dur="750"/>
                                            <p:tgtEl>
                                              <p:spTgt spid="10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00"/>
                                            </p:tgtEl>
                                            <p:attrNameLst>
                                              <p:attrName>style.visibility</p:attrName>
                                            </p:attrNameLst>
                                          </p:cBhvr>
                                          <p:to>
                                            <p:strVal val="visible"/>
                                          </p:to>
                                        </p:set>
                                        <p:animEffect transition="in" filter="wipe(down)">
                                          <p:cBhvr>
                                            <p:cTn id="13" dur="500"/>
                                            <p:tgtEl>
                                              <p:spTgt spid="100"/>
                                            </p:tgtEl>
                                          </p:cBhvr>
                                        </p:animEffect>
                                      </p:childTnLst>
                                    </p:cTn>
                                  </p:par>
                                  <p:par>
                                    <p:cTn id="14" presetID="22" presetClass="entr" presetSubtype="4"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750"/>
                                            <p:tgtEl>
                                              <p:spTgt spid="19"/>
                                            </p:tgtEl>
                                          </p:cBhvr>
                                        </p:animEffect>
                                      </p:childTnLst>
                                    </p:cTn>
                                  </p:par>
                                  <p:par>
                                    <p:cTn id="17" presetID="22" presetClass="entr" presetSubtype="4"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500"/>
                                            <p:tgtEl>
                                              <p:spTgt spid="17"/>
                                            </p:tgtEl>
                                          </p:cBhvr>
                                        </p:animEffect>
                                      </p:childTnLst>
                                    </p:cTn>
                                  </p:par>
                                  <p:par>
                                    <p:cTn id="20" presetID="53" presetClass="entr" presetSubtype="16" fill="hold" nodeType="withEffect">
                                      <p:stCondLst>
                                        <p:cond delay="500"/>
                                      </p:stCondLst>
                                      <p:childTnLst>
                                        <p:set>
                                          <p:cBhvr>
                                            <p:cTn id="21" dur="1" fill="hold">
                                              <p:stCondLst>
                                                <p:cond delay="0"/>
                                              </p:stCondLst>
                                            </p:cTn>
                                            <p:tgtEl>
                                              <p:spTgt spid="122"/>
                                            </p:tgtEl>
                                            <p:attrNameLst>
                                              <p:attrName>style.visibility</p:attrName>
                                            </p:attrNameLst>
                                          </p:cBhvr>
                                          <p:to>
                                            <p:strVal val="visible"/>
                                          </p:to>
                                        </p:set>
                                        <p:anim calcmode="lin" valueType="num">
                                          <p:cBhvr>
                                            <p:cTn id="22" dur="500" fill="hold"/>
                                            <p:tgtEl>
                                              <p:spTgt spid="122"/>
                                            </p:tgtEl>
                                            <p:attrNameLst>
                                              <p:attrName>ppt_w</p:attrName>
                                            </p:attrNameLst>
                                          </p:cBhvr>
                                          <p:tavLst>
                                            <p:tav tm="0">
                                              <p:val>
                                                <p:fltVal val="0"/>
                                              </p:val>
                                            </p:tav>
                                            <p:tav tm="100000">
                                              <p:val>
                                                <p:strVal val="#ppt_w"/>
                                              </p:val>
                                            </p:tav>
                                          </p:tavLst>
                                        </p:anim>
                                        <p:anim calcmode="lin" valueType="num">
                                          <p:cBhvr>
                                            <p:cTn id="23" dur="500" fill="hold"/>
                                            <p:tgtEl>
                                              <p:spTgt spid="122"/>
                                            </p:tgtEl>
                                            <p:attrNameLst>
                                              <p:attrName>ppt_h</p:attrName>
                                            </p:attrNameLst>
                                          </p:cBhvr>
                                          <p:tavLst>
                                            <p:tav tm="0">
                                              <p:val>
                                                <p:fltVal val="0"/>
                                              </p:val>
                                            </p:tav>
                                            <p:tav tm="100000">
                                              <p:val>
                                                <p:strVal val="#ppt_h"/>
                                              </p:val>
                                            </p:tav>
                                          </p:tavLst>
                                        </p:anim>
                                        <p:animEffect transition="in" filter="fade">
                                          <p:cBhvr>
                                            <p:cTn id="24" dur="500"/>
                                            <p:tgtEl>
                                              <p:spTgt spid="122"/>
                                            </p:tgtEl>
                                          </p:cBhvr>
                                        </p:animEffect>
                                      </p:childTnLst>
                                    </p:cTn>
                                  </p:par>
                                  <p:par>
                                    <p:cTn id="25" presetID="53" presetClass="entr" presetSubtype="16" fill="hold" nodeType="withEffect">
                                      <p:stCondLst>
                                        <p:cond delay="750"/>
                                      </p:stCondLst>
                                      <p:childTnLst>
                                        <p:set>
                                          <p:cBhvr>
                                            <p:cTn id="26" dur="1" fill="hold">
                                              <p:stCondLst>
                                                <p:cond delay="0"/>
                                              </p:stCondLst>
                                            </p:cTn>
                                            <p:tgtEl>
                                              <p:spTgt spid="113"/>
                                            </p:tgtEl>
                                            <p:attrNameLst>
                                              <p:attrName>style.visibility</p:attrName>
                                            </p:attrNameLst>
                                          </p:cBhvr>
                                          <p:to>
                                            <p:strVal val="visible"/>
                                          </p:to>
                                        </p:set>
                                        <p:anim calcmode="lin" valueType="num">
                                          <p:cBhvr>
                                            <p:cTn id="27" dur="500" fill="hold"/>
                                            <p:tgtEl>
                                              <p:spTgt spid="113"/>
                                            </p:tgtEl>
                                            <p:attrNameLst>
                                              <p:attrName>ppt_w</p:attrName>
                                            </p:attrNameLst>
                                          </p:cBhvr>
                                          <p:tavLst>
                                            <p:tav tm="0">
                                              <p:val>
                                                <p:fltVal val="0"/>
                                              </p:val>
                                            </p:tav>
                                            <p:tav tm="100000">
                                              <p:val>
                                                <p:strVal val="#ppt_w"/>
                                              </p:val>
                                            </p:tav>
                                          </p:tavLst>
                                        </p:anim>
                                        <p:anim calcmode="lin" valueType="num">
                                          <p:cBhvr>
                                            <p:cTn id="28" dur="500" fill="hold"/>
                                            <p:tgtEl>
                                              <p:spTgt spid="113"/>
                                            </p:tgtEl>
                                            <p:attrNameLst>
                                              <p:attrName>ppt_h</p:attrName>
                                            </p:attrNameLst>
                                          </p:cBhvr>
                                          <p:tavLst>
                                            <p:tav tm="0">
                                              <p:val>
                                                <p:fltVal val="0"/>
                                              </p:val>
                                            </p:tav>
                                            <p:tav tm="100000">
                                              <p:val>
                                                <p:strVal val="#ppt_h"/>
                                              </p:val>
                                            </p:tav>
                                          </p:tavLst>
                                        </p:anim>
                                        <p:animEffect transition="in" filter="fade">
                                          <p:cBhvr>
                                            <p:cTn id="29" dur="500"/>
                                            <p:tgtEl>
                                              <p:spTgt spid="113"/>
                                            </p:tgtEl>
                                          </p:cBhvr>
                                        </p:animEffect>
                                      </p:childTnLst>
                                    </p:cTn>
                                  </p:par>
                                  <p:par>
                                    <p:cTn id="30" presetID="53" presetClass="entr" presetSubtype="16" fill="hold" nodeType="withEffect">
                                      <p:stCondLst>
                                        <p:cond delay="500"/>
                                      </p:stCondLst>
                                      <p:childTnLst>
                                        <p:set>
                                          <p:cBhvr>
                                            <p:cTn id="31" dur="1" fill="hold">
                                              <p:stCondLst>
                                                <p:cond delay="0"/>
                                              </p:stCondLst>
                                            </p:cTn>
                                            <p:tgtEl>
                                              <p:spTgt spid="104"/>
                                            </p:tgtEl>
                                            <p:attrNameLst>
                                              <p:attrName>style.visibility</p:attrName>
                                            </p:attrNameLst>
                                          </p:cBhvr>
                                          <p:to>
                                            <p:strVal val="visible"/>
                                          </p:to>
                                        </p:set>
                                        <p:anim calcmode="lin" valueType="num">
                                          <p:cBhvr>
                                            <p:cTn id="32" dur="500" fill="hold"/>
                                            <p:tgtEl>
                                              <p:spTgt spid="104"/>
                                            </p:tgtEl>
                                            <p:attrNameLst>
                                              <p:attrName>ppt_w</p:attrName>
                                            </p:attrNameLst>
                                          </p:cBhvr>
                                          <p:tavLst>
                                            <p:tav tm="0">
                                              <p:val>
                                                <p:fltVal val="0"/>
                                              </p:val>
                                            </p:tav>
                                            <p:tav tm="100000">
                                              <p:val>
                                                <p:strVal val="#ppt_w"/>
                                              </p:val>
                                            </p:tav>
                                          </p:tavLst>
                                        </p:anim>
                                        <p:anim calcmode="lin" valueType="num">
                                          <p:cBhvr>
                                            <p:cTn id="33" dur="500" fill="hold"/>
                                            <p:tgtEl>
                                              <p:spTgt spid="104"/>
                                            </p:tgtEl>
                                            <p:attrNameLst>
                                              <p:attrName>ppt_h</p:attrName>
                                            </p:attrNameLst>
                                          </p:cBhvr>
                                          <p:tavLst>
                                            <p:tav tm="0">
                                              <p:val>
                                                <p:fltVal val="0"/>
                                              </p:val>
                                            </p:tav>
                                            <p:tav tm="100000">
                                              <p:val>
                                                <p:strVal val="#ppt_h"/>
                                              </p:val>
                                            </p:tav>
                                          </p:tavLst>
                                        </p:anim>
                                        <p:animEffect transition="in" filter="fade">
                                          <p:cBhvr>
                                            <p:cTn id="34" dur="500"/>
                                            <p:tgtEl>
                                              <p:spTgt spid="104"/>
                                            </p:tgtEl>
                                          </p:cBhvr>
                                        </p:animEffect>
                                      </p:childTnLst>
                                    </p:cTn>
                                  </p:par>
                                  <p:par>
                                    <p:cTn id="35" presetID="53" presetClass="entr" presetSubtype="16" fill="hold" nodeType="withEffect">
                                      <p:stCondLst>
                                        <p:cond delay="750"/>
                                      </p:stCondLst>
                                      <p:childTnLst>
                                        <p:set>
                                          <p:cBhvr>
                                            <p:cTn id="36" dur="1" fill="hold">
                                              <p:stCondLst>
                                                <p:cond delay="0"/>
                                              </p:stCondLst>
                                            </p:cTn>
                                            <p:tgtEl>
                                              <p:spTgt spid="95"/>
                                            </p:tgtEl>
                                            <p:attrNameLst>
                                              <p:attrName>style.visibility</p:attrName>
                                            </p:attrNameLst>
                                          </p:cBhvr>
                                          <p:to>
                                            <p:strVal val="visible"/>
                                          </p:to>
                                        </p:set>
                                        <p:anim calcmode="lin" valueType="num">
                                          <p:cBhvr>
                                            <p:cTn id="37" dur="500" fill="hold"/>
                                            <p:tgtEl>
                                              <p:spTgt spid="95"/>
                                            </p:tgtEl>
                                            <p:attrNameLst>
                                              <p:attrName>ppt_w</p:attrName>
                                            </p:attrNameLst>
                                          </p:cBhvr>
                                          <p:tavLst>
                                            <p:tav tm="0">
                                              <p:val>
                                                <p:fltVal val="0"/>
                                              </p:val>
                                            </p:tav>
                                            <p:tav tm="100000">
                                              <p:val>
                                                <p:strVal val="#ppt_w"/>
                                              </p:val>
                                            </p:tav>
                                          </p:tavLst>
                                        </p:anim>
                                        <p:anim calcmode="lin" valueType="num">
                                          <p:cBhvr>
                                            <p:cTn id="38" dur="500" fill="hold"/>
                                            <p:tgtEl>
                                              <p:spTgt spid="95"/>
                                            </p:tgtEl>
                                            <p:attrNameLst>
                                              <p:attrName>ppt_h</p:attrName>
                                            </p:attrNameLst>
                                          </p:cBhvr>
                                          <p:tavLst>
                                            <p:tav tm="0">
                                              <p:val>
                                                <p:fltVal val="0"/>
                                              </p:val>
                                            </p:tav>
                                            <p:tav tm="100000">
                                              <p:val>
                                                <p:strVal val="#ppt_h"/>
                                              </p:val>
                                            </p:tav>
                                          </p:tavLst>
                                        </p:anim>
                                        <p:animEffect transition="in" filter="fade">
                                          <p:cBhvr>
                                            <p:cTn id="39" dur="500"/>
                                            <p:tgtEl>
                                              <p:spTgt spid="95"/>
                                            </p:tgtEl>
                                          </p:cBhvr>
                                        </p:animEffect>
                                      </p:childTnLst>
                                    </p:cTn>
                                  </p:par>
                                  <p:par>
                                    <p:cTn id="40" presetID="53" presetClass="entr" presetSubtype="16" fill="hold" nodeType="withEffect">
                                      <p:stCondLst>
                                        <p:cond delay="50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childTnLst>
                              </p:cTn>
                            </p:par>
                            <p:par>
                              <p:cTn id="45" fill="hold">
                                <p:stCondLst>
                                  <p:cond delay="500"/>
                                </p:stCondLst>
                                <p:childTnLst>
                                  <p:par>
                                    <p:cTn id="46" presetID="2" presetClass="entr" presetSubtype="1" fill="hold" nodeType="afterEffect">
                                      <p:stCondLst>
                                        <p:cond delay="250"/>
                                      </p:stCondLst>
                                      <p:childTnLst>
                                        <p:set>
                                          <p:cBhvr>
                                            <p:cTn id="47" dur="1" fill="hold">
                                              <p:stCondLst>
                                                <p:cond delay="0"/>
                                              </p:stCondLst>
                                            </p:cTn>
                                            <p:tgtEl>
                                              <p:spTgt spid="119"/>
                                            </p:tgtEl>
                                            <p:attrNameLst>
                                              <p:attrName>style.visibility</p:attrName>
                                            </p:attrNameLst>
                                          </p:cBhvr>
                                          <p:to>
                                            <p:strVal val="visible"/>
                                          </p:to>
                                        </p:set>
                                        <p:anim calcmode="lin" valueType="num">
                                          <p:cBhvr additive="base">
                                            <p:cTn id="48" dur="400" fill="hold"/>
                                            <p:tgtEl>
                                              <p:spTgt spid="119"/>
                                            </p:tgtEl>
                                            <p:attrNameLst>
                                              <p:attrName>ppt_x</p:attrName>
                                            </p:attrNameLst>
                                          </p:cBhvr>
                                          <p:tavLst>
                                            <p:tav tm="0">
                                              <p:val>
                                                <p:strVal val="#ppt_x"/>
                                              </p:val>
                                            </p:tav>
                                            <p:tav tm="100000">
                                              <p:val>
                                                <p:strVal val="#ppt_x"/>
                                              </p:val>
                                            </p:tav>
                                          </p:tavLst>
                                        </p:anim>
                                        <p:anim calcmode="lin" valueType="num">
                                          <p:cBhvr additive="base">
                                            <p:cTn id="49" dur="400" fill="hold"/>
                                            <p:tgtEl>
                                              <p:spTgt spid="119"/>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stCondLst>
                                        <p:cond delay="250"/>
                                      </p:stCondLst>
                                      <p:childTnLst>
                                        <p:set>
                                          <p:cBhvr>
                                            <p:cTn id="51" dur="1" fill="hold">
                                              <p:stCondLst>
                                                <p:cond delay="0"/>
                                              </p:stCondLst>
                                            </p:cTn>
                                            <p:tgtEl>
                                              <p:spTgt spid="67"/>
                                            </p:tgtEl>
                                            <p:attrNameLst>
                                              <p:attrName>style.visibility</p:attrName>
                                            </p:attrNameLst>
                                          </p:cBhvr>
                                          <p:to>
                                            <p:strVal val="visible"/>
                                          </p:to>
                                        </p:set>
                                        <p:anim calcmode="lin" valueType="num">
                                          <p:cBhvr additive="base">
                                            <p:cTn id="52" dur="400" fill="hold"/>
                                            <p:tgtEl>
                                              <p:spTgt spid="67"/>
                                            </p:tgtEl>
                                            <p:attrNameLst>
                                              <p:attrName>ppt_x</p:attrName>
                                            </p:attrNameLst>
                                          </p:cBhvr>
                                          <p:tavLst>
                                            <p:tav tm="0">
                                              <p:val>
                                                <p:strVal val="#ppt_x"/>
                                              </p:val>
                                            </p:tav>
                                            <p:tav tm="100000">
                                              <p:val>
                                                <p:strVal val="#ppt_x"/>
                                              </p:val>
                                            </p:tav>
                                          </p:tavLst>
                                        </p:anim>
                                        <p:anim calcmode="lin" valueType="num">
                                          <p:cBhvr additive="base">
                                            <p:cTn id="53" dur="400" fill="hold"/>
                                            <p:tgtEl>
                                              <p:spTgt spid="67"/>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stCondLst>
                                        <p:cond delay="250"/>
                                      </p:stCondLst>
                                      <p:childTnLst>
                                        <p:set>
                                          <p:cBhvr>
                                            <p:cTn id="55" dur="1" fill="hold">
                                              <p:stCondLst>
                                                <p:cond delay="0"/>
                                              </p:stCondLst>
                                            </p:cTn>
                                            <p:tgtEl>
                                              <p:spTgt spid="127"/>
                                            </p:tgtEl>
                                            <p:attrNameLst>
                                              <p:attrName>style.visibility</p:attrName>
                                            </p:attrNameLst>
                                          </p:cBhvr>
                                          <p:to>
                                            <p:strVal val="visible"/>
                                          </p:to>
                                        </p:set>
                                        <p:anim calcmode="lin" valueType="num">
                                          <p:cBhvr additive="base">
                                            <p:cTn id="56" dur="400" fill="hold"/>
                                            <p:tgtEl>
                                              <p:spTgt spid="127"/>
                                            </p:tgtEl>
                                            <p:attrNameLst>
                                              <p:attrName>ppt_x</p:attrName>
                                            </p:attrNameLst>
                                          </p:cBhvr>
                                          <p:tavLst>
                                            <p:tav tm="0">
                                              <p:val>
                                                <p:strVal val="#ppt_x"/>
                                              </p:val>
                                            </p:tav>
                                            <p:tav tm="100000">
                                              <p:val>
                                                <p:strVal val="#ppt_x"/>
                                              </p:val>
                                            </p:tav>
                                          </p:tavLst>
                                        </p:anim>
                                        <p:anim calcmode="lin" valueType="num">
                                          <p:cBhvr additive="base">
                                            <p:cTn id="57" dur="400" fill="hold"/>
                                            <p:tgtEl>
                                              <p:spTgt spid="127"/>
                                            </p:tgtEl>
                                            <p:attrNameLst>
                                              <p:attrName>ppt_y</p:attrName>
                                            </p:attrNameLst>
                                          </p:cBhvr>
                                          <p:tavLst>
                                            <p:tav tm="0">
                                              <p:val>
                                                <p:strVal val="0-#ppt_h/2"/>
                                              </p:val>
                                            </p:tav>
                                            <p:tav tm="100000">
                                              <p:val>
                                                <p:strVal val="#ppt_y"/>
                                              </p:val>
                                            </p:tav>
                                          </p:tavLst>
                                        </p:anim>
                                      </p:childTnLst>
                                    </p:cTn>
                                  </p:par>
                                  <p:par>
                                    <p:cTn id="58" presetID="2" presetClass="entr" presetSubtype="1" fill="hold" grpId="0" nodeType="withEffect">
                                      <p:stCondLst>
                                        <p:cond delay="250"/>
                                      </p:stCondLst>
                                      <p:childTnLst>
                                        <p:set>
                                          <p:cBhvr>
                                            <p:cTn id="59" dur="1" fill="hold">
                                              <p:stCondLst>
                                                <p:cond delay="0"/>
                                              </p:stCondLst>
                                            </p:cTn>
                                            <p:tgtEl>
                                              <p:spTgt spid="52"/>
                                            </p:tgtEl>
                                            <p:attrNameLst>
                                              <p:attrName>style.visibility</p:attrName>
                                            </p:attrNameLst>
                                          </p:cBhvr>
                                          <p:to>
                                            <p:strVal val="visible"/>
                                          </p:to>
                                        </p:set>
                                        <p:anim calcmode="lin" valueType="num">
                                          <p:cBhvr additive="base">
                                            <p:cTn id="60" dur="400" fill="hold"/>
                                            <p:tgtEl>
                                              <p:spTgt spid="52"/>
                                            </p:tgtEl>
                                            <p:attrNameLst>
                                              <p:attrName>ppt_x</p:attrName>
                                            </p:attrNameLst>
                                          </p:cBhvr>
                                          <p:tavLst>
                                            <p:tav tm="0">
                                              <p:val>
                                                <p:strVal val="#ppt_x"/>
                                              </p:val>
                                            </p:tav>
                                            <p:tav tm="100000">
                                              <p:val>
                                                <p:strVal val="#ppt_x"/>
                                              </p:val>
                                            </p:tav>
                                          </p:tavLst>
                                        </p:anim>
                                        <p:anim calcmode="lin" valueType="num">
                                          <p:cBhvr additive="base">
                                            <p:cTn id="61" dur="400" fill="hold"/>
                                            <p:tgtEl>
                                              <p:spTgt spid="52"/>
                                            </p:tgtEl>
                                            <p:attrNameLst>
                                              <p:attrName>ppt_y</p:attrName>
                                            </p:attrNameLst>
                                          </p:cBhvr>
                                          <p:tavLst>
                                            <p:tav tm="0">
                                              <p:val>
                                                <p:strVal val="0-#ppt_h/2"/>
                                              </p:val>
                                            </p:tav>
                                            <p:tav tm="100000">
                                              <p:val>
                                                <p:strVal val="#ppt_y"/>
                                              </p:val>
                                            </p:tav>
                                          </p:tavLst>
                                        </p:anim>
                                      </p:childTnLst>
                                    </p:cTn>
                                  </p:par>
                                </p:childTnLst>
                              </p:cTn>
                            </p:par>
                            <p:par>
                              <p:cTn id="62" fill="hold">
                                <p:stCondLst>
                                  <p:cond delay="1250"/>
                                </p:stCondLst>
                                <p:childTnLst>
                                  <p:par>
                                    <p:cTn id="63" presetID="2" presetClass="entr" presetSubtype="1" fill="hold" nodeType="afterEffect">
                                      <p:stCondLst>
                                        <p:cond delay="250"/>
                                      </p:stCondLst>
                                      <p:childTnLst>
                                        <p:set>
                                          <p:cBhvr>
                                            <p:cTn id="64" dur="1" fill="hold">
                                              <p:stCondLst>
                                                <p:cond delay="0"/>
                                              </p:stCondLst>
                                            </p:cTn>
                                            <p:tgtEl>
                                              <p:spTgt spid="110"/>
                                            </p:tgtEl>
                                            <p:attrNameLst>
                                              <p:attrName>style.visibility</p:attrName>
                                            </p:attrNameLst>
                                          </p:cBhvr>
                                          <p:to>
                                            <p:strVal val="visible"/>
                                          </p:to>
                                        </p:set>
                                        <p:anim calcmode="lin" valueType="num">
                                          <p:cBhvr additive="base">
                                            <p:cTn id="65" dur="400" fill="hold"/>
                                            <p:tgtEl>
                                              <p:spTgt spid="110"/>
                                            </p:tgtEl>
                                            <p:attrNameLst>
                                              <p:attrName>ppt_x</p:attrName>
                                            </p:attrNameLst>
                                          </p:cBhvr>
                                          <p:tavLst>
                                            <p:tav tm="0">
                                              <p:val>
                                                <p:strVal val="#ppt_x"/>
                                              </p:val>
                                            </p:tav>
                                            <p:tav tm="100000">
                                              <p:val>
                                                <p:strVal val="#ppt_x"/>
                                              </p:val>
                                            </p:tav>
                                          </p:tavLst>
                                        </p:anim>
                                        <p:anim calcmode="lin" valueType="num">
                                          <p:cBhvr additive="base">
                                            <p:cTn id="66" dur="400" fill="hold"/>
                                            <p:tgtEl>
                                              <p:spTgt spid="110"/>
                                            </p:tgtEl>
                                            <p:attrNameLst>
                                              <p:attrName>ppt_y</p:attrName>
                                            </p:attrNameLst>
                                          </p:cBhvr>
                                          <p:tavLst>
                                            <p:tav tm="0">
                                              <p:val>
                                                <p:strVal val="0-#ppt_h/2"/>
                                              </p:val>
                                            </p:tav>
                                            <p:tav tm="100000">
                                              <p:val>
                                                <p:strVal val="#ppt_y"/>
                                              </p:val>
                                            </p:tav>
                                          </p:tavLst>
                                        </p:anim>
                                      </p:childTnLst>
                                    </p:cTn>
                                  </p:par>
                                  <p:par>
                                    <p:cTn id="67" presetID="2" presetClass="entr" presetSubtype="1" fill="hold" grpId="0" nodeType="withEffect">
                                      <p:stCondLst>
                                        <p:cond delay="250"/>
                                      </p:stCondLst>
                                      <p:childTnLst>
                                        <p:set>
                                          <p:cBhvr>
                                            <p:cTn id="68" dur="1" fill="hold">
                                              <p:stCondLst>
                                                <p:cond delay="0"/>
                                              </p:stCondLst>
                                            </p:cTn>
                                            <p:tgtEl>
                                              <p:spTgt spid="68"/>
                                            </p:tgtEl>
                                            <p:attrNameLst>
                                              <p:attrName>style.visibility</p:attrName>
                                            </p:attrNameLst>
                                          </p:cBhvr>
                                          <p:to>
                                            <p:strVal val="visible"/>
                                          </p:to>
                                        </p:set>
                                        <p:anim calcmode="lin" valueType="num">
                                          <p:cBhvr additive="base">
                                            <p:cTn id="69" dur="400" fill="hold"/>
                                            <p:tgtEl>
                                              <p:spTgt spid="68"/>
                                            </p:tgtEl>
                                            <p:attrNameLst>
                                              <p:attrName>ppt_x</p:attrName>
                                            </p:attrNameLst>
                                          </p:cBhvr>
                                          <p:tavLst>
                                            <p:tav tm="0">
                                              <p:val>
                                                <p:strVal val="#ppt_x"/>
                                              </p:val>
                                            </p:tav>
                                            <p:tav tm="100000">
                                              <p:val>
                                                <p:strVal val="#ppt_x"/>
                                              </p:val>
                                            </p:tav>
                                          </p:tavLst>
                                        </p:anim>
                                        <p:anim calcmode="lin" valueType="num">
                                          <p:cBhvr additive="base">
                                            <p:cTn id="70" dur="400" fill="hold"/>
                                            <p:tgtEl>
                                              <p:spTgt spid="68"/>
                                            </p:tgtEl>
                                            <p:attrNameLst>
                                              <p:attrName>ppt_y</p:attrName>
                                            </p:attrNameLst>
                                          </p:cBhvr>
                                          <p:tavLst>
                                            <p:tav tm="0">
                                              <p:val>
                                                <p:strVal val="0-#ppt_h/2"/>
                                              </p:val>
                                            </p:tav>
                                            <p:tav tm="100000">
                                              <p:val>
                                                <p:strVal val="#ppt_y"/>
                                              </p:val>
                                            </p:tav>
                                          </p:tavLst>
                                        </p:anim>
                                      </p:childTnLst>
                                    </p:cTn>
                                  </p:par>
                                  <p:par>
                                    <p:cTn id="71" presetID="2" presetClass="entr" presetSubtype="1" fill="hold" grpId="0" nodeType="withEffect">
                                      <p:stCondLst>
                                        <p:cond delay="250"/>
                                      </p:stCondLst>
                                      <p:childTnLst>
                                        <p:set>
                                          <p:cBhvr>
                                            <p:cTn id="72" dur="1" fill="hold">
                                              <p:stCondLst>
                                                <p:cond delay="0"/>
                                              </p:stCondLst>
                                            </p:cTn>
                                            <p:tgtEl>
                                              <p:spTgt spid="56"/>
                                            </p:tgtEl>
                                            <p:attrNameLst>
                                              <p:attrName>style.visibility</p:attrName>
                                            </p:attrNameLst>
                                          </p:cBhvr>
                                          <p:to>
                                            <p:strVal val="visible"/>
                                          </p:to>
                                        </p:set>
                                        <p:anim calcmode="lin" valueType="num">
                                          <p:cBhvr additive="base">
                                            <p:cTn id="73" dur="400" fill="hold"/>
                                            <p:tgtEl>
                                              <p:spTgt spid="56"/>
                                            </p:tgtEl>
                                            <p:attrNameLst>
                                              <p:attrName>ppt_x</p:attrName>
                                            </p:attrNameLst>
                                          </p:cBhvr>
                                          <p:tavLst>
                                            <p:tav tm="0">
                                              <p:val>
                                                <p:strVal val="#ppt_x"/>
                                              </p:val>
                                            </p:tav>
                                            <p:tav tm="100000">
                                              <p:val>
                                                <p:strVal val="#ppt_x"/>
                                              </p:val>
                                            </p:tav>
                                          </p:tavLst>
                                        </p:anim>
                                        <p:anim calcmode="lin" valueType="num">
                                          <p:cBhvr additive="base">
                                            <p:cTn id="74" dur="400" fill="hold"/>
                                            <p:tgtEl>
                                              <p:spTgt spid="56"/>
                                            </p:tgtEl>
                                            <p:attrNameLst>
                                              <p:attrName>ppt_y</p:attrName>
                                            </p:attrNameLst>
                                          </p:cBhvr>
                                          <p:tavLst>
                                            <p:tav tm="0">
                                              <p:val>
                                                <p:strVal val="0-#ppt_h/2"/>
                                              </p:val>
                                            </p:tav>
                                            <p:tav tm="100000">
                                              <p:val>
                                                <p:strVal val="#ppt_y"/>
                                              </p:val>
                                            </p:tav>
                                          </p:tavLst>
                                        </p:anim>
                                      </p:childTnLst>
                                    </p:cTn>
                                  </p:par>
                                  <p:par>
                                    <p:cTn id="75" presetID="2" presetClass="entr" presetSubtype="1" fill="hold" grpId="0" nodeType="withEffect">
                                      <p:stCondLst>
                                        <p:cond delay="250"/>
                                      </p:stCondLst>
                                      <p:childTnLst>
                                        <p:set>
                                          <p:cBhvr>
                                            <p:cTn id="76" dur="1" fill="hold">
                                              <p:stCondLst>
                                                <p:cond delay="0"/>
                                              </p:stCondLst>
                                            </p:cTn>
                                            <p:tgtEl>
                                              <p:spTgt spid="57"/>
                                            </p:tgtEl>
                                            <p:attrNameLst>
                                              <p:attrName>style.visibility</p:attrName>
                                            </p:attrNameLst>
                                          </p:cBhvr>
                                          <p:to>
                                            <p:strVal val="visible"/>
                                          </p:to>
                                        </p:set>
                                        <p:anim calcmode="lin" valueType="num">
                                          <p:cBhvr additive="base">
                                            <p:cTn id="77" dur="400" fill="hold"/>
                                            <p:tgtEl>
                                              <p:spTgt spid="57"/>
                                            </p:tgtEl>
                                            <p:attrNameLst>
                                              <p:attrName>ppt_x</p:attrName>
                                            </p:attrNameLst>
                                          </p:cBhvr>
                                          <p:tavLst>
                                            <p:tav tm="0">
                                              <p:val>
                                                <p:strVal val="#ppt_x"/>
                                              </p:val>
                                            </p:tav>
                                            <p:tav tm="100000">
                                              <p:val>
                                                <p:strVal val="#ppt_x"/>
                                              </p:val>
                                            </p:tav>
                                          </p:tavLst>
                                        </p:anim>
                                        <p:anim calcmode="lin" valueType="num">
                                          <p:cBhvr additive="base">
                                            <p:cTn id="78" dur="400" fill="hold"/>
                                            <p:tgtEl>
                                              <p:spTgt spid="57"/>
                                            </p:tgtEl>
                                            <p:attrNameLst>
                                              <p:attrName>ppt_y</p:attrName>
                                            </p:attrNameLst>
                                          </p:cBhvr>
                                          <p:tavLst>
                                            <p:tav tm="0">
                                              <p:val>
                                                <p:strVal val="0-#ppt_h/2"/>
                                              </p:val>
                                            </p:tav>
                                            <p:tav tm="100000">
                                              <p:val>
                                                <p:strVal val="#ppt_y"/>
                                              </p:val>
                                            </p:tav>
                                          </p:tavLst>
                                        </p:anim>
                                      </p:childTnLst>
                                    </p:cTn>
                                  </p:par>
                                </p:childTnLst>
                              </p:cTn>
                            </p:par>
                            <p:par>
                              <p:cTn id="79" fill="hold">
                                <p:stCondLst>
                                  <p:cond delay="2000"/>
                                </p:stCondLst>
                                <p:childTnLst>
                                  <p:par>
                                    <p:cTn id="80" presetID="2" presetClass="entr" presetSubtype="1" fill="hold" nodeType="afterEffect">
                                      <p:stCondLst>
                                        <p:cond delay="250"/>
                                      </p:stCondLst>
                                      <p:childTnLst>
                                        <p:set>
                                          <p:cBhvr>
                                            <p:cTn id="81" dur="1" fill="hold">
                                              <p:stCondLst>
                                                <p:cond delay="0"/>
                                              </p:stCondLst>
                                            </p:cTn>
                                            <p:tgtEl>
                                              <p:spTgt spid="101"/>
                                            </p:tgtEl>
                                            <p:attrNameLst>
                                              <p:attrName>style.visibility</p:attrName>
                                            </p:attrNameLst>
                                          </p:cBhvr>
                                          <p:to>
                                            <p:strVal val="visible"/>
                                          </p:to>
                                        </p:set>
                                        <p:anim calcmode="lin" valueType="num">
                                          <p:cBhvr additive="base">
                                            <p:cTn id="82" dur="400" fill="hold"/>
                                            <p:tgtEl>
                                              <p:spTgt spid="101"/>
                                            </p:tgtEl>
                                            <p:attrNameLst>
                                              <p:attrName>ppt_x</p:attrName>
                                            </p:attrNameLst>
                                          </p:cBhvr>
                                          <p:tavLst>
                                            <p:tav tm="0">
                                              <p:val>
                                                <p:strVal val="#ppt_x"/>
                                              </p:val>
                                            </p:tav>
                                            <p:tav tm="100000">
                                              <p:val>
                                                <p:strVal val="#ppt_x"/>
                                              </p:val>
                                            </p:tav>
                                          </p:tavLst>
                                        </p:anim>
                                        <p:anim calcmode="lin" valueType="num">
                                          <p:cBhvr additive="base">
                                            <p:cTn id="83" dur="400" fill="hold"/>
                                            <p:tgtEl>
                                              <p:spTgt spid="101"/>
                                            </p:tgtEl>
                                            <p:attrNameLst>
                                              <p:attrName>ppt_y</p:attrName>
                                            </p:attrNameLst>
                                          </p:cBhvr>
                                          <p:tavLst>
                                            <p:tav tm="0">
                                              <p:val>
                                                <p:strVal val="0-#ppt_h/2"/>
                                              </p:val>
                                            </p:tav>
                                            <p:tav tm="100000">
                                              <p:val>
                                                <p:strVal val="#ppt_y"/>
                                              </p:val>
                                            </p:tav>
                                          </p:tavLst>
                                        </p:anim>
                                      </p:childTnLst>
                                    </p:cTn>
                                  </p:par>
                                  <p:par>
                                    <p:cTn id="84" presetID="2" presetClass="entr" presetSubtype="1" fill="hold" grpId="0" nodeType="withEffect">
                                      <p:stCondLst>
                                        <p:cond delay="250"/>
                                      </p:stCondLst>
                                      <p:childTnLst>
                                        <p:set>
                                          <p:cBhvr>
                                            <p:cTn id="85" dur="1" fill="hold">
                                              <p:stCondLst>
                                                <p:cond delay="0"/>
                                              </p:stCondLst>
                                            </p:cTn>
                                            <p:tgtEl>
                                              <p:spTgt spid="69"/>
                                            </p:tgtEl>
                                            <p:attrNameLst>
                                              <p:attrName>style.visibility</p:attrName>
                                            </p:attrNameLst>
                                          </p:cBhvr>
                                          <p:to>
                                            <p:strVal val="visible"/>
                                          </p:to>
                                        </p:set>
                                        <p:anim calcmode="lin" valueType="num">
                                          <p:cBhvr additive="base">
                                            <p:cTn id="86" dur="400" fill="hold"/>
                                            <p:tgtEl>
                                              <p:spTgt spid="69"/>
                                            </p:tgtEl>
                                            <p:attrNameLst>
                                              <p:attrName>ppt_x</p:attrName>
                                            </p:attrNameLst>
                                          </p:cBhvr>
                                          <p:tavLst>
                                            <p:tav tm="0">
                                              <p:val>
                                                <p:strVal val="#ppt_x"/>
                                              </p:val>
                                            </p:tav>
                                            <p:tav tm="100000">
                                              <p:val>
                                                <p:strVal val="#ppt_x"/>
                                              </p:val>
                                            </p:tav>
                                          </p:tavLst>
                                        </p:anim>
                                        <p:anim calcmode="lin" valueType="num">
                                          <p:cBhvr additive="base">
                                            <p:cTn id="87" dur="400" fill="hold"/>
                                            <p:tgtEl>
                                              <p:spTgt spid="69"/>
                                            </p:tgtEl>
                                            <p:attrNameLst>
                                              <p:attrName>ppt_y</p:attrName>
                                            </p:attrNameLst>
                                          </p:cBhvr>
                                          <p:tavLst>
                                            <p:tav tm="0">
                                              <p:val>
                                                <p:strVal val="0-#ppt_h/2"/>
                                              </p:val>
                                            </p:tav>
                                            <p:tav tm="100000">
                                              <p:val>
                                                <p:strVal val="#ppt_y"/>
                                              </p:val>
                                            </p:tav>
                                          </p:tavLst>
                                        </p:anim>
                                      </p:childTnLst>
                                    </p:cTn>
                                  </p:par>
                                  <p:par>
                                    <p:cTn id="88" presetID="2" presetClass="entr" presetSubtype="1" fill="hold" grpId="0" nodeType="withEffect">
                                      <p:stCondLst>
                                        <p:cond delay="250"/>
                                      </p:stCondLst>
                                      <p:childTnLst>
                                        <p:set>
                                          <p:cBhvr>
                                            <p:cTn id="89" dur="1" fill="hold">
                                              <p:stCondLst>
                                                <p:cond delay="0"/>
                                              </p:stCondLst>
                                            </p:cTn>
                                            <p:tgtEl>
                                              <p:spTgt spid="58"/>
                                            </p:tgtEl>
                                            <p:attrNameLst>
                                              <p:attrName>style.visibility</p:attrName>
                                            </p:attrNameLst>
                                          </p:cBhvr>
                                          <p:to>
                                            <p:strVal val="visible"/>
                                          </p:to>
                                        </p:set>
                                        <p:anim calcmode="lin" valueType="num">
                                          <p:cBhvr additive="base">
                                            <p:cTn id="90" dur="400" fill="hold"/>
                                            <p:tgtEl>
                                              <p:spTgt spid="58"/>
                                            </p:tgtEl>
                                            <p:attrNameLst>
                                              <p:attrName>ppt_x</p:attrName>
                                            </p:attrNameLst>
                                          </p:cBhvr>
                                          <p:tavLst>
                                            <p:tav tm="0">
                                              <p:val>
                                                <p:strVal val="#ppt_x"/>
                                              </p:val>
                                            </p:tav>
                                            <p:tav tm="100000">
                                              <p:val>
                                                <p:strVal val="#ppt_x"/>
                                              </p:val>
                                            </p:tav>
                                          </p:tavLst>
                                        </p:anim>
                                        <p:anim calcmode="lin" valueType="num">
                                          <p:cBhvr additive="base">
                                            <p:cTn id="91" dur="400" fill="hold"/>
                                            <p:tgtEl>
                                              <p:spTgt spid="58"/>
                                            </p:tgtEl>
                                            <p:attrNameLst>
                                              <p:attrName>ppt_y</p:attrName>
                                            </p:attrNameLst>
                                          </p:cBhvr>
                                          <p:tavLst>
                                            <p:tav tm="0">
                                              <p:val>
                                                <p:strVal val="0-#ppt_h/2"/>
                                              </p:val>
                                            </p:tav>
                                            <p:tav tm="100000">
                                              <p:val>
                                                <p:strVal val="#ppt_y"/>
                                              </p:val>
                                            </p:tav>
                                          </p:tavLst>
                                        </p:anim>
                                      </p:childTnLst>
                                    </p:cTn>
                                  </p:par>
                                  <p:par>
                                    <p:cTn id="92" presetID="2" presetClass="entr" presetSubtype="1" fill="hold" grpId="0" nodeType="withEffect">
                                      <p:stCondLst>
                                        <p:cond delay="250"/>
                                      </p:stCondLst>
                                      <p:childTnLst>
                                        <p:set>
                                          <p:cBhvr>
                                            <p:cTn id="93" dur="1" fill="hold">
                                              <p:stCondLst>
                                                <p:cond delay="0"/>
                                              </p:stCondLst>
                                            </p:cTn>
                                            <p:tgtEl>
                                              <p:spTgt spid="59"/>
                                            </p:tgtEl>
                                            <p:attrNameLst>
                                              <p:attrName>style.visibility</p:attrName>
                                            </p:attrNameLst>
                                          </p:cBhvr>
                                          <p:to>
                                            <p:strVal val="visible"/>
                                          </p:to>
                                        </p:set>
                                        <p:anim calcmode="lin" valueType="num">
                                          <p:cBhvr additive="base">
                                            <p:cTn id="94" dur="400" fill="hold"/>
                                            <p:tgtEl>
                                              <p:spTgt spid="59"/>
                                            </p:tgtEl>
                                            <p:attrNameLst>
                                              <p:attrName>ppt_x</p:attrName>
                                            </p:attrNameLst>
                                          </p:cBhvr>
                                          <p:tavLst>
                                            <p:tav tm="0">
                                              <p:val>
                                                <p:strVal val="#ppt_x"/>
                                              </p:val>
                                            </p:tav>
                                            <p:tav tm="100000">
                                              <p:val>
                                                <p:strVal val="#ppt_x"/>
                                              </p:val>
                                            </p:tav>
                                          </p:tavLst>
                                        </p:anim>
                                        <p:anim calcmode="lin" valueType="num">
                                          <p:cBhvr additive="base">
                                            <p:cTn id="95" dur="400" fill="hold"/>
                                            <p:tgtEl>
                                              <p:spTgt spid="59"/>
                                            </p:tgtEl>
                                            <p:attrNameLst>
                                              <p:attrName>ppt_y</p:attrName>
                                            </p:attrNameLst>
                                          </p:cBhvr>
                                          <p:tavLst>
                                            <p:tav tm="0">
                                              <p:val>
                                                <p:strVal val="0-#ppt_h/2"/>
                                              </p:val>
                                            </p:tav>
                                            <p:tav tm="100000">
                                              <p:val>
                                                <p:strVal val="#ppt_y"/>
                                              </p:val>
                                            </p:tav>
                                          </p:tavLst>
                                        </p:anim>
                                      </p:childTnLst>
                                    </p:cTn>
                                  </p:par>
                                </p:childTnLst>
                              </p:cTn>
                            </p:par>
                            <p:par>
                              <p:cTn id="96" fill="hold">
                                <p:stCondLst>
                                  <p:cond delay="2750"/>
                                </p:stCondLst>
                                <p:childTnLst>
                                  <p:par>
                                    <p:cTn id="97" presetID="2" presetClass="entr" presetSubtype="1" fill="hold" nodeType="afterEffect">
                                      <p:stCondLst>
                                        <p:cond delay="250"/>
                                      </p:stCondLst>
                                      <p:childTnLst>
                                        <p:set>
                                          <p:cBhvr>
                                            <p:cTn id="98" dur="1" fill="hold">
                                              <p:stCondLst>
                                                <p:cond delay="0"/>
                                              </p:stCondLst>
                                            </p:cTn>
                                            <p:tgtEl>
                                              <p:spTgt spid="92"/>
                                            </p:tgtEl>
                                            <p:attrNameLst>
                                              <p:attrName>style.visibility</p:attrName>
                                            </p:attrNameLst>
                                          </p:cBhvr>
                                          <p:to>
                                            <p:strVal val="visible"/>
                                          </p:to>
                                        </p:set>
                                        <p:anim calcmode="lin" valueType="num">
                                          <p:cBhvr additive="base">
                                            <p:cTn id="99" dur="400" fill="hold"/>
                                            <p:tgtEl>
                                              <p:spTgt spid="92"/>
                                            </p:tgtEl>
                                            <p:attrNameLst>
                                              <p:attrName>ppt_x</p:attrName>
                                            </p:attrNameLst>
                                          </p:cBhvr>
                                          <p:tavLst>
                                            <p:tav tm="0">
                                              <p:val>
                                                <p:strVal val="#ppt_x"/>
                                              </p:val>
                                            </p:tav>
                                            <p:tav tm="100000">
                                              <p:val>
                                                <p:strVal val="#ppt_x"/>
                                              </p:val>
                                            </p:tav>
                                          </p:tavLst>
                                        </p:anim>
                                        <p:anim calcmode="lin" valueType="num">
                                          <p:cBhvr additive="base">
                                            <p:cTn id="100" dur="400" fill="hold"/>
                                            <p:tgtEl>
                                              <p:spTgt spid="92"/>
                                            </p:tgtEl>
                                            <p:attrNameLst>
                                              <p:attrName>ppt_y</p:attrName>
                                            </p:attrNameLst>
                                          </p:cBhvr>
                                          <p:tavLst>
                                            <p:tav tm="0">
                                              <p:val>
                                                <p:strVal val="0-#ppt_h/2"/>
                                              </p:val>
                                            </p:tav>
                                            <p:tav tm="100000">
                                              <p:val>
                                                <p:strVal val="#ppt_y"/>
                                              </p:val>
                                            </p:tav>
                                          </p:tavLst>
                                        </p:anim>
                                      </p:childTnLst>
                                    </p:cTn>
                                  </p:par>
                                  <p:par>
                                    <p:cTn id="101" presetID="2" presetClass="entr" presetSubtype="1" fill="hold" grpId="0" nodeType="withEffect">
                                      <p:stCondLst>
                                        <p:cond delay="250"/>
                                      </p:stCondLst>
                                      <p:childTnLst>
                                        <p:set>
                                          <p:cBhvr>
                                            <p:cTn id="102" dur="1" fill="hold">
                                              <p:stCondLst>
                                                <p:cond delay="0"/>
                                              </p:stCondLst>
                                            </p:cTn>
                                            <p:tgtEl>
                                              <p:spTgt spid="70"/>
                                            </p:tgtEl>
                                            <p:attrNameLst>
                                              <p:attrName>style.visibility</p:attrName>
                                            </p:attrNameLst>
                                          </p:cBhvr>
                                          <p:to>
                                            <p:strVal val="visible"/>
                                          </p:to>
                                        </p:set>
                                        <p:anim calcmode="lin" valueType="num">
                                          <p:cBhvr additive="base">
                                            <p:cTn id="103" dur="400" fill="hold"/>
                                            <p:tgtEl>
                                              <p:spTgt spid="70"/>
                                            </p:tgtEl>
                                            <p:attrNameLst>
                                              <p:attrName>ppt_x</p:attrName>
                                            </p:attrNameLst>
                                          </p:cBhvr>
                                          <p:tavLst>
                                            <p:tav tm="0">
                                              <p:val>
                                                <p:strVal val="#ppt_x"/>
                                              </p:val>
                                            </p:tav>
                                            <p:tav tm="100000">
                                              <p:val>
                                                <p:strVal val="#ppt_x"/>
                                              </p:val>
                                            </p:tav>
                                          </p:tavLst>
                                        </p:anim>
                                        <p:anim calcmode="lin" valueType="num">
                                          <p:cBhvr additive="base">
                                            <p:cTn id="104" dur="400" fill="hold"/>
                                            <p:tgtEl>
                                              <p:spTgt spid="70"/>
                                            </p:tgtEl>
                                            <p:attrNameLst>
                                              <p:attrName>ppt_y</p:attrName>
                                            </p:attrNameLst>
                                          </p:cBhvr>
                                          <p:tavLst>
                                            <p:tav tm="0">
                                              <p:val>
                                                <p:strVal val="0-#ppt_h/2"/>
                                              </p:val>
                                            </p:tav>
                                            <p:tav tm="100000">
                                              <p:val>
                                                <p:strVal val="#ppt_y"/>
                                              </p:val>
                                            </p:tav>
                                          </p:tavLst>
                                        </p:anim>
                                      </p:childTnLst>
                                    </p:cTn>
                                  </p:par>
                                  <p:par>
                                    <p:cTn id="105" presetID="2" presetClass="entr" presetSubtype="1" fill="hold" grpId="0" nodeType="withEffect">
                                      <p:stCondLst>
                                        <p:cond delay="250"/>
                                      </p:stCondLst>
                                      <p:childTnLst>
                                        <p:set>
                                          <p:cBhvr>
                                            <p:cTn id="106" dur="1" fill="hold">
                                              <p:stCondLst>
                                                <p:cond delay="0"/>
                                              </p:stCondLst>
                                            </p:cTn>
                                            <p:tgtEl>
                                              <p:spTgt spid="60"/>
                                            </p:tgtEl>
                                            <p:attrNameLst>
                                              <p:attrName>style.visibility</p:attrName>
                                            </p:attrNameLst>
                                          </p:cBhvr>
                                          <p:to>
                                            <p:strVal val="visible"/>
                                          </p:to>
                                        </p:set>
                                        <p:anim calcmode="lin" valueType="num">
                                          <p:cBhvr additive="base">
                                            <p:cTn id="107" dur="400" fill="hold"/>
                                            <p:tgtEl>
                                              <p:spTgt spid="60"/>
                                            </p:tgtEl>
                                            <p:attrNameLst>
                                              <p:attrName>ppt_x</p:attrName>
                                            </p:attrNameLst>
                                          </p:cBhvr>
                                          <p:tavLst>
                                            <p:tav tm="0">
                                              <p:val>
                                                <p:strVal val="#ppt_x"/>
                                              </p:val>
                                            </p:tav>
                                            <p:tav tm="100000">
                                              <p:val>
                                                <p:strVal val="#ppt_x"/>
                                              </p:val>
                                            </p:tav>
                                          </p:tavLst>
                                        </p:anim>
                                        <p:anim calcmode="lin" valueType="num">
                                          <p:cBhvr additive="base">
                                            <p:cTn id="108" dur="400" fill="hold"/>
                                            <p:tgtEl>
                                              <p:spTgt spid="60"/>
                                            </p:tgtEl>
                                            <p:attrNameLst>
                                              <p:attrName>ppt_y</p:attrName>
                                            </p:attrNameLst>
                                          </p:cBhvr>
                                          <p:tavLst>
                                            <p:tav tm="0">
                                              <p:val>
                                                <p:strVal val="0-#ppt_h/2"/>
                                              </p:val>
                                            </p:tav>
                                            <p:tav tm="100000">
                                              <p:val>
                                                <p:strVal val="#ppt_y"/>
                                              </p:val>
                                            </p:tav>
                                          </p:tavLst>
                                        </p:anim>
                                      </p:childTnLst>
                                    </p:cTn>
                                  </p:par>
                                  <p:par>
                                    <p:cTn id="109" presetID="2" presetClass="entr" presetSubtype="1" fill="hold" grpId="0" nodeType="withEffect">
                                      <p:stCondLst>
                                        <p:cond delay="250"/>
                                      </p:stCondLst>
                                      <p:childTnLst>
                                        <p:set>
                                          <p:cBhvr>
                                            <p:cTn id="110" dur="1" fill="hold">
                                              <p:stCondLst>
                                                <p:cond delay="0"/>
                                              </p:stCondLst>
                                            </p:cTn>
                                            <p:tgtEl>
                                              <p:spTgt spid="61"/>
                                            </p:tgtEl>
                                            <p:attrNameLst>
                                              <p:attrName>style.visibility</p:attrName>
                                            </p:attrNameLst>
                                          </p:cBhvr>
                                          <p:to>
                                            <p:strVal val="visible"/>
                                          </p:to>
                                        </p:set>
                                        <p:anim calcmode="lin" valueType="num">
                                          <p:cBhvr additive="base">
                                            <p:cTn id="111" dur="400" fill="hold"/>
                                            <p:tgtEl>
                                              <p:spTgt spid="61"/>
                                            </p:tgtEl>
                                            <p:attrNameLst>
                                              <p:attrName>ppt_x</p:attrName>
                                            </p:attrNameLst>
                                          </p:cBhvr>
                                          <p:tavLst>
                                            <p:tav tm="0">
                                              <p:val>
                                                <p:strVal val="#ppt_x"/>
                                              </p:val>
                                            </p:tav>
                                            <p:tav tm="100000">
                                              <p:val>
                                                <p:strVal val="#ppt_x"/>
                                              </p:val>
                                            </p:tav>
                                          </p:tavLst>
                                        </p:anim>
                                        <p:anim calcmode="lin" valueType="num">
                                          <p:cBhvr additive="base">
                                            <p:cTn id="112" dur="400" fill="hold"/>
                                            <p:tgtEl>
                                              <p:spTgt spid="61"/>
                                            </p:tgtEl>
                                            <p:attrNameLst>
                                              <p:attrName>ppt_y</p:attrName>
                                            </p:attrNameLst>
                                          </p:cBhvr>
                                          <p:tavLst>
                                            <p:tav tm="0">
                                              <p:val>
                                                <p:strVal val="0-#ppt_h/2"/>
                                              </p:val>
                                            </p:tav>
                                            <p:tav tm="100000">
                                              <p:val>
                                                <p:strVal val="#ppt_y"/>
                                              </p:val>
                                            </p:tav>
                                          </p:tavLst>
                                        </p:anim>
                                      </p:childTnLst>
                                    </p:cTn>
                                  </p:par>
                                </p:childTnLst>
                              </p:cTn>
                            </p:par>
                            <p:par>
                              <p:cTn id="113" fill="hold">
                                <p:stCondLst>
                                  <p:cond delay="3500"/>
                                </p:stCondLst>
                                <p:childTnLst>
                                  <p:par>
                                    <p:cTn id="114" presetID="2" presetClass="entr" presetSubtype="1" fill="hold" nodeType="afterEffect">
                                      <p:stCondLst>
                                        <p:cond delay="250"/>
                                      </p:stCondLst>
                                      <p:childTnLst>
                                        <p:set>
                                          <p:cBhvr>
                                            <p:cTn id="115" dur="1" fill="hold">
                                              <p:stCondLst>
                                                <p:cond delay="0"/>
                                              </p:stCondLst>
                                            </p:cTn>
                                            <p:tgtEl>
                                              <p:spTgt spid="62"/>
                                            </p:tgtEl>
                                            <p:attrNameLst>
                                              <p:attrName>style.visibility</p:attrName>
                                            </p:attrNameLst>
                                          </p:cBhvr>
                                          <p:to>
                                            <p:strVal val="visible"/>
                                          </p:to>
                                        </p:set>
                                        <p:anim calcmode="lin" valueType="num">
                                          <p:cBhvr additive="base">
                                            <p:cTn id="116" dur="400" fill="hold"/>
                                            <p:tgtEl>
                                              <p:spTgt spid="62"/>
                                            </p:tgtEl>
                                            <p:attrNameLst>
                                              <p:attrName>ppt_x</p:attrName>
                                            </p:attrNameLst>
                                          </p:cBhvr>
                                          <p:tavLst>
                                            <p:tav tm="0">
                                              <p:val>
                                                <p:strVal val="#ppt_x"/>
                                              </p:val>
                                            </p:tav>
                                            <p:tav tm="100000">
                                              <p:val>
                                                <p:strVal val="#ppt_x"/>
                                              </p:val>
                                            </p:tav>
                                          </p:tavLst>
                                        </p:anim>
                                        <p:anim calcmode="lin" valueType="num">
                                          <p:cBhvr additive="base">
                                            <p:cTn id="117" dur="400" fill="hold"/>
                                            <p:tgtEl>
                                              <p:spTgt spid="62"/>
                                            </p:tgtEl>
                                            <p:attrNameLst>
                                              <p:attrName>ppt_y</p:attrName>
                                            </p:attrNameLst>
                                          </p:cBhvr>
                                          <p:tavLst>
                                            <p:tav tm="0">
                                              <p:val>
                                                <p:strVal val="0-#ppt_h/2"/>
                                              </p:val>
                                            </p:tav>
                                            <p:tav tm="100000">
                                              <p:val>
                                                <p:strVal val="#ppt_y"/>
                                              </p:val>
                                            </p:tav>
                                          </p:tavLst>
                                        </p:anim>
                                      </p:childTnLst>
                                    </p:cTn>
                                  </p:par>
                                  <p:par>
                                    <p:cTn id="118" presetID="2" presetClass="entr" presetSubtype="1" fill="hold" grpId="0" nodeType="withEffect">
                                      <p:stCondLst>
                                        <p:cond delay="250"/>
                                      </p:stCondLst>
                                      <p:childTnLst>
                                        <p:set>
                                          <p:cBhvr>
                                            <p:cTn id="119" dur="1" fill="hold">
                                              <p:stCondLst>
                                                <p:cond delay="0"/>
                                              </p:stCondLst>
                                            </p:cTn>
                                            <p:tgtEl>
                                              <p:spTgt spid="71"/>
                                            </p:tgtEl>
                                            <p:attrNameLst>
                                              <p:attrName>style.visibility</p:attrName>
                                            </p:attrNameLst>
                                          </p:cBhvr>
                                          <p:to>
                                            <p:strVal val="visible"/>
                                          </p:to>
                                        </p:set>
                                        <p:anim calcmode="lin" valueType="num">
                                          <p:cBhvr additive="base">
                                            <p:cTn id="120" dur="400" fill="hold"/>
                                            <p:tgtEl>
                                              <p:spTgt spid="71"/>
                                            </p:tgtEl>
                                            <p:attrNameLst>
                                              <p:attrName>ppt_x</p:attrName>
                                            </p:attrNameLst>
                                          </p:cBhvr>
                                          <p:tavLst>
                                            <p:tav tm="0">
                                              <p:val>
                                                <p:strVal val="#ppt_x"/>
                                              </p:val>
                                            </p:tav>
                                            <p:tav tm="100000">
                                              <p:val>
                                                <p:strVal val="#ppt_x"/>
                                              </p:val>
                                            </p:tav>
                                          </p:tavLst>
                                        </p:anim>
                                        <p:anim calcmode="lin" valueType="num">
                                          <p:cBhvr additive="base">
                                            <p:cTn id="121" dur="400" fill="hold"/>
                                            <p:tgtEl>
                                              <p:spTgt spid="71"/>
                                            </p:tgtEl>
                                            <p:attrNameLst>
                                              <p:attrName>ppt_y</p:attrName>
                                            </p:attrNameLst>
                                          </p:cBhvr>
                                          <p:tavLst>
                                            <p:tav tm="0">
                                              <p:val>
                                                <p:strVal val="0-#ppt_h/2"/>
                                              </p:val>
                                            </p:tav>
                                            <p:tav tm="100000">
                                              <p:val>
                                                <p:strVal val="#ppt_y"/>
                                              </p:val>
                                            </p:tav>
                                          </p:tavLst>
                                        </p:anim>
                                      </p:childTnLst>
                                    </p:cTn>
                                  </p:par>
                                  <p:par>
                                    <p:cTn id="122" presetID="2" presetClass="entr" presetSubtype="1" fill="hold" grpId="0" nodeType="withEffect">
                                      <p:stCondLst>
                                        <p:cond delay="250"/>
                                      </p:stCondLst>
                                      <p:childTnLst>
                                        <p:set>
                                          <p:cBhvr>
                                            <p:cTn id="123" dur="1" fill="hold">
                                              <p:stCondLst>
                                                <p:cond delay="0"/>
                                              </p:stCondLst>
                                            </p:cTn>
                                            <p:tgtEl>
                                              <p:spTgt spid="65"/>
                                            </p:tgtEl>
                                            <p:attrNameLst>
                                              <p:attrName>style.visibility</p:attrName>
                                            </p:attrNameLst>
                                          </p:cBhvr>
                                          <p:to>
                                            <p:strVal val="visible"/>
                                          </p:to>
                                        </p:set>
                                        <p:anim calcmode="lin" valueType="num">
                                          <p:cBhvr additive="base">
                                            <p:cTn id="124" dur="400" fill="hold"/>
                                            <p:tgtEl>
                                              <p:spTgt spid="65"/>
                                            </p:tgtEl>
                                            <p:attrNameLst>
                                              <p:attrName>ppt_x</p:attrName>
                                            </p:attrNameLst>
                                          </p:cBhvr>
                                          <p:tavLst>
                                            <p:tav tm="0">
                                              <p:val>
                                                <p:strVal val="#ppt_x"/>
                                              </p:val>
                                            </p:tav>
                                            <p:tav tm="100000">
                                              <p:val>
                                                <p:strVal val="#ppt_x"/>
                                              </p:val>
                                            </p:tav>
                                          </p:tavLst>
                                        </p:anim>
                                        <p:anim calcmode="lin" valueType="num">
                                          <p:cBhvr additive="base">
                                            <p:cTn id="125" dur="400" fill="hold"/>
                                            <p:tgtEl>
                                              <p:spTgt spid="65"/>
                                            </p:tgtEl>
                                            <p:attrNameLst>
                                              <p:attrName>ppt_y</p:attrName>
                                            </p:attrNameLst>
                                          </p:cBhvr>
                                          <p:tavLst>
                                            <p:tav tm="0">
                                              <p:val>
                                                <p:strVal val="0-#ppt_h/2"/>
                                              </p:val>
                                            </p:tav>
                                            <p:tav tm="100000">
                                              <p:val>
                                                <p:strVal val="#ppt_y"/>
                                              </p:val>
                                            </p:tav>
                                          </p:tavLst>
                                        </p:anim>
                                      </p:childTnLst>
                                    </p:cTn>
                                  </p:par>
                                  <p:par>
                                    <p:cTn id="126" presetID="2" presetClass="entr" presetSubtype="1" fill="hold" grpId="0" nodeType="withEffect">
                                      <p:stCondLst>
                                        <p:cond delay="250"/>
                                      </p:stCondLst>
                                      <p:childTnLst>
                                        <p:set>
                                          <p:cBhvr>
                                            <p:cTn id="127" dur="1" fill="hold">
                                              <p:stCondLst>
                                                <p:cond delay="0"/>
                                              </p:stCondLst>
                                            </p:cTn>
                                            <p:tgtEl>
                                              <p:spTgt spid="66"/>
                                            </p:tgtEl>
                                            <p:attrNameLst>
                                              <p:attrName>style.visibility</p:attrName>
                                            </p:attrNameLst>
                                          </p:cBhvr>
                                          <p:to>
                                            <p:strVal val="visible"/>
                                          </p:to>
                                        </p:set>
                                        <p:anim calcmode="lin" valueType="num">
                                          <p:cBhvr additive="base">
                                            <p:cTn id="128" dur="400" fill="hold"/>
                                            <p:tgtEl>
                                              <p:spTgt spid="66"/>
                                            </p:tgtEl>
                                            <p:attrNameLst>
                                              <p:attrName>ppt_x</p:attrName>
                                            </p:attrNameLst>
                                          </p:cBhvr>
                                          <p:tavLst>
                                            <p:tav tm="0">
                                              <p:val>
                                                <p:strVal val="#ppt_x"/>
                                              </p:val>
                                            </p:tav>
                                            <p:tav tm="100000">
                                              <p:val>
                                                <p:strVal val="#ppt_x"/>
                                              </p:val>
                                            </p:tav>
                                          </p:tavLst>
                                        </p:anim>
                                        <p:anim calcmode="lin" valueType="num">
                                          <p:cBhvr additive="base">
                                            <p:cTn id="129" dur="400" fill="hold"/>
                                            <p:tgtEl>
                                              <p:spTgt spid="6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P spid="127" grpId="0"/>
          <p:bldP spid="52" grpId="0"/>
          <p:bldP spid="56" grpId="0"/>
          <p:bldP spid="57" grpId="0"/>
          <p:bldP spid="58" grpId="0"/>
          <p:bldP spid="59" grpId="0"/>
          <p:bldP spid="60" grpId="0"/>
          <p:bldP spid="61" grpId="0"/>
          <p:bldP spid="65" grpId="0"/>
          <p:bldP spid="66" grpId="0"/>
          <p:bldP spid="67" grpId="0" animBg="1"/>
          <p:bldP spid="68" grpId="0" animBg="1"/>
          <p:bldP spid="69" grpId="0" animBg="1"/>
          <p:bldP spid="70" grpId="0" animBg="1"/>
          <p:bldP spid="71" grpId="0" animBg="1"/>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1"/>
          <p:cNvSpPr txBox="1"/>
          <p:nvPr/>
        </p:nvSpPr>
        <p:spPr>
          <a:xfrm>
            <a:off x="5974719" y="2437160"/>
            <a:ext cx="3570208" cy="769441"/>
          </a:xfrm>
          <a:prstGeom prst="rect">
            <a:avLst/>
          </a:prstGeom>
          <a:noFill/>
        </p:spPr>
        <p:txBody>
          <a:bodyPr wrap="none" rtlCol="0">
            <a:spAutoFit/>
          </a:bodyPr>
          <a:lstStyle/>
          <a:p>
            <a:pPr marL="0" lvl="1"/>
            <a:r>
              <a:rPr lang="zh-CN" altLang="en-US" sz="4400" b="1" dirty="0" smtClean="0">
                <a:solidFill>
                  <a:schemeClr val="tx2"/>
                </a:solidFill>
                <a:latin typeface="微软雅黑" panose="020B0503020204020204" pitchFamily="34" charset="-122"/>
                <a:ea typeface="微软雅黑" panose="020B0503020204020204" pitchFamily="34" charset="-122"/>
                <a:cs typeface="+mn-ea"/>
                <a:sym typeface="+mn-lt"/>
              </a:rPr>
              <a:t>工作完成情况</a:t>
            </a:r>
            <a:endParaRPr lang="en-US" altLang="zh-CN" sz="4400" b="1" dirty="0">
              <a:solidFill>
                <a:schemeClr val="tx2"/>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3273667" y="1811710"/>
            <a:ext cx="2491846" cy="2491842"/>
            <a:chOff x="304800" y="673100"/>
            <a:chExt cx="4000500" cy="4000500"/>
          </a:xfrm>
          <a:effectLst>
            <a:outerShdw blurRad="444500" dist="254000" dir="8100000" algn="tr" rotWithShape="0">
              <a:prstClr val="black">
                <a:alpha val="50000"/>
              </a:prstClr>
            </a:outerShdw>
          </a:effectLst>
        </p:grpSpPr>
        <p:sp>
          <p:nvSpPr>
            <p:cNvPr id="4" name="同心圆 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5">
                <a:solidFill>
                  <a:srgbClr val="080808"/>
                </a:solidFill>
                <a:latin typeface="+mj-ea"/>
                <a:ea typeface="+mj-ea"/>
              </a:endParaRPr>
            </a:p>
          </p:txBody>
        </p:sp>
        <p:sp>
          <p:nvSpPr>
            <p:cNvPr id="5" name="椭圆 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5">
                <a:solidFill>
                  <a:srgbClr val="080808"/>
                </a:solidFill>
                <a:latin typeface="+mj-ea"/>
                <a:ea typeface="+mj-ea"/>
              </a:endParaRPr>
            </a:p>
          </p:txBody>
        </p:sp>
      </p:grpSp>
      <p:sp>
        <p:nvSpPr>
          <p:cNvPr id="6" name="TextBox 13"/>
          <p:cNvSpPr txBox="1"/>
          <p:nvPr/>
        </p:nvSpPr>
        <p:spPr>
          <a:xfrm>
            <a:off x="3917757" y="2544699"/>
            <a:ext cx="1203664" cy="1025987"/>
          </a:xfrm>
          <a:prstGeom prst="rect">
            <a:avLst/>
          </a:prstGeom>
          <a:noFill/>
        </p:spPr>
        <p:txBody>
          <a:bodyPr wrap="square" lIns="0" tIns="0" rIns="0" bIns="0" rtlCol="0">
            <a:spAutoFit/>
          </a:bodyPr>
          <a:lstStyle/>
          <a:p>
            <a:pPr algn="ctr"/>
            <a:r>
              <a:rPr lang="en-US" altLang="zh-CN" sz="6665" b="1" dirty="0" smtClean="0">
                <a:solidFill>
                  <a:schemeClr val="bg2"/>
                </a:solidFill>
                <a:latin typeface="微软雅黑" panose="020B0503020204020204" pitchFamily="34" charset="-122"/>
                <a:ea typeface="微软雅黑" panose="020B0503020204020204" pitchFamily="34" charset="-122"/>
              </a:rPr>
              <a:t>02</a:t>
            </a:r>
            <a:endParaRPr lang="zh-CN" altLang="en-US" sz="6665" b="1" dirty="0">
              <a:solidFill>
                <a:schemeClr val="bg2"/>
              </a:solidFill>
              <a:latin typeface="微软雅黑" panose="020B0503020204020204" pitchFamily="34" charset="-122"/>
              <a:ea typeface="微软雅黑" panose="020B0503020204020204" pitchFamily="34" charset="-122"/>
            </a:endParaRPr>
          </a:p>
        </p:txBody>
      </p:sp>
      <p:sp>
        <p:nvSpPr>
          <p:cNvPr id="7" name="TextBox 11"/>
          <p:cNvSpPr txBox="1"/>
          <p:nvPr/>
        </p:nvSpPr>
        <p:spPr>
          <a:xfrm>
            <a:off x="5981562" y="3310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sp>
        <p:nvSpPr>
          <p:cNvPr id="8" name="TextBox 11"/>
          <p:cNvSpPr txBox="1"/>
          <p:nvPr/>
        </p:nvSpPr>
        <p:spPr>
          <a:xfrm>
            <a:off x="8041310" y="3310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sp>
        <p:nvSpPr>
          <p:cNvPr id="9" name="TextBox 11"/>
          <p:cNvSpPr txBox="1"/>
          <p:nvPr/>
        </p:nvSpPr>
        <p:spPr>
          <a:xfrm>
            <a:off x="5981562" y="3631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sp>
        <p:nvSpPr>
          <p:cNvPr id="10" name="TextBox 11"/>
          <p:cNvSpPr txBox="1"/>
          <p:nvPr/>
        </p:nvSpPr>
        <p:spPr>
          <a:xfrm>
            <a:off x="8041310" y="3631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6035064" y="3194066"/>
            <a:ext cx="3971289"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50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500"/>
                            </p:stCondLst>
                            <p:childTnLst>
                              <p:par>
                                <p:cTn id="12" presetID="47"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anim calcmode="lin" valueType="num">
                                      <p:cBhvr>
                                        <p:cTn id="15" dur="500" fill="hold"/>
                                        <p:tgtEl>
                                          <p:spTgt spid="6"/>
                                        </p:tgtEl>
                                        <p:attrNameLst>
                                          <p:attrName>ppt_x</p:attrName>
                                        </p:attrNameLst>
                                      </p:cBhvr>
                                      <p:tavLst>
                                        <p:tav tm="0">
                                          <p:val>
                                            <p:strVal val="#ppt_x"/>
                                          </p:val>
                                        </p:tav>
                                        <p:tav tm="100000">
                                          <p:val>
                                            <p:strVal val="#ppt_x"/>
                                          </p:val>
                                        </p:tav>
                                      </p:tavLst>
                                    </p:anim>
                                    <p:anim calcmode="lin" valueType="num">
                                      <p:cBhvr>
                                        <p:cTn id="16" dur="500" fill="hold"/>
                                        <p:tgtEl>
                                          <p:spTgt spid="6"/>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p:tgtEl>
                                          <p:spTgt spid="2"/>
                                        </p:tgtEl>
                                        <p:attrNameLst>
                                          <p:attrName>ppt_x</p:attrName>
                                        </p:attrNameLst>
                                      </p:cBhvr>
                                      <p:tavLst>
                                        <p:tav tm="0">
                                          <p:val>
                                            <p:strVal val="#ppt_x-#ppt_w*1.125000"/>
                                          </p:val>
                                        </p:tav>
                                        <p:tav tm="100000">
                                          <p:val>
                                            <p:strVal val="#ppt_x"/>
                                          </p:val>
                                        </p:tav>
                                      </p:tavLst>
                                    </p:anim>
                                    <p:animEffect transition="in" filter="wipe(right)">
                                      <p:cBhvr>
                                        <p:cTn id="21" dur="500"/>
                                        <p:tgtEl>
                                          <p:spTgt spid="2"/>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par>
                          <p:cTn id="26" fill="hold">
                            <p:stCondLst>
                              <p:cond delay="2000"/>
                            </p:stCondLst>
                            <p:childTnLst>
                              <p:par>
                                <p:cTn id="27" presetID="12" presetClass="entr" presetSubtype="8"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ppt_x</p:attrName>
                                        </p:attrNameLst>
                                      </p:cBhvr>
                                      <p:tavLst>
                                        <p:tav tm="0">
                                          <p:val>
                                            <p:strVal val="#ppt_x-#ppt_w*1.125000"/>
                                          </p:val>
                                        </p:tav>
                                        <p:tav tm="100000">
                                          <p:val>
                                            <p:strVal val="#ppt_x"/>
                                          </p:val>
                                        </p:tav>
                                      </p:tavLst>
                                    </p:anim>
                                    <p:animEffect transition="in" filter="wipe(right)">
                                      <p:cBhvr>
                                        <p:cTn id="30" dur="500"/>
                                        <p:tgtEl>
                                          <p:spTgt spid="7"/>
                                        </p:tgtEl>
                                      </p:cBhvr>
                                    </p:animEffect>
                                  </p:childTnLst>
                                </p:cTn>
                              </p:par>
                            </p:childTnLst>
                          </p:cTn>
                        </p:par>
                        <p:par>
                          <p:cTn id="31" fill="hold">
                            <p:stCondLst>
                              <p:cond delay="2500"/>
                            </p:stCondLst>
                            <p:childTnLst>
                              <p:par>
                                <p:cTn id="32" presetID="12" presetClass="entr" presetSubtype="8"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p:tgtEl>
                                          <p:spTgt spid="8"/>
                                        </p:tgtEl>
                                        <p:attrNameLst>
                                          <p:attrName>ppt_x</p:attrName>
                                        </p:attrNameLst>
                                      </p:cBhvr>
                                      <p:tavLst>
                                        <p:tav tm="0">
                                          <p:val>
                                            <p:strVal val="#ppt_x-#ppt_w*1.125000"/>
                                          </p:val>
                                        </p:tav>
                                        <p:tav tm="100000">
                                          <p:val>
                                            <p:strVal val="#ppt_x"/>
                                          </p:val>
                                        </p:tav>
                                      </p:tavLst>
                                    </p:anim>
                                    <p:animEffect transition="in" filter="wipe(right)">
                                      <p:cBhvr>
                                        <p:cTn id="35" dur="500"/>
                                        <p:tgtEl>
                                          <p:spTgt spid="8"/>
                                        </p:tgtEl>
                                      </p:cBhvr>
                                    </p:animEffect>
                                  </p:childTnLst>
                                </p:cTn>
                              </p:par>
                            </p:childTnLst>
                          </p:cTn>
                        </p:par>
                        <p:par>
                          <p:cTn id="36" fill="hold">
                            <p:stCondLst>
                              <p:cond delay="3000"/>
                            </p:stCondLst>
                            <p:childTnLst>
                              <p:par>
                                <p:cTn id="37" presetID="12" presetClass="entr" presetSubtype="8"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p:tgtEl>
                                          <p:spTgt spid="9"/>
                                        </p:tgtEl>
                                        <p:attrNameLst>
                                          <p:attrName>ppt_x</p:attrName>
                                        </p:attrNameLst>
                                      </p:cBhvr>
                                      <p:tavLst>
                                        <p:tav tm="0">
                                          <p:val>
                                            <p:strVal val="#ppt_x-#ppt_w*1.125000"/>
                                          </p:val>
                                        </p:tav>
                                        <p:tav tm="100000">
                                          <p:val>
                                            <p:strVal val="#ppt_x"/>
                                          </p:val>
                                        </p:tav>
                                      </p:tavLst>
                                    </p:anim>
                                    <p:animEffect transition="in" filter="wipe(right)">
                                      <p:cBhvr>
                                        <p:cTn id="40" dur="500"/>
                                        <p:tgtEl>
                                          <p:spTgt spid="9"/>
                                        </p:tgtEl>
                                      </p:cBhvr>
                                    </p:animEffect>
                                  </p:childTnLst>
                                </p:cTn>
                              </p:par>
                            </p:childTnLst>
                          </p:cTn>
                        </p:par>
                        <p:par>
                          <p:cTn id="41" fill="hold">
                            <p:stCondLst>
                              <p:cond delay="3500"/>
                            </p:stCondLst>
                            <p:childTnLst>
                              <p:par>
                                <p:cTn id="42" presetID="12" presetClass="entr" presetSubtype="8"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p:tgtEl>
                                          <p:spTgt spid="10"/>
                                        </p:tgtEl>
                                        <p:attrNameLst>
                                          <p:attrName>ppt_x</p:attrName>
                                        </p:attrNameLst>
                                      </p:cBhvr>
                                      <p:tavLst>
                                        <p:tav tm="0">
                                          <p:val>
                                            <p:strVal val="#ppt_x-#ppt_w*1.125000"/>
                                          </p:val>
                                        </p:tav>
                                        <p:tav tm="100000">
                                          <p:val>
                                            <p:strVal val="#ppt_x"/>
                                          </p:val>
                                        </p:tav>
                                      </p:tavLst>
                                    </p:anim>
                                    <p:animEffect transition="in" filter="wipe(right)">
                                      <p:cBhvr>
                                        <p:cTn id="4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8" grpId="0"/>
      <p:bldP spid="9"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圆角矩形 35"/>
          <p:cNvSpPr/>
          <p:nvPr/>
        </p:nvSpPr>
        <p:spPr>
          <a:xfrm>
            <a:off x="6903055" y="4394278"/>
            <a:ext cx="844675" cy="844479"/>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2"/>
              </a:solidFill>
              <a:ea typeface="微软雅黑" panose="020B0503020204020204" pitchFamily="34" charset="-122"/>
            </a:endParaRPr>
          </a:p>
        </p:txBody>
      </p:sp>
      <p:grpSp>
        <p:nvGrpSpPr>
          <p:cNvPr id="37" name="组合 36"/>
          <p:cNvGrpSpPr/>
          <p:nvPr/>
        </p:nvGrpSpPr>
        <p:grpSpPr>
          <a:xfrm>
            <a:off x="7082669" y="4600803"/>
            <a:ext cx="510310" cy="501319"/>
            <a:chOff x="5037571" y="856343"/>
            <a:chExt cx="715006" cy="702571"/>
          </a:xfrm>
          <a:solidFill>
            <a:schemeClr val="accent3"/>
          </a:solidFill>
        </p:grpSpPr>
        <p:sp>
          <p:nvSpPr>
            <p:cNvPr id="38" name="Freeform 39"/>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sp>
          <p:nvSpPr>
            <p:cNvPr id="39"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sp>
          <p:nvSpPr>
            <p:cNvPr id="40" name="Freeform 41"/>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grpSp>
      <p:sp>
        <p:nvSpPr>
          <p:cNvPr id="41" name="圆角矩形 40"/>
          <p:cNvSpPr/>
          <p:nvPr/>
        </p:nvSpPr>
        <p:spPr>
          <a:xfrm>
            <a:off x="9401128" y="4394278"/>
            <a:ext cx="844675" cy="844479"/>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2"/>
              </a:solidFill>
              <a:ea typeface="微软雅黑" panose="020B0503020204020204" pitchFamily="34" charset="-122"/>
            </a:endParaRPr>
          </a:p>
        </p:txBody>
      </p:sp>
      <p:grpSp>
        <p:nvGrpSpPr>
          <p:cNvPr id="42" name="组合 41"/>
          <p:cNvGrpSpPr/>
          <p:nvPr/>
        </p:nvGrpSpPr>
        <p:grpSpPr>
          <a:xfrm>
            <a:off x="9565282" y="4591971"/>
            <a:ext cx="507134" cy="478776"/>
            <a:chOff x="6460269" y="872801"/>
            <a:chExt cx="709154" cy="669655"/>
          </a:xfrm>
          <a:solidFill>
            <a:schemeClr val="accent4"/>
          </a:solidFill>
        </p:grpSpPr>
        <p:sp>
          <p:nvSpPr>
            <p:cNvPr id="43"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sp>
          <p:nvSpPr>
            <p:cNvPr id="44"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grpSp>
      <p:sp>
        <p:nvSpPr>
          <p:cNvPr id="45" name="圆角矩形 44"/>
          <p:cNvSpPr/>
          <p:nvPr/>
        </p:nvSpPr>
        <p:spPr>
          <a:xfrm>
            <a:off x="4404980" y="4394278"/>
            <a:ext cx="844675" cy="844479"/>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2"/>
              </a:solidFill>
              <a:ea typeface="微软雅黑" panose="020B0503020204020204" pitchFamily="34" charset="-122"/>
            </a:endParaRPr>
          </a:p>
        </p:txBody>
      </p:sp>
      <p:grpSp>
        <p:nvGrpSpPr>
          <p:cNvPr id="46" name="组合 45"/>
          <p:cNvGrpSpPr/>
          <p:nvPr/>
        </p:nvGrpSpPr>
        <p:grpSpPr>
          <a:xfrm>
            <a:off x="4584369" y="4585312"/>
            <a:ext cx="480153" cy="483288"/>
            <a:chOff x="5042691" y="2273920"/>
            <a:chExt cx="702937" cy="707692"/>
          </a:xfrm>
          <a:solidFill>
            <a:schemeClr val="accent2"/>
          </a:solidFill>
        </p:grpSpPr>
        <p:sp>
          <p:nvSpPr>
            <p:cNvPr id="47" name="Freeform 12"/>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sp>
          <p:nvSpPr>
            <p:cNvPr id="82"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grpSp>
      <p:sp>
        <p:nvSpPr>
          <p:cNvPr id="83" name="圆角矩形 82"/>
          <p:cNvSpPr/>
          <p:nvPr/>
        </p:nvSpPr>
        <p:spPr>
          <a:xfrm>
            <a:off x="1906905" y="4409120"/>
            <a:ext cx="844675" cy="844479"/>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2"/>
              </a:solidFill>
              <a:ea typeface="微软雅黑" panose="020B0503020204020204" pitchFamily="34" charset="-122"/>
            </a:endParaRPr>
          </a:p>
        </p:txBody>
      </p:sp>
      <p:grpSp>
        <p:nvGrpSpPr>
          <p:cNvPr id="84" name="组合 83"/>
          <p:cNvGrpSpPr/>
          <p:nvPr/>
        </p:nvGrpSpPr>
        <p:grpSpPr>
          <a:xfrm>
            <a:off x="2117932" y="4620310"/>
            <a:ext cx="425051" cy="422099"/>
            <a:chOff x="6463926" y="2278309"/>
            <a:chExt cx="708057" cy="703302"/>
          </a:xfrm>
          <a:solidFill>
            <a:schemeClr val="accent1"/>
          </a:solidFill>
        </p:grpSpPr>
        <p:sp>
          <p:nvSpPr>
            <p:cNvPr id="85"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sp>
          <p:nvSpPr>
            <p:cNvPr id="86"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sp>
          <p:nvSpPr>
            <p:cNvPr id="87" name="Freeform 32"/>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sp>
          <p:nvSpPr>
            <p:cNvPr id="88"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grpSp>
      <p:grpSp>
        <p:nvGrpSpPr>
          <p:cNvPr id="89" name="组合 88"/>
          <p:cNvGrpSpPr/>
          <p:nvPr/>
        </p:nvGrpSpPr>
        <p:grpSpPr>
          <a:xfrm>
            <a:off x="1405770" y="2364653"/>
            <a:ext cx="1756734" cy="1756325"/>
            <a:chOff x="1405159" y="2364652"/>
            <a:chExt cx="1756962" cy="1756325"/>
          </a:xfrm>
        </p:grpSpPr>
        <p:sp>
          <p:nvSpPr>
            <p:cNvPr id="90" name="圆角矩形 89"/>
            <p:cNvSpPr/>
            <p:nvPr/>
          </p:nvSpPr>
          <p:spPr>
            <a:xfrm>
              <a:off x="1405159" y="2364652"/>
              <a:ext cx="1756962" cy="175632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a typeface="微软雅黑" panose="020B0503020204020204" pitchFamily="34" charset="-122"/>
              </a:endParaRPr>
            </a:p>
          </p:txBody>
        </p:sp>
        <p:sp>
          <p:nvSpPr>
            <p:cNvPr id="91" name="文本框 56"/>
            <p:cNvSpPr txBox="1"/>
            <p:nvPr/>
          </p:nvSpPr>
          <p:spPr>
            <a:xfrm>
              <a:off x="1727266" y="2699099"/>
              <a:ext cx="1128365" cy="338554"/>
            </a:xfrm>
            <a:prstGeom prst="rect">
              <a:avLst/>
            </a:prstGeom>
            <a:noFill/>
          </p:spPr>
          <p:txBody>
            <a:bodyPr wrap="square" rtlCol="0">
              <a:spAutoFit/>
            </a:bodyPr>
            <a:lstStyle/>
            <a:p>
              <a:pPr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92" name="文本框 149"/>
            <p:cNvSpPr txBox="1"/>
            <p:nvPr/>
          </p:nvSpPr>
          <p:spPr>
            <a:xfrm>
              <a:off x="1572786" y="3133807"/>
              <a:ext cx="1437327"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93" name="组合 92"/>
          <p:cNvGrpSpPr/>
          <p:nvPr/>
        </p:nvGrpSpPr>
        <p:grpSpPr>
          <a:xfrm>
            <a:off x="3916981" y="2364652"/>
            <a:ext cx="1756734" cy="1756327"/>
            <a:chOff x="3916697" y="2364651"/>
            <a:chExt cx="1756962" cy="1756326"/>
          </a:xfrm>
        </p:grpSpPr>
        <p:sp>
          <p:nvSpPr>
            <p:cNvPr id="94" name="圆角矩形 93"/>
            <p:cNvSpPr/>
            <p:nvPr/>
          </p:nvSpPr>
          <p:spPr>
            <a:xfrm>
              <a:off x="3916697" y="2364651"/>
              <a:ext cx="1756962" cy="1756326"/>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a typeface="微软雅黑" panose="020B0503020204020204" pitchFamily="34" charset="-122"/>
              </a:endParaRPr>
            </a:p>
          </p:txBody>
        </p:sp>
        <p:sp>
          <p:nvSpPr>
            <p:cNvPr id="95" name="文本框 59"/>
            <p:cNvSpPr txBox="1"/>
            <p:nvPr/>
          </p:nvSpPr>
          <p:spPr>
            <a:xfrm>
              <a:off x="4189408" y="2699098"/>
              <a:ext cx="1128365" cy="338554"/>
            </a:xfrm>
            <a:prstGeom prst="rect">
              <a:avLst/>
            </a:prstGeom>
            <a:noFill/>
          </p:spPr>
          <p:txBody>
            <a:bodyPr wrap="square" rtlCol="0">
              <a:spAutoFit/>
            </a:bodyPr>
            <a:lstStyle/>
            <a:p>
              <a:pPr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96" name="文本框 149"/>
            <p:cNvSpPr txBox="1"/>
            <p:nvPr/>
          </p:nvSpPr>
          <p:spPr>
            <a:xfrm>
              <a:off x="4076514" y="3133805"/>
              <a:ext cx="1437327"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97" name="组合 96"/>
          <p:cNvGrpSpPr/>
          <p:nvPr/>
        </p:nvGrpSpPr>
        <p:grpSpPr>
          <a:xfrm>
            <a:off x="6428192" y="2364652"/>
            <a:ext cx="1756734" cy="1756327"/>
            <a:chOff x="6428235" y="2364651"/>
            <a:chExt cx="1756962" cy="1756326"/>
          </a:xfrm>
        </p:grpSpPr>
        <p:sp>
          <p:nvSpPr>
            <p:cNvPr id="98" name="圆角矩形 97"/>
            <p:cNvSpPr/>
            <p:nvPr/>
          </p:nvSpPr>
          <p:spPr>
            <a:xfrm>
              <a:off x="6428235" y="2364651"/>
              <a:ext cx="1756962" cy="1756326"/>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a typeface="微软雅黑" panose="020B0503020204020204" pitchFamily="34" charset="-122"/>
              </a:endParaRPr>
            </a:p>
          </p:txBody>
        </p:sp>
        <p:sp>
          <p:nvSpPr>
            <p:cNvPr id="99" name="文本框 68"/>
            <p:cNvSpPr txBox="1"/>
            <p:nvPr/>
          </p:nvSpPr>
          <p:spPr>
            <a:xfrm>
              <a:off x="6750342" y="2699098"/>
              <a:ext cx="1128365" cy="338554"/>
            </a:xfrm>
            <a:prstGeom prst="rect">
              <a:avLst/>
            </a:prstGeom>
            <a:noFill/>
          </p:spPr>
          <p:txBody>
            <a:bodyPr wrap="square" rtlCol="0">
              <a:spAutoFit/>
            </a:bodyPr>
            <a:lstStyle/>
            <a:p>
              <a:pPr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00" name="文本框 149"/>
            <p:cNvSpPr txBox="1"/>
            <p:nvPr/>
          </p:nvSpPr>
          <p:spPr>
            <a:xfrm>
              <a:off x="6595944" y="3133805"/>
              <a:ext cx="1437327"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01" name="组合 100"/>
          <p:cNvGrpSpPr/>
          <p:nvPr/>
        </p:nvGrpSpPr>
        <p:grpSpPr>
          <a:xfrm>
            <a:off x="8939404" y="2364652"/>
            <a:ext cx="1756734" cy="1756327"/>
            <a:chOff x="8939773" y="2364651"/>
            <a:chExt cx="1756962" cy="1756326"/>
          </a:xfrm>
        </p:grpSpPr>
        <p:sp>
          <p:nvSpPr>
            <p:cNvPr id="102" name="圆角矩形 101"/>
            <p:cNvSpPr/>
            <p:nvPr/>
          </p:nvSpPr>
          <p:spPr>
            <a:xfrm>
              <a:off x="8939773" y="2364651"/>
              <a:ext cx="1756962" cy="1756326"/>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a typeface="微软雅黑" panose="020B0503020204020204" pitchFamily="34" charset="-122"/>
              </a:endParaRPr>
            </a:p>
          </p:txBody>
        </p:sp>
        <p:sp>
          <p:nvSpPr>
            <p:cNvPr id="103" name="文本框 65"/>
            <p:cNvSpPr txBox="1"/>
            <p:nvPr/>
          </p:nvSpPr>
          <p:spPr>
            <a:xfrm>
              <a:off x="9212484" y="2699098"/>
              <a:ext cx="1128365" cy="338554"/>
            </a:xfrm>
            <a:prstGeom prst="rect">
              <a:avLst/>
            </a:prstGeom>
            <a:noFill/>
          </p:spPr>
          <p:txBody>
            <a:bodyPr wrap="square" rtlCol="0">
              <a:spAutoFit/>
            </a:bodyPr>
            <a:lstStyle/>
            <a:p>
              <a:pPr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04" name="文本框 149"/>
            <p:cNvSpPr txBox="1"/>
            <p:nvPr/>
          </p:nvSpPr>
          <p:spPr>
            <a:xfrm>
              <a:off x="9099673" y="3133805"/>
              <a:ext cx="1437327"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105" name="文本框 129"/>
          <p:cNvSpPr txBox="1"/>
          <p:nvPr/>
        </p:nvSpPr>
        <p:spPr>
          <a:xfrm>
            <a:off x="1356224" y="5320704"/>
            <a:ext cx="9529022" cy="1092607"/>
          </a:xfrm>
          <a:prstGeom prst="rect">
            <a:avLst/>
          </a:prstGeom>
          <a:noFill/>
        </p:spPr>
        <p:txBody>
          <a:bodyPr wrap="square" lIns="121908" tIns="60954" rIns="121908" bIns="60954" rtlCol="0">
            <a:spAutoFit/>
          </a:bodyPr>
          <a:lstStyle/>
          <a:p>
            <a:pPr algn="ct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nvGrpSpPr>
          <p:cNvPr id="106" name="组合 105"/>
          <p:cNvGrpSpPr/>
          <p:nvPr/>
        </p:nvGrpSpPr>
        <p:grpSpPr>
          <a:xfrm>
            <a:off x="1788744" y="1459835"/>
            <a:ext cx="1016510" cy="1016276"/>
            <a:chOff x="2135898" y="1485578"/>
            <a:chExt cx="1016511" cy="1016511"/>
          </a:xfrm>
        </p:grpSpPr>
        <p:sp>
          <p:nvSpPr>
            <p:cNvPr id="107" name="椭圆 106"/>
            <p:cNvSpPr/>
            <p:nvPr/>
          </p:nvSpPr>
          <p:spPr>
            <a:xfrm>
              <a:off x="2135898" y="1485578"/>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08" name="椭圆 107"/>
            <p:cNvSpPr/>
            <p:nvPr/>
          </p:nvSpPr>
          <p:spPr>
            <a:xfrm>
              <a:off x="2288503" y="1638183"/>
              <a:ext cx="711301" cy="711301"/>
            </a:xfrm>
            <a:prstGeom prst="ellipse">
              <a:avLst/>
            </a:prstGeom>
            <a:solidFill>
              <a:schemeClr val="accent1"/>
            </a:solidFill>
            <a:ln w="15875">
              <a:solidFill>
                <a:schemeClr val="bg1">
                  <a:lumMod val="95000"/>
                </a:schemeClr>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09" name="文本框 17"/>
            <p:cNvSpPr txBox="1"/>
            <p:nvPr/>
          </p:nvSpPr>
          <p:spPr>
            <a:xfrm>
              <a:off x="2403079" y="1803865"/>
              <a:ext cx="482148" cy="400203"/>
            </a:xfrm>
            <a:prstGeom prst="rect">
              <a:avLst/>
            </a:prstGeom>
            <a:noFill/>
          </p:spPr>
          <p:txBody>
            <a:bodyPr wrap="square" rtlCol="0">
              <a:spAutoFit/>
            </a:bodyPr>
            <a:lstStyle/>
            <a:p>
              <a:pPr algn="ctr"/>
              <a:r>
                <a:rPr lang="en-US" altLang="zh-CN" sz="2000" dirty="0">
                  <a:solidFill>
                    <a:prstClr val="white"/>
                  </a:solidFill>
                  <a:latin typeface="Impact" panose="020B0806030902050204" pitchFamily="34" charset="0"/>
                  <a:ea typeface="微软雅黑" panose="020B0503020204020204" pitchFamily="34" charset="-122"/>
                </a:rPr>
                <a:t>01</a:t>
              </a:r>
              <a:endParaRPr lang="zh-CN" altLang="en-US" sz="2000" dirty="0">
                <a:solidFill>
                  <a:prstClr val="white"/>
                </a:solidFill>
                <a:latin typeface="Impact" panose="020B0806030902050204" pitchFamily="34" charset="0"/>
                <a:ea typeface="微软雅黑" panose="020B0503020204020204" pitchFamily="34" charset="-122"/>
              </a:endParaRPr>
            </a:p>
          </p:txBody>
        </p:sp>
      </p:grpSp>
      <p:grpSp>
        <p:nvGrpSpPr>
          <p:cNvPr id="110" name="组合 109"/>
          <p:cNvGrpSpPr/>
          <p:nvPr/>
        </p:nvGrpSpPr>
        <p:grpSpPr>
          <a:xfrm>
            <a:off x="6803263" y="1459835"/>
            <a:ext cx="1016510" cy="1016276"/>
            <a:chOff x="3881858" y="5509627"/>
            <a:chExt cx="1016511" cy="1016511"/>
          </a:xfrm>
        </p:grpSpPr>
        <p:sp>
          <p:nvSpPr>
            <p:cNvPr id="111" name="椭圆 110"/>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12" name="椭圆 111"/>
            <p:cNvSpPr/>
            <p:nvPr/>
          </p:nvSpPr>
          <p:spPr>
            <a:xfrm>
              <a:off x="4034463" y="5662232"/>
              <a:ext cx="711301" cy="711301"/>
            </a:xfrm>
            <a:prstGeom prst="ellipse">
              <a:avLst/>
            </a:prstGeom>
            <a:solidFill>
              <a:schemeClr val="accent3"/>
            </a:solidFill>
            <a:ln w="15875">
              <a:solidFill>
                <a:schemeClr val="bg1">
                  <a:lumMod val="95000"/>
                </a:schemeClr>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13" name="文本框 22"/>
            <p:cNvSpPr txBox="1"/>
            <p:nvPr/>
          </p:nvSpPr>
          <p:spPr>
            <a:xfrm>
              <a:off x="4149039" y="5822609"/>
              <a:ext cx="522535" cy="400203"/>
            </a:xfrm>
            <a:prstGeom prst="rect">
              <a:avLst/>
            </a:prstGeom>
            <a:noFill/>
          </p:spPr>
          <p:txBody>
            <a:bodyPr wrap="square" rtlCol="0">
              <a:spAutoFit/>
            </a:bodyPr>
            <a:lstStyle/>
            <a:p>
              <a:pPr algn="ctr"/>
              <a:r>
                <a:rPr lang="en-US" altLang="zh-CN" sz="2000" dirty="0">
                  <a:solidFill>
                    <a:prstClr val="white"/>
                  </a:solidFill>
                  <a:latin typeface="Impact" panose="020B0806030902050204" pitchFamily="34" charset="0"/>
                  <a:ea typeface="微软雅黑" panose="020B0503020204020204" pitchFamily="34" charset="-122"/>
                </a:rPr>
                <a:t>03</a:t>
              </a:r>
              <a:endParaRPr lang="zh-CN" altLang="en-US" sz="2000" dirty="0">
                <a:solidFill>
                  <a:prstClr val="white"/>
                </a:solidFill>
                <a:latin typeface="Impact" panose="020B0806030902050204" pitchFamily="34" charset="0"/>
                <a:ea typeface="微软雅黑" panose="020B0503020204020204" pitchFamily="34" charset="-122"/>
              </a:endParaRPr>
            </a:p>
          </p:txBody>
        </p:sp>
      </p:grpSp>
      <p:grpSp>
        <p:nvGrpSpPr>
          <p:cNvPr id="114" name="组合 113"/>
          <p:cNvGrpSpPr/>
          <p:nvPr/>
        </p:nvGrpSpPr>
        <p:grpSpPr>
          <a:xfrm>
            <a:off x="4296004" y="1459835"/>
            <a:ext cx="1016510" cy="1016276"/>
            <a:chOff x="6699927" y="981522"/>
            <a:chExt cx="1016511" cy="1016511"/>
          </a:xfrm>
        </p:grpSpPr>
        <p:sp>
          <p:nvSpPr>
            <p:cNvPr id="115" name="椭圆 114"/>
            <p:cNvSpPr/>
            <p:nvPr/>
          </p:nvSpPr>
          <p:spPr>
            <a:xfrm>
              <a:off x="6699927" y="981522"/>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16" name="椭圆 115"/>
            <p:cNvSpPr/>
            <p:nvPr/>
          </p:nvSpPr>
          <p:spPr>
            <a:xfrm>
              <a:off x="6852533" y="1145215"/>
              <a:ext cx="711301" cy="711300"/>
            </a:xfrm>
            <a:prstGeom prst="ellipse">
              <a:avLst/>
            </a:prstGeom>
            <a:solidFill>
              <a:schemeClr val="accent2"/>
            </a:solidFill>
            <a:ln w="15875">
              <a:solidFill>
                <a:schemeClr val="bg1">
                  <a:lumMod val="95000"/>
                </a:schemeClr>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17" name="文本框 23"/>
            <p:cNvSpPr txBox="1"/>
            <p:nvPr/>
          </p:nvSpPr>
          <p:spPr>
            <a:xfrm>
              <a:off x="6909820" y="1295081"/>
              <a:ext cx="596725" cy="400203"/>
            </a:xfrm>
            <a:prstGeom prst="rect">
              <a:avLst/>
            </a:prstGeom>
            <a:noFill/>
          </p:spPr>
          <p:txBody>
            <a:bodyPr wrap="square" rtlCol="0">
              <a:spAutoFit/>
            </a:bodyPr>
            <a:lstStyle/>
            <a:p>
              <a:pPr algn="ctr"/>
              <a:r>
                <a:rPr lang="en-US" altLang="zh-CN" sz="2000" dirty="0">
                  <a:solidFill>
                    <a:prstClr val="white"/>
                  </a:solidFill>
                  <a:latin typeface="Impact" panose="020B0806030902050204" pitchFamily="34" charset="0"/>
                  <a:ea typeface="微软雅黑" panose="020B0503020204020204" pitchFamily="34" charset="-122"/>
                </a:rPr>
                <a:t>02</a:t>
              </a:r>
              <a:endParaRPr lang="zh-CN" altLang="en-US" sz="2000" dirty="0">
                <a:solidFill>
                  <a:prstClr val="white"/>
                </a:solidFill>
                <a:latin typeface="Impact" panose="020B0806030902050204" pitchFamily="34" charset="0"/>
                <a:ea typeface="微软雅黑" panose="020B0503020204020204" pitchFamily="34" charset="-122"/>
              </a:endParaRPr>
            </a:p>
          </p:txBody>
        </p:sp>
      </p:grpSp>
      <p:grpSp>
        <p:nvGrpSpPr>
          <p:cNvPr id="118" name="组合 117"/>
          <p:cNvGrpSpPr/>
          <p:nvPr/>
        </p:nvGrpSpPr>
        <p:grpSpPr>
          <a:xfrm>
            <a:off x="9310524" y="1459835"/>
            <a:ext cx="1016510" cy="1016276"/>
            <a:chOff x="5201861" y="3625236"/>
            <a:chExt cx="1016511" cy="1016511"/>
          </a:xfrm>
        </p:grpSpPr>
        <p:sp>
          <p:nvSpPr>
            <p:cNvPr id="119" name="椭圆 118"/>
            <p:cNvSpPr/>
            <p:nvPr/>
          </p:nvSpPr>
          <p:spPr>
            <a:xfrm>
              <a:off x="5201861" y="3625236"/>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20" name="椭圆 119"/>
            <p:cNvSpPr/>
            <p:nvPr/>
          </p:nvSpPr>
          <p:spPr>
            <a:xfrm>
              <a:off x="5354467" y="3777841"/>
              <a:ext cx="711301" cy="711300"/>
            </a:xfrm>
            <a:prstGeom prst="ellipse">
              <a:avLst/>
            </a:prstGeom>
            <a:solidFill>
              <a:schemeClr val="accent4"/>
            </a:solidFill>
            <a:ln w="15875">
              <a:solidFill>
                <a:schemeClr val="bg1">
                  <a:lumMod val="95000"/>
                </a:schemeClr>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21" name="文本框 24"/>
            <p:cNvSpPr txBox="1"/>
            <p:nvPr/>
          </p:nvSpPr>
          <p:spPr>
            <a:xfrm>
              <a:off x="5411754" y="3943522"/>
              <a:ext cx="596725" cy="400203"/>
            </a:xfrm>
            <a:prstGeom prst="rect">
              <a:avLst/>
            </a:prstGeom>
            <a:noFill/>
          </p:spPr>
          <p:txBody>
            <a:bodyPr wrap="square" rtlCol="0">
              <a:spAutoFit/>
            </a:bodyPr>
            <a:lstStyle/>
            <a:p>
              <a:pPr algn="ctr"/>
              <a:r>
                <a:rPr lang="en-US" altLang="zh-CN" sz="2000" dirty="0">
                  <a:solidFill>
                    <a:prstClr val="white"/>
                  </a:solidFill>
                  <a:latin typeface="Impact" panose="020B0806030902050204" pitchFamily="34" charset="0"/>
                  <a:ea typeface="微软雅黑" panose="020B0503020204020204" pitchFamily="34" charset="-122"/>
                </a:rPr>
                <a:t>04</a:t>
              </a:r>
              <a:endParaRPr lang="zh-CN" altLang="en-US" sz="2000" dirty="0">
                <a:solidFill>
                  <a:prstClr val="white"/>
                </a:solidFill>
                <a:latin typeface="Impact" panose="020B0806030902050204" pitchFamily="34" charset="0"/>
                <a:ea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750"/>
                                        <p:tgtEl>
                                          <p:spTgt spid="89"/>
                                        </p:tgtEl>
                                      </p:cBhvr>
                                    </p:animEffect>
                                    <p:anim calcmode="lin" valueType="num">
                                      <p:cBhvr>
                                        <p:cTn id="8" dur="750" fill="hold"/>
                                        <p:tgtEl>
                                          <p:spTgt spid="89"/>
                                        </p:tgtEl>
                                        <p:attrNameLst>
                                          <p:attrName>ppt_x</p:attrName>
                                        </p:attrNameLst>
                                      </p:cBhvr>
                                      <p:tavLst>
                                        <p:tav tm="0">
                                          <p:val>
                                            <p:strVal val="#ppt_x"/>
                                          </p:val>
                                        </p:tav>
                                        <p:tav tm="100000">
                                          <p:val>
                                            <p:strVal val="#ppt_x"/>
                                          </p:val>
                                        </p:tav>
                                      </p:tavLst>
                                    </p:anim>
                                    <p:anim calcmode="lin" valueType="num">
                                      <p:cBhvr>
                                        <p:cTn id="9" dur="750" fill="hold"/>
                                        <p:tgtEl>
                                          <p:spTgt spid="8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93"/>
                                        </p:tgtEl>
                                        <p:attrNameLst>
                                          <p:attrName>style.visibility</p:attrName>
                                        </p:attrNameLst>
                                      </p:cBhvr>
                                      <p:to>
                                        <p:strVal val="visible"/>
                                      </p:to>
                                    </p:set>
                                    <p:animEffect transition="in" filter="fade">
                                      <p:cBhvr>
                                        <p:cTn id="13" dur="750"/>
                                        <p:tgtEl>
                                          <p:spTgt spid="93"/>
                                        </p:tgtEl>
                                      </p:cBhvr>
                                    </p:animEffect>
                                    <p:anim calcmode="lin" valueType="num">
                                      <p:cBhvr>
                                        <p:cTn id="14" dur="750" fill="hold"/>
                                        <p:tgtEl>
                                          <p:spTgt spid="93"/>
                                        </p:tgtEl>
                                        <p:attrNameLst>
                                          <p:attrName>ppt_x</p:attrName>
                                        </p:attrNameLst>
                                      </p:cBhvr>
                                      <p:tavLst>
                                        <p:tav tm="0">
                                          <p:val>
                                            <p:strVal val="#ppt_x"/>
                                          </p:val>
                                        </p:tav>
                                        <p:tav tm="100000">
                                          <p:val>
                                            <p:strVal val="#ppt_x"/>
                                          </p:val>
                                        </p:tav>
                                      </p:tavLst>
                                    </p:anim>
                                    <p:anim calcmode="lin" valueType="num">
                                      <p:cBhvr>
                                        <p:cTn id="15" dur="750" fill="hold"/>
                                        <p:tgtEl>
                                          <p:spTgt spid="9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97"/>
                                        </p:tgtEl>
                                        <p:attrNameLst>
                                          <p:attrName>style.visibility</p:attrName>
                                        </p:attrNameLst>
                                      </p:cBhvr>
                                      <p:to>
                                        <p:strVal val="visible"/>
                                      </p:to>
                                    </p:set>
                                    <p:animEffect transition="in" filter="fade">
                                      <p:cBhvr>
                                        <p:cTn id="19" dur="750"/>
                                        <p:tgtEl>
                                          <p:spTgt spid="97"/>
                                        </p:tgtEl>
                                      </p:cBhvr>
                                    </p:animEffect>
                                    <p:anim calcmode="lin" valueType="num">
                                      <p:cBhvr>
                                        <p:cTn id="20" dur="750" fill="hold"/>
                                        <p:tgtEl>
                                          <p:spTgt spid="97"/>
                                        </p:tgtEl>
                                        <p:attrNameLst>
                                          <p:attrName>ppt_x</p:attrName>
                                        </p:attrNameLst>
                                      </p:cBhvr>
                                      <p:tavLst>
                                        <p:tav tm="0">
                                          <p:val>
                                            <p:strVal val="#ppt_x"/>
                                          </p:val>
                                        </p:tav>
                                        <p:tav tm="100000">
                                          <p:val>
                                            <p:strVal val="#ppt_x"/>
                                          </p:val>
                                        </p:tav>
                                      </p:tavLst>
                                    </p:anim>
                                    <p:anim calcmode="lin" valueType="num">
                                      <p:cBhvr>
                                        <p:cTn id="21" dur="750" fill="hold"/>
                                        <p:tgtEl>
                                          <p:spTgt spid="9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nodeType="afterEffect">
                                  <p:stCondLst>
                                    <p:cond delay="0"/>
                                  </p:stCondLst>
                                  <p:childTnLst>
                                    <p:set>
                                      <p:cBhvr>
                                        <p:cTn id="24" dur="1" fill="hold">
                                          <p:stCondLst>
                                            <p:cond delay="0"/>
                                          </p:stCondLst>
                                        </p:cTn>
                                        <p:tgtEl>
                                          <p:spTgt spid="101"/>
                                        </p:tgtEl>
                                        <p:attrNameLst>
                                          <p:attrName>style.visibility</p:attrName>
                                        </p:attrNameLst>
                                      </p:cBhvr>
                                      <p:to>
                                        <p:strVal val="visible"/>
                                      </p:to>
                                    </p:set>
                                    <p:animEffect transition="in" filter="fade">
                                      <p:cBhvr>
                                        <p:cTn id="25" dur="750"/>
                                        <p:tgtEl>
                                          <p:spTgt spid="101"/>
                                        </p:tgtEl>
                                      </p:cBhvr>
                                    </p:animEffect>
                                    <p:anim calcmode="lin" valueType="num">
                                      <p:cBhvr>
                                        <p:cTn id="26" dur="750" fill="hold"/>
                                        <p:tgtEl>
                                          <p:spTgt spid="101"/>
                                        </p:tgtEl>
                                        <p:attrNameLst>
                                          <p:attrName>ppt_x</p:attrName>
                                        </p:attrNameLst>
                                      </p:cBhvr>
                                      <p:tavLst>
                                        <p:tav tm="0">
                                          <p:val>
                                            <p:strVal val="#ppt_x"/>
                                          </p:val>
                                        </p:tav>
                                        <p:tav tm="100000">
                                          <p:val>
                                            <p:strVal val="#ppt_x"/>
                                          </p:val>
                                        </p:tav>
                                      </p:tavLst>
                                    </p:anim>
                                    <p:anim calcmode="lin" valueType="num">
                                      <p:cBhvr>
                                        <p:cTn id="27" dur="750" fill="hold"/>
                                        <p:tgtEl>
                                          <p:spTgt spid="101"/>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23" presetClass="entr" presetSubtype="32" fill="hold" nodeType="afterEffect">
                                  <p:stCondLst>
                                    <p:cond delay="0"/>
                                  </p:stCondLst>
                                  <p:childTnLst>
                                    <p:set>
                                      <p:cBhvr>
                                        <p:cTn id="30" dur="1" fill="hold">
                                          <p:stCondLst>
                                            <p:cond delay="0"/>
                                          </p:stCondLst>
                                        </p:cTn>
                                        <p:tgtEl>
                                          <p:spTgt spid="106"/>
                                        </p:tgtEl>
                                        <p:attrNameLst>
                                          <p:attrName>style.visibility</p:attrName>
                                        </p:attrNameLst>
                                      </p:cBhvr>
                                      <p:to>
                                        <p:strVal val="visible"/>
                                      </p:to>
                                    </p:set>
                                    <p:anim calcmode="lin" valueType="num">
                                      <p:cBhvr>
                                        <p:cTn id="31" dur="500" fill="hold"/>
                                        <p:tgtEl>
                                          <p:spTgt spid="106"/>
                                        </p:tgtEl>
                                        <p:attrNameLst>
                                          <p:attrName>ppt_w</p:attrName>
                                        </p:attrNameLst>
                                      </p:cBhvr>
                                      <p:tavLst>
                                        <p:tav tm="0">
                                          <p:val>
                                            <p:strVal val="4*#ppt_w"/>
                                          </p:val>
                                        </p:tav>
                                        <p:tav tm="100000">
                                          <p:val>
                                            <p:strVal val="#ppt_w"/>
                                          </p:val>
                                        </p:tav>
                                      </p:tavLst>
                                    </p:anim>
                                    <p:anim calcmode="lin" valueType="num">
                                      <p:cBhvr>
                                        <p:cTn id="32" dur="500" fill="hold"/>
                                        <p:tgtEl>
                                          <p:spTgt spid="106"/>
                                        </p:tgtEl>
                                        <p:attrNameLst>
                                          <p:attrName>ppt_h</p:attrName>
                                        </p:attrNameLst>
                                      </p:cBhvr>
                                      <p:tavLst>
                                        <p:tav tm="0">
                                          <p:val>
                                            <p:strVal val="4*#ppt_h"/>
                                          </p:val>
                                        </p:tav>
                                        <p:tav tm="100000">
                                          <p:val>
                                            <p:strVal val="#ppt_h"/>
                                          </p:val>
                                        </p:tav>
                                      </p:tavLst>
                                    </p:anim>
                                  </p:childTnLst>
                                </p:cTn>
                              </p:par>
                            </p:childTnLst>
                          </p:cTn>
                        </p:par>
                        <p:par>
                          <p:cTn id="33" fill="hold">
                            <p:stCondLst>
                              <p:cond delay="4500"/>
                            </p:stCondLst>
                            <p:childTnLst>
                              <p:par>
                                <p:cTn id="34" presetID="23" presetClass="entr" presetSubtype="32" fill="hold" nodeType="afterEffect">
                                  <p:stCondLst>
                                    <p:cond delay="0"/>
                                  </p:stCondLst>
                                  <p:childTnLst>
                                    <p:set>
                                      <p:cBhvr>
                                        <p:cTn id="35" dur="1" fill="hold">
                                          <p:stCondLst>
                                            <p:cond delay="0"/>
                                          </p:stCondLst>
                                        </p:cTn>
                                        <p:tgtEl>
                                          <p:spTgt spid="114"/>
                                        </p:tgtEl>
                                        <p:attrNameLst>
                                          <p:attrName>style.visibility</p:attrName>
                                        </p:attrNameLst>
                                      </p:cBhvr>
                                      <p:to>
                                        <p:strVal val="visible"/>
                                      </p:to>
                                    </p:set>
                                    <p:anim calcmode="lin" valueType="num">
                                      <p:cBhvr>
                                        <p:cTn id="36" dur="500" fill="hold"/>
                                        <p:tgtEl>
                                          <p:spTgt spid="114"/>
                                        </p:tgtEl>
                                        <p:attrNameLst>
                                          <p:attrName>ppt_w</p:attrName>
                                        </p:attrNameLst>
                                      </p:cBhvr>
                                      <p:tavLst>
                                        <p:tav tm="0">
                                          <p:val>
                                            <p:strVal val="4*#ppt_w"/>
                                          </p:val>
                                        </p:tav>
                                        <p:tav tm="100000">
                                          <p:val>
                                            <p:strVal val="#ppt_w"/>
                                          </p:val>
                                        </p:tav>
                                      </p:tavLst>
                                    </p:anim>
                                    <p:anim calcmode="lin" valueType="num">
                                      <p:cBhvr>
                                        <p:cTn id="37" dur="500" fill="hold"/>
                                        <p:tgtEl>
                                          <p:spTgt spid="114"/>
                                        </p:tgtEl>
                                        <p:attrNameLst>
                                          <p:attrName>ppt_h</p:attrName>
                                        </p:attrNameLst>
                                      </p:cBhvr>
                                      <p:tavLst>
                                        <p:tav tm="0">
                                          <p:val>
                                            <p:strVal val="4*#ppt_h"/>
                                          </p:val>
                                        </p:tav>
                                        <p:tav tm="100000">
                                          <p:val>
                                            <p:strVal val="#ppt_h"/>
                                          </p:val>
                                        </p:tav>
                                      </p:tavLst>
                                    </p:anim>
                                  </p:childTnLst>
                                </p:cTn>
                              </p:par>
                            </p:childTnLst>
                          </p:cTn>
                        </p:par>
                        <p:par>
                          <p:cTn id="38" fill="hold">
                            <p:stCondLst>
                              <p:cond delay="5000"/>
                            </p:stCondLst>
                            <p:childTnLst>
                              <p:par>
                                <p:cTn id="39" presetID="23" presetClass="entr" presetSubtype="32" fill="hold" nodeType="afterEffect">
                                  <p:stCondLst>
                                    <p:cond delay="0"/>
                                  </p:stCondLst>
                                  <p:childTnLst>
                                    <p:set>
                                      <p:cBhvr>
                                        <p:cTn id="40" dur="1" fill="hold">
                                          <p:stCondLst>
                                            <p:cond delay="0"/>
                                          </p:stCondLst>
                                        </p:cTn>
                                        <p:tgtEl>
                                          <p:spTgt spid="110"/>
                                        </p:tgtEl>
                                        <p:attrNameLst>
                                          <p:attrName>style.visibility</p:attrName>
                                        </p:attrNameLst>
                                      </p:cBhvr>
                                      <p:to>
                                        <p:strVal val="visible"/>
                                      </p:to>
                                    </p:set>
                                    <p:anim calcmode="lin" valueType="num">
                                      <p:cBhvr>
                                        <p:cTn id="41" dur="500" fill="hold"/>
                                        <p:tgtEl>
                                          <p:spTgt spid="110"/>
                                        </p:tgtEl>
                                        <p:attrNameLst>
                                          <p:attrName>ppt_w</p:attrName>
                                        </p:attrNameLst>
                                      </p:cBhvr>
                                      <p:tavLst>
                                        <p:tav tm="0">
                                          <p:val>
                                            <p:strVal val="4*#ppt_w"/>
                                          </p:val>
                                        </p:tav>
                                        <p:tav tm="100000">
                                          <p:val>
                                            <p:strVal val="#ppt_w"/>
                                          </p:val>
                                        </p:tav>
                                      </p:tavLst>
                                    </p:anim>
                                    <p:anim calcmode="lin" valueType="num">
                                      <p:cBhvr>
                                        <p:cTn id="42" dur="500" fill="hold"/>
                                        <p:tgtEl>
                                          <p:spTgt spid="110"/>
                                        </p:tgtEl>
                                        <p:attrNameLst>
                                          <p:attrName>ppt_h</p:attrName>
                                        </p:attrNameLst>
                                      </p:cBhvr>
                                      <p:tavLst>
                                        <p:tav tm="0">
                                          <p:val>
                                            <p:strVal val="4*#ppt_h"/>
                                          </p:val>
                                        </p:tav>
                                        <p:tav tm="100000">
                                          <p:val>
                                            <p:strVal val="#ppt_h"/>
                                          </p:val>
                                        </p:tav>
                                      </p:tavLst>
                                    </p:anim>
                                  </p:childTnLst>
                                </p:cTn>
                              </p:par>
                            </p:childTnLst>
                          </p:cTn>
                        </p:par>
                        <p:par>
                          <p:cTn id="43" fill="hold">
                            <p:stCondLst>
                              <p:cond delay="5500"/>
                            </p:stCondLst>
                            <p:childTnLst>
                              <p:par>
                                <p:cTn id="44" presetID="23" presetClass="entr" presetSubtype="32" fill="hold" nodeType="afterEffect">
                                  <p:stCondLst>
                                    <p:cond delay="0"/>
                                  </p:stCondLst>
                                  <p:childTnLst>
                                    <p:set>
                                      <p:cBhvr>
                                        <p:cTn id="45" dur="1" fill="hold">
                                          <p:stCondLst>
                                            <p:cond delay="0"/>
                                          </p:stCondLst>
                                        </p:cTn>
                                        <p:tgtEl>
                                          <p:spTgt spid="118"/>
                                        </p:tgtEl>
                                        <p:attrNameLst>
                                          <p:attrName>style.visibility</p:attrName>
                                        </p:attrNameLst>
                                      </p:cBhvr>
                                      <p:to>
                                        <p:strVal val="visible"/>
                                      </p:to>
                                    </p:set>
                                    <p:anim calcmode="lin" valueType="num">
                                      <p:cBhvr>
                                        <p:cTn id="46" dur="500" fill="hold"/>
                                        <p:tgtEl>
                                          <p:spTgt spid="118"/>
                                        </p:tgtEl>
                                        <p:attrNameLst>
                                          <p:attrName>ppt_w</p:attrName>
                                        </p:attrNameLst>
                                      </p:cBhvr>
                                      <p:tavLst>
                                        <p:tav tm="0">
                                          <p:val>
                                            <p:strVal val="4*#ppt_w"/>
                                          </p:val>
                                        </p:tav>
                                        <p:tav tm="100000">
                                          <p:val>
                                            <p:strVal val="#ppt_w"/>
                                          </p:val>
                                        </p:tav>
                                      </p:tavLst>
                                    </p:anim>
                                    <p:anim calcmode="lin" valueType="num">
                                      <p:cBhvr>
                                        <p:cTn id="47" dur="500" fill="hold"/>
                                        <p:tgtEl>
                                          <p:spTgt spid="118"/>
                                        </p:tgtEl>
                                        <p:attrNameLst>
                                          <p:attrName>ppt_h</p:attrName>
                                        </p:attrNameLst>
                                      </p:cBhvr>
                                      <p:tavLst>
                                        <p:tav tm="0">
                                          <p:val>
                                            <p:strVal val="4*#ppt_h"/>
                                          </p:val>
                                        </p:tav>
                                        <p:tav tm="100000">
                                          <p:val>
                                            <p:strVal val="#ppt_h"/>
                                          </p:val>
                                        </p:tav>
                                      </p:tavLst>
                                    </p:anim>
                                  </p:childTnLst>
                                </p:cTn>
                              </p:par>
                            </p:childTnLst>
                          </p:cTn>
                        </p:par>
                        <p:par>
                          <p:cTn id="48" fill="hold">
                            <p:stCondLst>
                              <p:cond delay="6000"/>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105"/>
                                        </p:tgtEl>
                                        <p:attrNameLst>
                                          <p:attrName>style.visibility</p:attrName>
                                        </p:attrNameLst>
                                      </p:cBhvr>
                                      <p:to>
                                        <p:strVal val="visible"/>
                                      </p:to>
                                    </p:set>
                                    <p:anim calcmode="lin" valueType="num">
                                      <p:cBhvr>
                                        <p:cTn id="51" dur="25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52" dur="250" fill="hold"/>
                                        <p:tgtEl>
                                          <p:spTgt spid="105"/>
                                        </p:tgtEl>
                                        <p:attrNameLst>
                                          <p:attrName>ppt_y</p:attrName>
                                        </p:attrNameLst>
                                      </p:cBhvr>
                                      <p:tavLst>
                                        <p:tav tm="0">
                                          <p:val>
                                            <p:strVal val="#ppt_y"/>
                                          </p:val>
                                        </p:tav>
                                        <p:tav tm="100000">
                                          <p:val>
                                            <p:strVal val="#ppt_y"/>
                                          </p:val>
                                        </p:tav>
                                      </p:tavLst>
                                    </p:anim>
                                    <p:anim calcmode="lin" valueType="num">
                                      <p:cBhvr>
                                        <p:cTn id="53" dur="25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54" dur="25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55" dur="250" tmFilter="0,0; .5, 1; 1, 1"/>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Freeform 5"/>
          <p:cNvSpPr/>
          <p:nvPr/>
        </p:nvSpPr>
        <p:spPr bwMode="auto">
          <a:xfrm rot="5400000">
            <a:off x="1208647" y="1548070"/>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29" name="Freeform 5"/>
          <p:cNvSpPr/>
          <p:nvPr/>
        </p:nvSpPr>
        <p:spPr bwMode="auto">
          <a:xfrm rot="5400000">
            <a:off x="1463064" y="1773612"/>
            <a:ext cx="1866929" cy="165502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0" name="Freeform 5"/>
          <p:cNvSpPr/>
          <p:nvPr/>
        </p:nvSpPr>
        <p:spPr bwMode="auto">
          <a:xfrm rot="5400000">
            <a:off x="1716273" y="1998078"/>
            <a:ext cx="1360511" cy="120609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5875">
            <a:noFill/>
          </a:ln>
          <a:effectLst>
            <a:innerShdw blurRad="63500" dist="25400" dir="8100000">
              <a:prstClr val="black">
                <a:alpha val="50000"/>
              </a:prstClr>
            </a:inn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1" name="文本框 15"/>
          <p:cNvSpPr txBox="1"/>
          <p:nvPr/>
        </p:nvSpPr>
        <p:spPr>
          <a:xfrm>
            <a:off x="2010409" y="2237626"/>
            <a:ext cx="772239" cy="677108"/>
          </a:xfrm>
          <a:prstGeom prst="rect">
            <a:avLst/>
          </a:prstGeom>
          <a:noFill/>
        </p:spPr>
        <p:txBody>
          <a:bodyPr wrap="square" lIns="121908" tIns="60954" rIns="121908" bIns="60954" rtlCol="0">
            <a:spAutoFit/>
          </a:bodyPr>
          <a:lstStyle/>
          <a:p>
            <a:pPr algn="ctr"/>
            <a:r>
              <a:rPr lang="en-US" altLang="zh-CN" sz="3600" dirty="0">
                <a:solidFill>
                  <a:prstClr val="white"/>
                </a:solidFill>
                <a:latin typeface="Impact" panose="020B0806030902050204" pitchFamily="34" charset="0"/>
                <a:ea typeface="微软雅黑" panose="020B0503020204020204" pitchFamily="34" charset="-122"/>
              </a:rPr>
              <a:t>01</a:t>
            </a:r>
            <a:endParaRPr lang="zh-CN" altLang="en-US" sz="3600" dirty="0">
              <a:solidFill>
                <a:prstClr val="white"/>
              </a:solidFill>
              <a:latin typeface="Impact" panose="020B0806030902050204" pitchFamily="34" charset="0"/>
              <a:ea typeface="微软雅黑" panose="020B0503020204020204" pitchFamily="34" charset="-122"/>
            </a:endParaRPr>
          </a:p>
        </p:txBody>
      </p:sp>
      <p:sp>
        <p:nvSpPr>
          <p:cNvPr id="132" name="Freeform 5"/>
          <p:cNvSpPr/>
          <p:nvPr/>
        </p:nvSpPr>
        <p:spPr bwMode="auto">
          <a:xfrm rot="5400000">
            <a:off x="3662852" y="4139714"/>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3" name="Freeform 5"/>
          <p:cNvSpPr/>
          <p:nvPr/>
        </p:nvSpPr>
        <p:spPr bwMode="auto">
          <a:xfrm rot="5400000">
            <a:off x="3917270" y="4365253"/>
            <a:ext cx="1866929" cy="165502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4" name="Freeform 5"/>
          <p:cNvSpPr/>
          <p:nvPr/>
        </p:nvSpPr>
        <p:spPr bwMode="auto">
          <a:xfrm rot="5400000">
            <a:off x="4170477" y="4589721"/>
            <a:ext cx="1360511" cy="120609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15875">
            <a:noFill/>
          </a:ln>
          <a:effectLst>
            <a:innerShdw blurRad="63500" dist="25400" dir="8100000">
              <a:prstClr val="black">
                <a:alpha val="50000"/>
              </a:prstClr>
            </a:inn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5" name="文本框 54"/>
          <p:cNvSpPr txBox="1"/>
          <p:nvPr/>
        </p:nvSpPr>
        <p:spPr>
          <a:xfrm>
            <a:off x="4464613" y="4829267"/>
            <a:ext cx="772239" cy="677108"/>
          </a:xfrm>
          <a:prstGeom prst="rect">
            <a:avLst/>
          </a:prstGeom>
          <a:noFill/>
        </p:spPr>
        <p:txBody>
          <a:bodyPr wrap="square" lIns="121908" tIns="60954" rIns="121908" bIns="60954" rtlCol="0">
            <a:spAutoFit/>
          </a:bodyPr>
          <a:lstStyle/>
          <a:p>
            <a:pPr algn="ctr"/>
            <a:r>
              <a:rPr lang="en-US" altLang="zh-CN" sz="3600" dirty="0">
                <a:solidFill>
                  <a:prstClr val="white"/>
                </a:solidFill>
                <a:latin typeface="Impact" panose="020B0806030902050204" pitchFamily="34" charset="0"/>
                <a:ea typeface="微软雅黑" panose="020B0503020204020204" pitchFamily="34" charset="-122"/>
              </a:rPr>
              <a:t>02</a:t>
            </a:r>
            <a:endParaRPr lang="zh-CN" altLang="en-US" sz="3600" dirty="0">
              <a:solidFill>
                <a:prstClr val="white"/>
              </a:solidFill>
              <a:latin typeface="Impact" panose="020B0806030902050204" pitchFamily="34" charset="0"/>
              <a:ea typeface="微软雅黑" panose="020B0503020204020204" pitchFamily="34" charset="-122"/>
            </a:endParaRPr>
          </a:p>
        </p:txBody>
      </p:sp>
      <p:sp>
        <p:nvSpPr>
          <p:cNvPr id="136" name="Freeform 5"/>
          <p:cNvSpPr/>
          <p:nvPr/>
        </p:nvSpPr>
        <p:spPr bwMode="auto">
          <a:xfrm rot="5400000">
            <a:off x="6130869" y="1548070"/>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7" name="Freeform 5"/>
          <p:cNvSpPr/>
          <p:nvPr/>
        </p:nvSpPr>
        <p:spPr bwMode="auto">
          <a:xfrm rot="5400000">
            <a:off x="6385287" y="1773612"/>
            <a:ext cx="1866929" cy="165502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8" name="Freeform 5"/>
          <p:cNvSpPr/>
          <p:nvPr/>
        </p:nvSpPr>
        <p:spPr bwMode="auto">
          <a:xfrm rot="5400000">
            <a:off x="6638495" y="1998078"/>
            <a:ext cx="1360511" cy="120609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15875">
            <a:noFill/>
          </a:ln>
          <a:effectLst>
            <a:innerShdw blurRad="63500" dist="25400" dir="8100000">
              <a:prstClr val="black">
                <a:alpha val="50000"/>
              </a:prstClr>
            </a:inn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9" name="文本框 59"/>
          <p:cNvSpPr txBox="1"/>
          <p:nvPr/>
        </p:nvSpPr>
        <p:spPr>
          <a:xfrm>
            <a:off x="6864788" y="2237626"/>
            <a:ext cx="946607" cy="677108"/>
          </a:xfrm>
          <a:prstGeom prst="rect">
            <a:avLst/>
          </a:prstGeom>
          <a:noFill/>
        </p:spPr>
        <p:txBody>
          <a:bodyPr wrap="square" lIns="121908" tIns="60954" rIns="121908" bIns="60954" rtlCol="0">
            <a:spAutoFit/>
          </a:bodyPr>
          <a:lstStyle/>
          <a:p>
            <a:pPr algn="ctr"/>
            <a:r>
              <a:rPr lang="en-US" altLang="zh-CN" sz="3600" dirty="0">
                <a:solidFill>
                  <a:prstClr val="white"/>
                </a:solidFill>
                <a:latin typeface="Impact" panose="020B0806030902050204" pitchFamily="34" charset="0"/>
                <a:ea typeface="微软雅黑" panose="020B0503020204020204" pitchFamily="34" charset="-122"/>
              </a:rPr>
              <a:t>03</a:t>
            </a:r>
            <a:endParaRPr lang="zh-CN" altLang="en-US" sz="3600" dirty="0">
              <a:solidFill>
                <a:prstClr val="white"/>
              </a:solidFill>
              <a:latin typeface="Impact" panose="020B0806030902050204" pitchFamily="34" charset="0"/>
              <a:ea typeface="微软雅黑" panose="020B0503020204020204" pitchFamily="34" charset="-122"/>
            </a:endParaRPr>
          </a:p>
        </p:txBody>
      </p:sp>
      <p:sp>
        <p:nvSpPr>
          <p:cNvPr id="140" name="Freeform 5"/>
          <p:cNvSpPr/>
          <p:nvPr/>
        </p:nvSpPr>
        <p:spPr bwMode="auto">
          <a:xfrm rot="5400000">
            <a:off x="8607594" y="4139714"/>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41" name="Freeform 5"/>
          <p:cNvSpPr/>
          <p:nvPr/>
        </p:nvSpPr>
        <p:spPr bwMode="auto">
          <a:xfrm rot="5400000">
            <a:off x="8862013" y="4365253"/>
            <a:ext cx="1866929" cy="165502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42" name="Freeform 5"/>
          <p:cNvSpPr/>
          <p:nvPr/>
        </p:nvSpPr>
        <p:spPr bwMode="auto">
          <a:xfrm rot="5400000">
            <a:off x="9115220" y="4589721"/>
            <a:ext cx="1360511" cy="120609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4"/>
          </a:solidFill>
          <a:ln w="15875">
            <a:noFill/>
          </a:ln>
          <a:effectLst>
            <a:innerShdw blurRad="63500" dist="25400" dir="8100000">
              <a:prstClr val="black">
                <a:alpha val="50000"/>
              </a:prstClr>
            </a:inn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43" name="文本框 87"/>
          <p:cNvSpPr txBox="1"/>
          <p:nvPr/>
        </p:nvSpPr>
        <p:spPr>
          <a:xfrm>
            <a:off x="9409356" y="4829267"/>
            <a:ext cx="772239" cy="677108"/>
          </a:xfrm>
          <a:prstGeom prst="rect">
            <a:avLst/>
          </a:prstGeom>
          <a:noFill/>
        </p:spPr>
        <p:txBody>
          <a:bodyPr wrap="square" lIns="121908" tIns="60954" rIns="121908" bIns="60954" rtlCol="0">
            <a:spAutoFit/>
          </a:bodyPr>
          <a:lstStyle/>
          <a:p>
            <a:pPr algn="ctr"/>
            <a:r>
              <a:rPr lang="en-US" altLang="zh-CN" sz="3600" dirty="0">
                <a:solidFill>
                  <a:prstClr val="white"/>
                </a:solidFill>
                <a:latin typeface="Impact" panose="020B0806030902050204" pitchFamily="34" charset="0"/>
                <a:ea typeface="微软雅黑" panose="020B0503020204020204" pitchFamily="34" charset="-122"/>
              </a:rPr>
              <a:t>04</a:t>
            </a:r>
            <a:endParaRPr lang="zh-CN" altLang="en-US" sz="3600" dirty="0">
              <a:solidFill>
                <a:prstClr val="white"/>
              </a:solidFill>
              <a:latin typeface="Impact" panose="020B0806030902050204" pitchFamily="34" charset="0"/>
              <a:ea typeface="微软雅黑" panose="020B0503020204020204" pitchFamily="34" charset="-122"/>
            </a:endParaRPr>
          </a:p>
        </p:txBody>
      </p:sp>
      <p:sp>
        <p:nvSpPr>
          <p:cNvPr id="144" name="Freeform 5"/>
          <p:cNvSpPr/>
          <p:nvPr/>
        </p:nvSpPr>
        <p:spPr bwMode="auto">
          <a:xfrm rot="5400000">
            <a:off x="1208649" y="4139714"/>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schemeClr val="tx1">
                  <a:lumMod val="65000"/>
                  <a:lumOff val="35000"/>
                </a:schemeClr>
              </a:solidFill>
              <a:ea typeface="微软雅黑" panose="020B0503020204020204" pitchFamily="34" charset="-122"/>
            </a:endParaRPr>
          </a:p>
        </p:txBody>
      </p:sp>
      <p:sp>
        <p:nvSpPr>
          <p:cNvPr id="145" name="Freeform 5"/>
          <p:cNvSpPr/>
          <p:nvPr/>
        </p:nvSpPr>
        <p:spPr bwMode="auto">
          <a:xfrm rot="5400000">
            <a:off x="3659074" y="1548070"/>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46" name="Freeform 5"/>
          <p:cNvSpPr/>
          <p:nvPr/>
        </p:nvSpPr>
        <p:spPr bwMode="auto">
          <a:xfrm rot="5400000">
            <a:off x="6130869" y="4139714"/>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47" name="Freeform 5"/>
          <p:cNvSpPr/>
          <p:nvPr/>
        </p:nvSpPr>
        <p:spPr bwMode="auto">
          <a:xfrm rot="5400000">
            <a:off x="8607595" y="1548070"/>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grpSp>
        <p:nvGrpSpPr>
          <p:cNvPr id="148" name="组合 147"/>
          <p:cNvGrpSpPr/>
          <p:nvPr/>
        </p:nvGrpSpPr>
        <p:grpSpPr>
          <a:xfrm>
            <a:off x="6456650" y="4452512"/>
            <a:ext cx="1689615" cy="1429523"/>
            <a:chOff x="6455856" y="4453542"/>
            <a:chExt cx="1689614" cy="1429854"/>
          </a:xfrm>
        </p:grpSpPr>
        <p:sp>
          <p:nvSpPr>
            <p:cNvPr id="149" name="文本框 38"/>
            <p:cNvSpPr txBox="1"/>
            <p:nvPr/>
          </p:nvSpPr>
          <p:spPr>
            <a:xfrm>
              <a:off x="6671673" y="4453542"/>
              <a:ext cx="1277281" cy="400203"/>
            </a:xfrm>
            <a:prstGeom prst="rect">
              <a:avLst/>
            </a:prstGeom>
            <a:noFill/>
          </p:spPr>
          <p:txBody>
            <a:bodyPr wrap="squar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50" name="矩形 47"/>
            <p:cNvSpPr>
              <a:spLocks noChangeArrowheads="1"/>
            </p:cNvSpPr>
            <p:nvPr/>
          </p:nvSpPr>
          <p:spPr bwMode="auto">
            <a:xfrm>
              <a:off x="6455856" y="4853652"/>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51" name="组合 150"/>
          <p:cNvGrpSpPr/>
          <p:nvPr/>
        </p:nvGrpSpPr>
        <p:grpSpPr>
          <a:xfrm>
            <a:off x="1598044" y="4446859"/>
            <a:ext cx="1689615" cy="1429521"/>
            <a:chOff x="1597250" y="4447889"/>
            <a:chExt cx="1689614" cy="1429853"/>
          </a:xfrm>
        </p:grpSpPr>
        <p:sp>
          <p:nvSpPr>
            <p:cNvPr id="152" name="文本框 27"/>
            <p:cNvSpPr txBox="1"/>
            <p:nvPr/>
          </p:nvSpPr>
          <p:spPr>
            <a:xfrm>
              <a:off x="1793588" y="4447889"/>
              <a:ext cx="1277281" cy="400203"/>
            </a:xfrm>
            <a:prstGeom prst="rect">
              <a:avLst/>
            </a:prstGeom>
            <a:noFill/>
          </p:spPr>
          <p:txBody>
            <a:bodyPr wrap="squar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53" name="矩形 47"/>
            <p:cNvSpPr>
              <a:spLocks noChangeArrowheads="1"/>
            </p:cNvSpPr>
            <p:nvPr/>
          </p:nvSpPr>
          <p:spPr bwMode="auto">
            <a:xfrm>
              <a:off x="1597250" y="4847998"/>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54" name="组合 153"/>
          <p:cNvGrpSpPr/>
          <p:nvPr/>
        </p:nvGrpSpPr>
        <p:grpSpPr>
          <a:xfrm>
            <a:off x="4011738" y="1846754"/>
            <a:ext cx="1689615" cy="1429521"/>
            <a:chOff x="4010943" y="1847180"/>
            <a:chExt cx="1689614" cy="1429853"/>
          </a:xfrm>
        </p:grpSpPr>
        <p:sp>
          <p:nvSpPr>
            <p:cNvPr id="155" name="文本框 29"/>
            <p:cNvSpPr txBox="1"/>
            <p:nvPr/>
          </p:nvSpPr>
          <p:spPr>
            <a:xfrm>
              <a:off x="4196909" y="1847180"/>
              <a:ext cx="1277281" cy="400203"/>
            </a:xfrm>
            <a:prstGeom prst="rect">
              <a:avLst/>
            </a:prstGeom>
            <a:noFill/>
          </p:spPr>
          <p:txBody>
            <a:bodyPr wrap="squar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56" name="矩形 47"/>
            <p:cNvSpPr>
              <a:spLocks noChangeArrowheads="1"/>
            </p:cNvSpPr>
            <p:nvPr/>
          </p:nvSpPr>
          <p:spPr bwMode="auto">
            <a:xfrm>
              <a:off x="4010943" y="2247289"/>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57" name="组合 156"/>
          <p:cNvGrpSpPr/>
          <p:nvPr/>
        </p:nvGrpSpPr>
        <p:grpSpPr>
          <a:xfrm>
            <a:off x="8937890" y="1845192"/>
            <a:ext cx="1689615" cy="1429520"/>
            <a:chOff x="8937096" y="1845618"/>
            <a:chExt cx="1689614" cy="1429852"/>
          </a:xfrm>
        </p:grpSpPr>
        <p:sp>
          <p:nvSpPr>
            <p:cNvPr id="158" name="文本框 41"/>
            <p:cNvSpPr txBox="1"/>
            <p:nvPr/>
          </p:nvSpPr>
          <p:spPr>
            <a:xfrm>
              <a:off x="9138404" y="1845618"/>
              <a:ext cx="1277281" cy="400203"/>
            </a:xfrm>
            <a:prstGeom prst="rect">
              <a:avLst/>
            </a:prstGeom>
            <a:noFill/>
          </p:spPr>
          <p:txBody>
            <a:bodyPr wrap="squar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59" name="矩形 47"/>
            <p:cNvSpPr>
              <a:spLocks noChangeArrowheads="1"/>
            </p:cNvSpPr>
            <p:nvPr/>
          </p:nvSpPr>
          <p:spPr bwMode="auto">
            <a:xfrm>
              <a:off x="8937096" y="2245726"/>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8"/>
                                        </p:tgtEl>
                                        <p:attrNameLst>
                                          <p:attrName>style.visibility</p:attrName>
                                        </p:attrNameLst>
                                      </p:cBhvr>
                                      <p:to>
                                        <p:strVal val="visible"/>
                                      </p:to>
                                    </p:set>
                                    <p:anim calcmode="lin" valueType="num">
                                      <p:cBhvr>
                                        <p:cTn id="7" dur="500" fill="hold"/>
                                        <p:tgtEl>
                                          <p:spTgt spid="128"/>
                                        </p:tgtEl>
                                        <p:attrNameLst>
                                          <p:attrName>ppt_w</p:attrName>
                                        </p:attrNameLst>
                                      </p:cBhvr>
                                      <p:tavLst>
                                        <p:tav tm="0">
                                          <p:val>
                                            <p:fltVal val="0"/>
                                          </p:val>
                                        </p:tav>
                                        <p:tav tm="100000">
                                          <p:val>
                                            <p:strVal val="#ppt_w"/>
                                          </p:val>
                                        </p:tav>
                                      </p:tavLst>
                                    </p:anim>
                                    <p:anim calcmode="lin" valueType="num">
                                      <p:cBhvr>
                                        <p:cTn id="8" dur="500" fill="hold"/>
                                        <p:tgtEl>
                                          <p:spTgt spid="128"/>
                                        </p:tgtEl>
                                        <p:attrNameLst>
                                          <p:attrName>ppt_h</p:attrName>
                                        </p:attrNameLst>
                                      </p:cBhvr>
                                      <p:tavLst>
                                        <p:tav tm="0">
                                          <p:val>
                                            <p:fltVal val="0"/>
                                          </p:val>
                                        </p:tav>
                                        <p:tav tm="100000">
                                          <p:val>
                                            <p:strVal val="#ppt_h"/>
                                          </p:val>
                                        </p:tav>
                                      </p:tavLst>
                                    </p:anim>
                                    <p:animEffect transition="in" filter="fade">
                                      <p:cBhvr>
                                        <p:cTn id="9" dur="500"/>
                                        <p:tgtEl>
                                          <p:spTgt spid="128"/>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29"/>
                                        </p:tgtEl>
                                        <p:attrNameLst>
                                          <p:attrName>style.visibility</p:attrName>
                                        </p:attrNameLst>
                                      </p:cBhvr>
                                      <p:to>
                                        <p:strVal val="visible"/>
                                      </p:to>
                                    </p:set>
                                    <p:anim calcmode="lin" valueType="num">
                                      <p:cBhvr>
                                        <p:cTn id="12" dur="500" fill="hold"/>
                                        <p:tgtEl>
                                          <p:spTgt spid="129"/>
                                        </p:tgtEl>
                                        <p:attrNameLst>
                                          <p:attrName>ppt_w</p:attrName>
                                        </p:attrNameLst>
                                      </p:cBhvr>
                                      <p:tavLst>
                                        <p:tav tm="0">
                                          <p:val>
                                            <p:fltVal val="0"/>
                                          </p:val>
                                        </p:tav>
                                        <p:tav tm="100000">
                                          <p:val>
                                            <p:strVal val="#ppt_w"/>
                                          </p:val>
                                        </p:tav>
                                      </p:tavLst>
                                    </p:anim>
                                    <p:anim calcmode="lin" valueType="num">
                                      <p:cBhvr>
                                        <p:cTn id="13" dur="500" fill="hold"/>
                                        <p:tgtEl>
                                          <p:spTgt spid="129"/>
                                        </p:tgtEl>
                                        <p:attrNameLst>
                                          <p:attrName>ppt_h</p:attrName>
                                        </p:attrNameLst>
                                      </p:cBhvr>
                                      <p:tavLst>
                                        <p:tav tm="0">
                                          <p:val>
                                            <p:fltVal val="0"/>
                                          </p:val>
                                        </p:tav>
                                        <p:tav tm="100000">
                                          <p:val>
                                            <p:strVal val="#ppt_h"/>
                                          </p:val>
                                        </p:tav>
                                      </p:tavLst>
                                    </p:anim>
                                    <p:animEffect transition="in" filter="fade">
                                      <p:cBhvr>
                                        <p:cTn id="14" dur="500"/>
                                        <p:tgtEl>
                                          <p:spTgt spid="129"/>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130"/>
                                        </p:tgtEl>
                                        <p:attrNameLst>
                                          <p:attrName>style.visibility</p:attrName>
                                        </p:attrNameLst>
                                      </p:cBhvr>
                                      <p:to>
                                        <p:strVal val="visible"/>
                                      </p:to>
                                    </p:set>
                                    <p:anim calcmode="lin" valueType="num">
                                      <p:cBhvr>
                                        <p:cTn id="17" dur="500" fill="hold"/>
                                        <p:tgtEl>
                                          <p:spTgt spid="130"/>
                                        </p:tgtEl>
                                        <p:attrNameLst>
                                          <p:attrName>ppt_w</p:attrName>
                                        </p:attrNameLst>
                                      </p:cBhvr>
                                      <p:tavLst>
                                        <p:tav tm="0">
                                          <p:val>
                                            <p:fltVal val="0"/>
                                          </p:val>
                                        </p:tav>
                                        <p:tav tm="100000">
                                          <p:val>
                                            <p:strVal val="#ppt_w"/>
                                          </p:val>
                                        </p:tav>
                                      </p:tavLst>
                                    </p:anim>
                                    <p:anim calcmode="lin" valueType="num">
                                      <p:cBhvr>
                                        <p:cTn id="18" dur="500" fill="hold"/>
                                        <p:tgtEl>
                                          <p:spTgt spid="130"/>
                                        </p:tgtEl>
                                        <p:attrNameLst>
                                          <p:attrName>ppt_h</p:attrName>
                                        </p:attrNameLst>
                                      </p:cBhvr>
                                      <p:tavLst>
                                        <p:tav tm="0">
                                          <p:val>
                                            <p:fltVal val="0"/>
                                          </p:val>
                                        </p:tav>
                                        <p:tav tm="100000">
                                          <p:val>
                                            <p:strVal val="#ppt_h"/>
                                          </p:val>
                                        </p:tav>
                                      </p:tavLst>
                                    </p:anim>
                                    <p:animEffect transition="in" filter="fade">
                                      <p:cBhvr>
                                        <p:cTn id="19" dur="500"/>
                                        <p:tgtEl>
                                          <p:spTgt spid="130"/>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131"/>
                                        </p:tgtEl>
                                        <p:attrNameLst>
                                          <p:attrName>style.visibility</p:attrName>
                                        </p:attrNameLst>
                                      </p:cBhvr>
                                      <p:to>
                                        <p:strVal val="visible"/>
                                      </p:to>
                                    </p:set>
                                    <p:anim calcmode="lin" valueType="num">
                                      <p:cBhvr>
                                        <p:cTn id="22" dur="500" fill="hold"/>
                                        <p:tgtEl>
                                          <p:spTgt spid="131"/>
                                        </p:tgtEl>
                                        <p:attrNameLst>
                                          <p:attrName>ppt_w</p:attrName>
                                        </p:attrNameLst>
                                      </p:cBhvr>
                                      <p:tavLst>
                                        <p:tav tm="0">
                                          <p:val>
                                            <p:fltVal val="0"/>
                                          </p:val>
                                        </p:tav>
                                        <p:tav tm="100000">
                                          <p:val>
                                            <p:strVal val="#ppt_w"/>
                                          </p:val>
                                        </p:tav>
                                      </p:tavLst>
                                    </p:anim>
                                    <p:anim calcmode="lin" valueType="num">
                                      <p:cBhvr>
                                        <p:cTn id="23" dur="500" fill="hold"/>
                                        <p:tgtEl>
                                          <p:spTgt spid="131"/>
                                        </p:tgtEl>
                                        <p:attrNameLst>
                                          <p:attrName>ppt_h</p:attrName>
                                        </p:attrNameLst>
                                      </p:cBhvr>
                                      <p:tavLst>
                                        <p:tav tm="0">
                                          <p:val>
                                            <p:fltVal val="0"/>
                                          </p:val>
                                        </p:tav>
                                        <p:tav tm="100000">
                                          <p:val>
                                            <p:strVal val="#ppt_h"/>
                                          </p:val>
                                        </p:tav>
                                      </p:tavLst>
                                    </p:anim>
                                    <p:animEffect transition="in" filter="fade">
                                      <p:cBhvr>
                                        <p:cTn id="24" dur="500"/>
                                        <p:tgtEl>
                                          <p:spTgt spid="131"/>
                                        </p:tgtEl>
                                      </p:cBhvr>
                                    </p:animEffect>
                                  </p:childTnLst>
                                </p:cTn>
                              </p:par>
                              <p:par>
                                <p:cTn id="25" presetID="53" presetClass="entr" presetSubtype="16" fill="hold" grpId="0" nodeType="withEffect">
                                  <p:stCondLst>
                                    <p:cond delay="1000"/>
                                  </p:stCondLst>
                                  <p:childTnLst>
                                    <p:set>
                                      <p:cBhvr>
                                        <p:cTn id="26" dur="1" fill="hold">
                                          <p:stCondLst>
                                            <p:cond delay="0"/>
                                          </p:stCondLst>
                                        </p:cTn>
                                        <p:tgtEl>
                                          <p:spTgt spid="132"/>
                                        </p:tgtEl>
                                        <p:attrNameLst>
                                          <p:attrName>style.visibility</p:attrName>
                                        </p:attrNameLst>
                                      </p:cBhvr>
                                      <p:to>
                                        <p:strVal val="visible"/>
                                      </p:to>
                                    </p:set>
                                    <p:anim calcmode="lin" valueType="num">
                                      <p:cBhvr>
                                        <p:cTn id="27" dur="500" fill="hold"/>
                                        <p:tgtEl>
                                          <p:spTgt spid="132"/>
                                        </p:tgtEl>
                                        <p:attrNameLst>
                                          <p:attrName>ppt_w</p:attrName>
                                        </p:attrNameLst>
                                      </p:cBhvr>
                                      <p:tavLst>
                                        <p:tav tm="0">
                                          <p:val>
                                            <p:fltVal val="0"/>
                                          </p:val>
                                        </p:tav>
                                        <p:tav tm="100000">
                                          <p:val>
                                            <p:strVal val="#ppt_w"/>
                                          </p:val>
                                        </p:tav>
                                      </p:tavLst>
                                    </p:anim>
                                    <p:anim calcmode="lin" valueType="num">
                                      <p:cBhvr>
                                        <p:cTn id="28" dur="500" fill="hold"/>
                                        <p:tgtEl>
                                          <p:spTgt spid="132"/>
                                        </p:tgtEl>
                                        <p:attrNameLst>
                                          <p:attrName>ppt_h</p:attrName>
                                        </p:attrNameLst>
                                      </p:cBhvr>
                                      <p:tavLst>
                                        <p:tav tm="0">
                                          <p:val>
                                            <p:fltVal val="0"/>
                                          </p:val>
                                        </p:tav>
                                        <p:tav tm="100000">
                                          <p:val>
                                            <p:strVal val="#ppt_h"/>
                                          </p:val>
                                        </p:tav>
                                      </p:tavLst>
                                    </p:anim>
                                    <p:animEffect transition="in" filter="fade">
                                      <p:cBhvr>
                                        <p:cTn id="29" dur="500"/>
                                        <p:tgtEl>
                                          <p:spTgt spid="132"/>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133"/>
                                        </p:tgtEl>
                                        <p:attrNameLst>
                                          <p:attrName>style.visibility</p:attrName>
                                        </p:attrNameLst>
                                      </p:cBhvr>
                                      <p:to>
                                        <p:strVal val="visible"/>
                                      </p:to>
                                    </p:set>
                                    <p:anim calcmode="lin" valueType="num">
                                      <p:cBhvr>
                                        <p:cTn id="32" dur="500" fill="hold"/>
                                        <p:tgtEl>
                                          <p:spTgt spid="133"/>
                                        </p:tgtEl>
                                        <p:attrNameLst>
                                          <p:attrName>ppt_w</p:attrName>
                                        </p:attrNameLst>
                                      </p:cBhvr>
                                      <p:tavLst>
                                        <p:tav tm="0">
                                          <p:val>
                                            <p:fltVal val="0"/>
                                          </p:val>
                                        </p:tav>
                                        <p:tav tm="100000">
                                          <p:val>
                                            <p:strVal val="#ppt_w"/>
                                          </p:val>
                                        </p:tav>
                                      </p:tavLst>
                                    </p:anim>
                                    <p:anim calcmode="lin" valueType="num">
                                      <p:cBhvr>
                                        <p:cTn id="33" dur="500" fill="hold"/>
                                        <p:tgtEl>
                                          <p:spTgt spid="133"/>
                                        </p:tgtEl>
                                        <p:attrNameLst>
                                          <p:attrName>ppt_h</p:attrName>
                                        </p:attrNameLst>
                                      </p:cBhvr>
                                      <p:tavLst>
                                        <p:tav tm="0">
                                          <p:val>
                                            <p:fltVal val="0"/>
                                          </p:val>
                                        </p:tav>
                                        <p:tav tm="100000">
                                          <p:val>
                                            <p:strVal val="#ppt_h"/>
                                          </p:val>
                                        </p:tav>
                                      </p:tavLst>
                                    </p:anim>
                                    <p:animEffect transition="in" filter="fade">
                                      <p:cBhvr>
                                        <p:cTn id="34" dur="500"/>
                                        <p:tgtEl>
                                          <p:spTgt spid="133"/>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134"/>
                                        </p:tgtEl>
                                        <p:attrNameLst>
                                          <p:attrName>style.visibility</p:attrName>
                                        </p:attrNameLst>
                                      </p:cBhvr>
                                      <p:to>
                                        <p:strVal val="visible"/>
                                      </p:to>
                                    </p:set>
                                    <p:anim calcmode="lin" valueType="num">
                                      <p:cBhvr>
                                        <p:cTn id="37" dur="500" fill="hold"/>
                                        <p:tgtEl>
                                          <p:spTgt spid="134"/>
                                        </p:tgtEl>
                                        <p:attrNameLst>
                                          <p:attrName>ppt_w</p:attrName>
                                        </p:attrNameLst>
                                      </p:cBhvr>
                                      <p:tavLst>
                                        <p:tav tm="0">
                                          <p:val>
                                            <p:fltVal val="0"/>
                                          </p:val>
                                        </p:tav>
                                        <p:tav tm="100000">
                                          <p:val>
                                            <p:strVal val="#ppt_w"/>
                                          </p:val>
                                        </p:tav>
                                      </p:tavLst>
                                    </p:anim>
                                    <p:anim calcmode="lin" valueType="num">
                                      <p:cBhvr>
                                        <p:cTn id="38" dur="500" fill="hold"/>
                                        <p:tgtEl>
                                          <p:spTgt spid="134"/>
                                        </p:tgtEl>
                                        <p:attrNameLst>
                                          <p:attrName>ppt_h</p:attrName>
                                        </p:attrNameLst>
                                      </p:cBhvr>
                                      <p:tavLst>
                                        <p:tav tm="0">
                                          <p:val>
                                            <p:fltVal val="0"/>
                                          </p:val>
                                        </p:tav>
                                        <p:tav tm="100000">
                                          <p:val>
                                            <p:strVal val="#ppt_h"/>
                                          </p:val>
                                        </p:tav>
                                      </p:tavLst>
                                    </p:anim>
                                    <p:animEffect transition="in" filter="fade">
                                      <p:cBhvr>
                                        <p:cTn id="39" dur="500"/>
                                        <p:tgtEl>
                                          <p:spTgt spid="134"/>
                                        </p:tgtEl>
                                      </p:cBhvr>
                                    </p:animEffect>
                                  </p:childTnLst>
                                </p:cTn>
                              </p:par>
                              <p:par>
                                <p:cTn id="40" presetID="53" presetClass="entr" presetSubtype="16" fill="hold" grpId="0" nodeType="withEffect">
                                  <p:stCondLst>
                                    <p:cond delay="1750"/>
                                  </p:stCondLst>
                                  <p:childTnLst>
                                    <p:set>
                                      <p:cBhvr>
                                        <p:cTn id="41" dur="1" fill="hold">
                                          <p:stCondLst>
                                            <p:cond delay="0"/>
                                          </p:stCondLst>
                                        </p:cTn>
                                        <p:tgtEl>
                                          <p:spTgt spid="135"/>
                                        </p:tgtEl>
                                        <p:attrNameLst>
                                          <p:attrName>style.visibility</p:attrName>
                                        </p:attrNameLst>
                                      </p:cBhvr>
                                      <p:to>
                                        <p:strVal val="visible"/>
                                      </p:to>
                                    </p:set>
                                    <p:anim calcmode="lin" valueType="num">
                                      <p:cBhvr>
                                        <p:cTn id="42" dur="500" fill="hold"/>
                                        <p:tgtEl>
                                          <p:spTgt spid="135"/>
                                        </p:tgtEl>
                                        <p:attrNameLst>
                                          <p:attrName>ppt_w</p:attrName>
                                        </p:attrNameLst>
                                      </p:cBhvr>
                                      <p:tavLst>
                                        <p:tav tm="0">
                                          <p:val>
                                            <p:fltVal val="0"/>
                                          </p:val>
                                        </p:tav>
                                        <p:tav tm="100000">
                                          <p:val>
                                            <p:strVal val="#ppt_w"/>
                                          </p:val>
                                        </p:tav>
                                      </p:tavLst>
                                    </p:anim>
                                    <p:anim calcmode="lin" valueType="num">
                                      <p:cBhvr>
                                        <p:cTn id="43" dur="500" fill="hold"/>
                                        <p:tgtEl>
                                          <p:spTgt spid="135"/>
                                        </p:tgtEl>
                                        <p:attrNameLst>
                                          <p:attrName>ppt_h</p:attrName>
                                        </p:attrNameLst>
                                      </p:cBhvr>
                                      <p:tavLst>
                                        <p:tav tm="0">
                                          <p:val>
                                            <p:fltVal val="0"/>
                                          </p:val>
                                        </p:tav>
                                        <p:tav tm="100000">
                                          <p:val>
                                            <p:strVal val="#ppt_h"/>
                                          </p:val>
                                        </p:tav>
                                      </p:tavLst>
                                    </p:anim>
                                    <p:animEffect transition="in" filter="fade">
                                      <p:cBhvr>
                                        <p:cTn id="44" dur="500"/>
                                        <p:tgtEl>
                                          <p:spTgt spid="135"/>
                                        </p:tgtEl>
                                      </p:cBhvr>
                                    </p:animEffect>
                                  </p:childTnLst>
                                </p:cTn>
                              </p:par>
                              <p:par>
                                <p:cTn id="45" presetID="53" presetClass="entr" presetSubtype="16" fill="hold" grpId="0" nodeType="withEffect">
                                  <p:stCondLst>
                                    <p:cond delay="2000"/>
                                  </p:stCondLst>
                                  <p:childTnLst>
                                    <p:set>
                                      <p:cBhvr>
                                        <p:cTn id="46" dur="1" fill="hold">
                                          <p:stCondLst>
                                            <p:cond delay="0"/>
                                          </p:stCondLst>
                                        </p:cTn>
                                        <p:tgtEl>
                                          <p:spTgt spid="136"/>
                                        </p:tgtEl>
                                        <p:attrNameLst>
                                          <p:attrName>style.visibility</p:attrName>
                                        </p:attrNameLst>
                                      </p:cBhvr>
                                      <p:to>
                                        <p:strVal val="visible"/>
                                      </p:to>
                                    </p:set>
                                    <p:anim calcmode="lin" valueType="num">
                                      <p:cBhvr>
                                        <p:cTn id="47" dur="500" fill="hold"/>
                                        <p:tgtEl>
                                          <p:spTgt spid="136"/>
                                        </p:tgtEl>
                                        <p:attrNameLst>
                                          <p:attrName>ppt_w</p:attrName>
                                        </p:attrNameLst>
                                      </p:cBhvr>
                                      <p:tavLst>
                                        <p:tav tm="0">
                                          <p:val>
                                            <p:fltVal val="0"/>
                                          </p:val>
                                        </p:tav>
                                        <p:tav tm="100000">
                                          <p:val>
                                            <p:strVal val="#ppt_w"/>
                                          </p:val>
                                        </p:tav>
                                      </p:tavLst>
                                    </p:anim>
                                    <p:anim calcmode="lin" valueType="num">
                                      <p:cBhvr>
                                        <p:cTn id="48" dur="500" fill="hold"/>
                                        <p:tgtEl>
                                          <p:spTgt spid="136"/>
                                        </p:tgtEl>
                                        <p:attrNameLst>
                                          <p:attrName>ppt_h</p:attrName>
                                        </p:attrNameLst>
                                      </p:cBhvr>
                                      <p:tavLst>
                                        <p:tav tm="0">
                                          <p:val>
                                            <p:fltVal val="0"/>
                                          </p:val>
                                        </p:tav>
                                        <p:tav tm="100000">
                                          <p:val>
                                            <p:strVal val="#ppt_h"/>
                                          </p:val>
                                        </p:tav>
                                      </p:tavLst>
                                    </p:anim>
                                    <p:animEffect transition="in" filter="fade">
                                      <p:cBhvr>
                                        <p:cTn id="49" dur="500"/>
                                        <p:tgtEl>
                                          <p:spTgt spid="136"/>
                                        </p:tgtEl>
                                      </p:cBhvr>
                                    </p:animEffect>
                                  </p:childTnLst>
                                </p:cTn>
                              </p:par>
                              <p:par>
                                <p:cTn id="50" presetID="53" presetClass="entr" presetSubtype="16" fill="hold" grpId="0" nodeType="withEffect">
                                  <p:stCondLst>
                                    <p:cond delay="2250"/>
                                  </p:stCondLst>
                                  <p:childTnLst>
                                    <p:set>
                                      <p:cBhvr>
                                        <p:cTn id="51" dur="1" fill="hold">
                                          <p:stCondLst>
                                            <p:cond delay="0"/>
                                          </p:stCondLst>
                                        </p:cTn>
                                        <p:tgtEl>
                                          <p:spTgt spid="137"/>
                                        </p:tgtEl>
                                        <p:attrNameLst>
                                          <p:attrName>style.visibility</p:attrName>
                                        </p:attrNameLst>
                                      </p:cBhvr>
                                      <p:to>
                                        <p:strVal val="visible"/>
                                      </p:to>
                                    </p:set>
                                    <p:anim calcmode="lin" valueType="num">
                                      <p:cBhvr>
                                        <p:cTn id="52" dur="500" fill="hold"/>
                                        <p:tgtEl>
                                          <p:spTgt spid="137"/>
                                        </p:tgtEl>
                                        <p:attrNameLst>
                                          <p:attrName>ppt_w</p:attrName>
                                        </p:attrNameLst>
                                      </p:cBhvr>
                                      <p:tavLst>
                                        <p:tav tm="0">
                                          <p:val>
                                            <p:fltVal val="0"/>
                                          </p:val>
                                        </p:tav>
                                        <p:tav tm="100000">
                                          <p:val>
                                            <p:strVal val="#ppt_w"/>
                                          </p:val>
                                        </p:tav>
                                      </p:tavLst>
                                    </p:anim>
                                    <p:anim calcmode="lin" valueType="num">
                                      <p:cBhvr>
                                        <p:cTn id="53" dur="500" fill="hold"/>
                                        <p:tgtEl>
                                          <p:spTgt spid="137"/>
                                        </p:tgtEl>
                                        <p:attrNameLst>
                                          <p:attrName>ppt_h</p:attrName>
                                        </p:attrNameLst>
                                      </p:cBhvr>
                                      <p:tavLst>
                                        <p:tav tm="0">
                                          <p:val>
                                            <p:fltVal val="0"/>
                                          </p:val>
                                        </p:tav>
                                        <p:tav tm="100000">
                                          <p:val>
                                            <p:strVal val="#ppt_h"/>
                                          </p:val>
                                        </p:tav>
                                      </p:tavLst>
                                    </p:anim>
                                    <p:animEffect transition="in" filter="fade">
                                      <p:cBhvr>
                                        <p:cTn id="54" dur="500"/>
                                        <p:tgtEl>
                                          <p:spTgt spid="137"/>
                                        </p:tgtEl>
                                      </p:cBhvr>
                                    </p:animEffect>
                                  </p:childTnLst>
                                </p:cTn>
                              </p:par>
                              <p:par>
                                <p:cTn id="55" presetID="53" presetClass="entr" presetSubtype="16" fill="hold" grpId="0" nodeType="withEffect">
                                  <p:stCondLst>
                                    <p:cond delay="2500"/>
                                  </p:stCondLst>
                                  <p:childTnLst>
                                    <p:set>
                                      <p:cBhvr>
                                        <p:cTn id="56" dur="1" fill="hold">
                                          <p:stCondLst>
                                            <p:cond delay="0"/>
                                          </p:stCondLst>
                                        </p:cTn>
                                        <p:tgtEl>
                                          <p:spTgt spid="138"/>
                                        </p:tgtEl>
                                        <p:attrNameLst>
                                          <p:attrName>style.visibility</p:attrName>
                                        </p:attrNameLst>
                                      </p:cBhvr>
                                      <p:to>
                                        <p:strVal val="visible"/>
                                      </p:to>
                                    </p:set>
                                    <p:anim calcmode="lin" valueType="num">
                                      <p:cBhvr>
                                        <p:cTn id="57" dur="500" fill="hold"/>
                                        <p:tgtEl>
                                          <p:spTgt spid="138"/>
                                        </p:tgtEl>
                                        <p:attrNameLst>
                                          <p:attrName>ppt_w</p:attrName>
                                        </p:attrNameLst>
                                      </p:cBhvr>
                                      <p:tavLst>
                                        <p:tav tm="0">
                                          <p:val>
                                            <p:fltVal val="0"/>
                                          </p:val>
                                        </p:tav>
                                        <p:tav tm="100000">
                                          <p:val>
                                            <p:strVal val="#ppt_w"/>
                                          </p:val>
                                        </p:tav>
                                      </p:tavLst>
                                    </p:anim>
                                    <p:anim calcmode="lin" valueType="num">
                                      <p:cBhvr>
                                        <p:cTn id="58" dur="500" fill="hold"/>
                                        <p:tgtEl>
                                          <p:spTgt spid="138"/>
                                        </p:tgtEl>
                                        <p:attrNameLst>
                                          <p:attrName>ppt_h</p:attrName>
                                        </p:attrNameLst>
                                      </p:cBhvr>
                                      <p:tavLst>
                                        <p:tav tm="0">
                                          <p:val>
                                            <p:fltVal val="0"/>
                                          </p:val>
                                        </p:tav>
                                        <p:tav tm="100000">
                                          <p:val>
                                            <p:strVal val="#ppt_h"/>
                                          </p:val>
                                        </p:tav>
                                      </p:tavLst>
                                    </p:anim>
                                    <p:animEffect transition="in" filter="fade">
                                      <p:cBhvr>
                                        <p:cTn id="59" dur="500"/>
                                        <p:tgtEl>
                                          <p:spTgt spid="138"/>
                                        </p:tgtEl>
                                      </p:cBhvr>
                                    </p:animEffect>
                                  </p:childTnLst>
                                </p:cTn>
                              </p:par>
                              <p:par>
                                <p:cTn id="60" presetID="53" presetClass="entr" presetSubtype="16" fill="hold" grpId="0" nodeType="withEffect">
                                  <p:stCondLst>
                                    <p:cond delay="2750"/>
                                  </p:stCondLst>
                                  <p:childTnLst>
                                    <p:set>
                                      <p:cBhvr>
                                        <p:cTn id="61" dur="1" fill="hold">
                                          <p:stCondLst>
                                            <p:cond delay="0"/>
                                          </p:stCondLst>
                                        </p:cTn>
                                        <p:tgtEl>
                                          <p:spTgt spid="139"/>
                                        </p:tgtEl>
                                        <p:attrNameLst>
                                          <p:attrName>style.visibility</p:attrName>
                                        </p:attrNameLst>
                                      </p:cBhvr>
                                      <p:to>
                                        <p:strVal val="visible"/>
                                      </p:to>
                                    </p:set>
                                    <p:anim calcmode="lin" valueType="num">
                                      <p:cBhvr>
                                        <p:cTn id="62" dur="500" fill="hold"/>
                                        <p:tgtEl>
                                          <p:spTgt spid="139"/>
                                        </p:tgtEl>
                                        <p:attrNameLst>
                                          <p:attrName>ppt_w</p:attrName>
                                        </p:attrNameLst>
                                      </p:cBhvr>
                                      <p:tavLst>
                                        <p:tav tm="0">
                                          <p:val>
                                            <p:fltVal val="0"/>
                                          </p:val>
                                        </p:tav>
                                        <p:tav tm="100000">
                                          <p:val>
                                            <p:strVal val="#ppt_w"/>
                                          </p:val>
                                        </p:tav>
                                      </p:tavLst>
                                    </p:anim>
                                    <p:anim calcmode="lin" valueType="num">
                                      <p:cBhvr>
                                        <p:cTn id="63" dur="500" fill="hold"/>
                                        <p:tgtEl>
                                          <p:spTgt spid="139"/>
                                        </p:tgtEl>
                                        <p:attrNameLst>
                                          <p:attrName>ppt_h</p:attrName>
                                        </p:attrNameLst>
                                      </p:cBhvr>
                                      <p:tavLst>
                                        <p:tav tm="0">
                                          <p:val>
                                            <p:fltVal val="0"/>
                                          </p:val>
                                        </p:tav>
                                        <p:tav tm="100000">
                                          <p:val>
                                            <p:strVal val="#ppt_h"/>
                                          </p:val>
                                        </p:tav>
                                      </p:tavLst>
                                    </p:anim>
                                    <p:animEffect transition="in" filter="fade">
                                      <p:cBhvr>
                                        <p:cTn id="64" dur="500"/>
                                        <p:tgtEl>
                                          <p:spTgt spid="139"/>
                                        </p:tgtEl>
                                      </p:cBhvr>
                                    </p:animEffect>
                                  </p:childTnLst>
                                </p:cTn>
                              </p:par>
                              <p:par>
                                <p:cTn id="65" presetID="53" presetClass="entr" presetSubtype="16" fill="hold" grpId="0" nodeType="withEffect">
                                  <p:stCondLst>
                                    <p:cond delay="3000"/>
                                  </p:stCondLst>
                                  <p:childTnLst>
                                    <p:set>
                                      <p:cBhvr>
                                        <p:cTn id="66" dur="1" fill="hold">
                                          <p:stCondLst>
                                            <p:cond delay="0"/>
                                          </p:stCondLst>
                                        </p:cTn>
                                        <p:tgtEl>
                                          <p:spTgt spid="140"/>
                                        </p:tgtEl>
                                        <p:attrNameLst>
                                          <p:attrName>style.visibility</p:attrName>
                                        </p:attrNameLst>
                                      </p:cBhvr>
                                      <p:to>
                                        <p:strVal val="visible"/>
                                      </p:to>
                                    </p:set>
                                    <p:anim calcmode="lin" valueType="num">
                                      <p:cBhvr>
                                        <p:cTn id="67" dur="500" fill="hold"/>
                                        <p:tgtEl>
                                          <p:spTgt spid="140"/>
                                        </p:tgtEl>
                                        <p:attrNameLst>
                                          <p:attrName>ppt_w</p:attrName>
                                        </p:attrNameLst>
                                      </p:cBhvr>
                                      <p:tavLst>
                                        <p:tav tm="0">
                                          <p:val>
                                            <p:fltVal val="0"/>
                                          </p:val>
                                        </p:tav>
                                        <p:tav tm="100000">
                                          <p:val>
                                            <p:strVal val="#ppt_w"/>
                                          </p:val>
                                        </p:tav>
                                      </p:tavLst>
                                    </p:anim>
                                    <p:anim calcmode="lin" valueType="num">
                                      <p:cBhvr>
                                        <p:cTn id="68" dur="500" fill="hold"/>
                                        <p:tgtEl>
                                          <p:spTgt spid="140"/>
                                        </p:tgtEl>
                                        <p:attrNameLst>
                                          <p:attrName>ppt_h</p:attrName>
                                        </p:attrNameLst>
                                      </p:cBhvr>
                                      <p:tavLst>
                                        <p:tav tm="0">
                                          <p:val>
                                            <p:fltVal val="0"/>
                                          </p:val>
                                        </p:tav>
                                        <p:tav tm="100000">
                                          <p:val>
                                            <p:strVal val="#ppt_h"/>
                                          </p:val>
                                        </p:tav>
                                      </p:tavLst>
                                    </p:anim>
                                    <p:animEffect transition="in" filter="fade">
                                      <p:cBhvr>
                                        <p:cTn id="69" dur="500"/>
                                        <p:tgtEl>
                                          <p:spTgt spid="140"/>
                                        </p:tgtEl>
                                      </p:cBhvr>
                                    </p:animEffect>
                                  </p:childTnLst>
                                </p:cTn>
                              </p:par>
                              <p:par>
                                <p:cTn id="70" presetID="53" presetClass="entr" presetSubtype="16" fill="hold" grpId="0" nodeType="withEffect">
                                  <p:stCondLst>
                                    <p:cond delay="3250"/>
                                  </p:stCondLst>
                                  <p:childTnLst>
                                    <p:set>
                                      <p:cBhvr>
                                        <p:cTn id="71" dur="1" fill="hold">
                                          <p:stCondLst>
                                            <p:cond delay="0"/>
                                          </p:stCondLst>
                                        </p:cTn>
                                        <p:tgtEl>
                                          <p:spTgt spid="141"/>
                                        </p:tgtEl>
                                        <p:attrNameLst>
                                          <p:attrName>style.visibility</p:attrName>
                                        </p:attrNameLst>
                                      </p:cBhvr>
                                      <p:to>
                                        <p:strVal val="visible"/>
                                      </p:to>
                                    </p:set>
                                    <p:anim calcmode="lin" valueType="num">
                                      <p:cBhvr>
                                        <p:cTn id="72" dur="500" fill="hold"/>
                                        <p:tgtEl>
                                          <p:spTgt spid="141"/>
                                        </p:tgtEl>
                                        <p:attrNameLst>
                                          <p:attrName>ppt_w</p:attrName>
                                        </p:attrNameLst>
                                      </p:cBhvr>
                                      <p:tavLst>
                                        <p:tav tm="0">
                                          <p:val>
                                            <p:fltVal val="0"/>
                                          </p:val>
                                        </p:tav>
                                        <p:tav tm="100000">
                                          <p:val>
                                            <p:strVal val="#ppt_w"/>
                                          </p:val>
                                        </p:tav>
                                      </p:tavLst>
                                    </p:anim>
                                    <p:anim calcmode="lin" valueType="num">
                                      <p:cBhvr>
                                        <p:cTn id="73" dur="500" fill="hold"/>
                                        <p:tgtEl>
                                          <p:spTgt spid="141"/>
                                        </p:tgtEl>
                                        <p:attrNameLst>
                                          <p:attrName>ppt_h</p:attrName>
                                        </p:attrNameLst>
                                      </p:cBhvr>
                                      <p:tavLst>
                                        <p:tav tm="0">
                                          <p:val>
                                            <p:fltVal val="0"/>
                                          </p:val>
                                        </p:tav>
                                        <p:tav tm="100000">
                                          <p:val>
                                            <p:strVal val="#ppt_h"/>
                                          </p:val>
                                        </p:tav>
                                      </p:tavLst>
                                    </p:anim>
                                    <p:animEffect transition="in" filter="fade">
                                      <p:cBhvr>
                                        <p:cTn id="74" dur="500"/>
                                        <p:tgtEl>
                                          <p:spTgt spid="141"/>
                                        </p:tgtEl>
                                      </p:cBhvr>
                                    </p:animEffect>
                                  </p:childTnLst>
                                </p:cTn>
                              </p:par>
                              <p:par>
                                <p:cTn id="75" presetID="53" presetClass="entr" presetSubtype="16" fill="hold" grpId="0" nodeType="withEffect">
                                  <p:stCondLst>
                                    <p:cond delay="3500"/>
                                  </p:stCondLst>
                                  <p:childTnLst>
                                    <p:set>
                                      <p:cBhvr>
                                        <p:cTn id="76" dur="1" fill="hold">
                                          <p:stCondLst>
                                            <p:cond delay="0"/>
                                          </p:stCondLst>
                                        </p:cTn>
                                        <p:tgtEl>
                                          <p:spTgt spid="142"/>
                                        </p:tgtEl>
                                        <p:attrNameLst>
                                          <p:attrName>style.visibility</p:attrName>
                                        </p:attrNameLst>
                                      </p:cBhvr>
                                      <p:to>
                                        <p:strVal val="visible"/>
                                      </p:to>
                                    </p:set>
                                    <p:anim calcmode="lin" valueType="num">
                                      <p:cBhvr>
                                        <p:cTn id="77" dur="500" fill="hold"/>
                                        <p:tgtEl>
                                          <p:spTgt spid="142"/>
                                        </p:tgtEl>
                                        <p:attrNameLst>
                                          <p:attrName>ppt_w</p:attrName>
                                        </p:attrNameLst>
                                      </p:cBhvr>
                                      <p:tavLst>
                                        <p:tav tm="0">
                                          <p:val>
                                            <p:fltVal val="0"/>
                                          </p:val>
                                        </p:tav>
                                        <p:tav tm="100000">
                                          <p:val>
                                            <p:strVal val="#ppt_w"/>
                                          </p:val>
                                        </p:tav>
                                      </p:tavLst>
                                    </p:anim>
                                    <p:anim calcmode="lin" valueType="num">
                                      <p:cBhvr>
                                        <p:cTn id="78" dur="500" fill="hold"/>
                                        <p:tgtEl>
                                          <p:spTgt spid="142"/>
                                        </p:tgtEl>
                                        <p:attrNameLst>
                                          <p:attrName>ppt_h</p:attrName>
                                        </p:attrNameLst>
                                      </p:cBhvr>
                                      <p:tavLst>
                                        <p:tav tm="0">
                                          <p:val>
                                            <p:fltVal val="0"/>
                                          </p:val>
                                        </p:tav>
                                        <p:tav tm="100000">
                                          <p:val>
                                            <p:strVal val="#ppt_h"/>
                                          </p:val>
                                        </p:tav>
                                      </p:tavLst>
                                    </p:anim>
                                    <p:animEffect transition="in" filter="fade">
                                      <p:cBhvr>
                                        <p:cTn id="79" dur="500"/>
                                        <p:tgtEl>
                                          <p:spTgt spid="142"/>
                                        </p:tgtEl>
                                      </p:cBhvr>
                                    </p:animEffect>
                                  </p:childTnLst>
                                </p:cTn>
                              </p:par>
                              <p:par>
                                <p:cTn id="80" presetID="53" presetClass="entr" presetSubtype="16" fill="hold" grpId="0" nodeType="withEffect">
                                  <p:stCondLst>
                                    <p:cond delay="3750"/>
                                  </p:stCondLst>
                                  <p:childTnLst>
                                    <p:set>
                                      <p:cBhvr>
                                        <p:cTn id="81" dur="1" fill="hold">
                                          <p:stCondLst>
                                            <p:cond delay="0"/>
                                          </p:stCondLst>
                                        </p:cTn>
                                        <p:tgtEl>
                                          <p:spTgt spid="143"/>
                                        </p:tgtEl>
                                        <p:attrNameLst>
                                          <p:attrName>style.visibility</p:attrName>
                                        </p:attrNameLst>
                                      </p:cBhvr>
                                      <p:to>
                                        <p:strVal val="visible"/>
                                      </p:to>
                                    </p:set>
                                    <p:anim calcmode="lin" valueType="num">
                                      <p:cBhvr>
                                        <p:cTn id="82" dur="500" fill="hold"/>
                                        <p:tgtEl>
                                          <p:spTgt spid="143"/>
                                        </p:tgtEl>
                                        <p:attrNameLst>
                                          <p:attrName>ppt_w</p:attrName>
                                        </p:attrNameLst>
                                      </p:cBhvr>
                                      <p:tavLst>
                                        <p:tav tm="0">
                                          <p:val>
                                            <p:fltVal val="0"/>
                                          </p:val>
                                        </p:tav>
                                        <p:tav tm="100000">
                                          <p:val>
                                            <p:strVal val="#ppt_w"/>
                                          </p:val>
                                        </p:tav>
                                      </p:tavLst>
                                    </p:anim>
                                    <p:anim calcmode="lin" valueType="num">
                                      <p:cBhvr>
                                        <p:cTn id="83" dur="500" fill="hold"/>
                                        <p:tgtEl>
                                          <p:spTgt spid="143"/>
                                        </p:tgtEl>
                                        <p:attrNameLst>
                                          <p:attrName>ppt_h</p:attrName>
                                        </p:attrNameLst>
                                      </p:cBhvr>
                                      <p:tavLst>
                                        <p:tav tm="0">
                                          <p:val>
                                            <p:fltVal val="0"/>
                                          </p:val>
                                        </p:tav>
                                        <p:tav tm="100000">
                                          <p:val>
                                            <p:strVal val="#ppt_h"/>
                                          </p:val>
                                        </p:tav>
                                      </p:tavLst>
                                    </p:anim>
                                    <p:animEffect transition="in" filter="fade">
                                      <p:cBhvr>
                                        <p:cTn id="84" dur="500"/>
                                        <p:tgtEl>
                                          <p:spTgt spid="143"/>
                                        </p:tgtEl>
                                      </p:cBhvr>
                                    </p:animEffect>
                                  </p:childTnLst>
                                </p:cTn>
                              </p:par>
                            </p:childTnLst>
                          </p:cTn>
                        </p:par>
                        <p:par>
                          <p:cTn id="85" fill="hold">
                            <p:stCondLst>
                              <p:cond delay="500"/>
                            </p:stCondLst>
                            <p:childTnLst>
                              <p:par>
                                <p:cTn id="86" presetID="53" presetClass="entr" presetSubtype="16" fill="hold" grpId="0" nodeType="afterEffect">
                                  <p:stCondLst>
                                    <p:cond delay="0"/>
                                  </p:stCondLst>
                                  <p:childTnLst>
                                    <p:set>
                                      <p:cBhvr>
                                        <p:cTn id="87" dur="1" fill="hold">
                                          <p:stCondLst>
                                            <p:cond delay="0"/>
                                          </p:stCondLst>
                                        </p:cTn>
                                        <p:tgtEl>
                                          <p:spTgt spid="145"/>
                                        </p:tgtEl>
                                        <p:attrNameLst>
                                          <p:attrName>style.visibility</p:attrName>
                                        </p:attrNameLst>
                                      </p:cBhvr>
                                      <p:to>
                                        <p:strVal val="visible"/>
                                      </p:to>
                                    </p:set>
                                    <p:anim calcmode="lin" valueType="num">
                                      <p:cBhvr>
                                        <p:cTn id="88" dur="100" fill="hold"/>
                                        <p:tgtEl>
                                          <p:spTgt spid="145"/>
                                        </p:tgtEl>
                                        <p:attrNameLst>
                                          <p:attrName>ppt_w</p:attrName>
                                        </p:attrNameLst>
                                      </p:cBhvr>
                                      <p:tavLst>
                                        <p:tav tm="0">
                                          <p:val>
                                            <p:fltVal val="0"/>
                                          </p:val>
                                        </p:tav>
                                        <p:tav tm="100000">
                                          <p:val>
                                            <p:strVal val="#ppt_w"/>
                                          </p:val>
                                        </p:tav>
                                      </p:tavLst>
                                    </p:anim>
                                    <p:anim calcmode="lin" valueType="num">
                                      <p:cBhvr>
                                        <p:cTn id="89" dur="100" fill="hold"/>
                                        <p:tgtEl>
                                          <p:spTgt spid="145"/>
                                        </p:tgtEl>
                                        <p:attrNameLst>
                                          <p:attrName>ppt_h</p:attrName>
                                        </p:attrNameLst>
                                      </p:cBhvr>
                                      <p:tavLst>
                                        <p:tav tm="0">
                                          <p:val>
                                            <p:fltVal val="0"/>
                                          </p:val>
                                        </p:tav>
                                        <p:tav tm="100000">
                                          <p:val>
                                            <p:strVal val="#ppt_h"/>
                                          </p:val>
                                        </p:tav>
                                      </p:tavLst>
                                    </p:anim>
                                    <p:animEffect transition="in" filter="fade">
                                      <p:cBhvr>
                                        <p:cTn id="90" dur="100"/>
                                        <p:tgtEl>
                                          <p:spTgt spid="145"/>
                                        </p:tgtEl>
                                      </p:cBhvr>
                                    </p:animEffect>
                                  </p:childTnLst>
                                </p:cTn>
                              </p:par>
                              <p:par>
                                <p:cTn id="91" presetID="6" presetClass="emph" presetSubtype="0" fill="hold" grpId="1" nodeType="withEffect">
                                  <p:stCondLst>
                                    <p:cond delay="100"/>
                                  </p:stCondLst>
                                  <p:childTnLst>
                                    <p:animScale>
                                      <p:cBhvr>
                                        <p:cTn id="92" dur="100" fill="hold"/>
                                        <p:tgtEl>
                                          <p:spTgt spid="145"/>
                                        </p:tgtEl>
                                      </p:cBhvr>
                                      <p:by x="110000" y="110000"/>
                                    </p:animScale>
                                  </p:childTnLst>
                                </p:cTn>
                              </p:par>
                              <p:par>
                                <p:cTn id="93" presetID="6" presetClass="emph" presetSubtype="0" fill="hold" grpId="2" nodeType="withEffect">
                                  <p:stCondLst>
                                    <p:cond delay="200"/>
                                  </p:stCondLst>
                                  <p:childTnLst>
                                    <p:animScale>
                                      <p:cBhvr>
                                        <p:cTn id="94" dur="200" fill="hold"/>
                                        <p:tgtEl>
                                          <p:spTgt spid="145"/>
                                        </p:tgtEl>
                                      </p:cBhvr>
                                      <p:by x="90000" y="90000"/>
                                    </p:animScale>
                                  </p:childTnLst>
                                </p:cTn>
                              </p:par>
                              <p:par>
                                <p:cTn id="95" presetID="6" presetClass="emph" presetSubtype="0" fill="hold" grpId="3" nodeType="withEffect">
                                  <p:stCondLst>
                                    <p:cond delay="400"/>
                                  </p:stCondLst>
                                  <p:childTnLst>
                                    <p:animScale>
                                      <p:cBhvr>
                                        <p:cTn id="96" dur="100" fill="hold"/>
                                        <p:tgtEl>
                                          <p:spTgt spid="145"/>
                                        </p:tgtEl>
                                      </p:cBhvr>
                                      <p:by x="105000" y="105000"/>
                                    </p:animScale>
                                  </p:childTnLst>
                                </p:cTn>
                              </p:par>
                              <p:par>
                                <p:cTn id="97" presetID="6" presetClass="emph" presetSubtype="0" fill="hold" grpId="4" nodeType="withEffect">
                                  <p:stCondLst>
                                    <p:cond delay="500"/>
                                  </p:stCondLst>
                                  <p:childTnLst>
                                    <p:animScale>
                                      <p:cBhvr>
                                        <p:cTn id="98" dur="200" fill="hold"/>
                                        <p:tgtEl>
                                          <p:spTgt spid="145"/>
                                        </p:tgtEl>
                                      </p:cBhvr>
                                      <p:by x="95000" y="95000"/>
                                    </p:animScale>
                                  </p:childTnLst>
                                </p:cTn>
                              </p:par>
                            </p:childTnLst>
                          </p:cTn>
                        </p:par>
                        <p:par>
                          <p:cTn id="99" fill="hold">
                            <p:stCondLst>
                              <p:cond delay="1000"/>
                            </p:stCondLst>
                            <p:childTnLst>
                              <p:par>
                                <p:cTn id="100" presetID="53" presetClass="entr" presetSubtype="16" fill="hold" grpId="0" nodeType="afterEffect">
                                  <p:stCondLst>
                                    <p:cond delay="0"/>
                                  </p:stCondLst>
                                  <p:childTnLst>
                                    <p:set>
                                      <p:cBhvr>
                                        <p:cTn id="101" dur="1" fill="hold">
                                          <p:stCondLst>
                                            <p:cond delay="0"/>
                                          </p:stCondLst>
                                        </p:cTn>
                                        <p:tgtEl>
                                          <p:spTgt spid="146"/>
                                        </p:tgtEl>
                                        <p:attrNameLst>
                                          <p:attrName>style.visibility</p:attrName>
                                        </p:attrNameLst>
                                      </p:cBhvr>
                                      <p:to>
                                        <p:strVal val="visible"/>
                                      </p:to>
                                    </p:set>
                                    <p:anim calcmode="lin" valueType="num">
                                      <p:cBhvr>
                                        <p:cTn id="102" dur="100" fill="hold"/>
                                        <p:tgtEl>
                                          <p:spTgt spid="146"/>
                                        </p:tgtEl>
                                        <p:attrNameLst>
                                          <p:attrName>ppt_w</p:attrName>
                                        </p:attrNameLst>
                                      </p:cBhvr>
                                      <p:tavLst>
                                        <p:tav tm="0">
                                          <p:val>
                                            <p:fltVal val="0"/>
                                          </p:val>
                                        </p:tav>
                                        <p:tav tm="100000">
                                          <p:val>
                                            <p:strVal val="#ppt_w"/>
                                          </p:val>
                                        </p:tav>
                                      </p:tavLst>
                                    </p:anim>
                                    <p:anim calcmode="lin" valueType="num">
                                      <p:cBhvr>
                                        <p:cTn id="103" dur="100" fill="hold"/>
                                        <p:tgtEl>
                                          <p:spTgt spid="146"/>
                                        </p:tgtEl>
                                        <p:attrNameLst>
                                          <p:attrName>ppt_h</p:attrName>
                                        </p:attrNameLst>
                                      </p:cBhvr>
                                      <p:tavLst>
                                        <p:tav tm="0">
                                          <p:val>
                                            <p:fltVal val="0"/>
                                          </p:val>
                                        </p:tav>
                                        <p:tav tm="100000">
                                          <p:val>
                                            <p:strVal val="#ppt_h"/>
                                          </p:val>
                                        </p:tav>
                                      </p:tavLst>
                                    </p:anim>
                                    <p:animEffect transition="in" filter="fade">
                                      <p:cBhvr>
                                        <p:cTn id="104" dur="100"/>
                                        <p:tgtEl>
                                          <p:spTgt spid="146"/>
                                        </p:tgtEl>
                                      </p:cBhvr>
                                    </p:animEffect>
                                  </p:childTnLst>
                                </p:cTn>
                              </p:par>
                              <p:par>
                                <p:cTn id="105" presetID="6" presetClass="emph" presetSubtype="0" fill="hold" grpId="1" nodeType="withEffect">
                                  <p:stCondLst>
                                    <p:cond delay="100"/>
                                  </p:stCondLst>
                                  <p:childTnLst>
                                    <p:animScale>
                                      <p:cBhvr>
                                        <p:cTn id="106" dur="100" fill="hold"/>
                                        <p:tgtEl>
                                          <p:spTgt spid="146"/>
                                        </p:tgtEl>
                                      </p:cBhvr>
                                      <p:by x="110000" y="110000"/>
                                    </p:animScale>
                                  </p:childTnLst>
                                </p:cTn>
                              </p:par>
                              <p:par>
                                <p:cTn id="107" presetID="6" presetClass="emph" presetSubtype="0" fill="hold" grpId="2" nodeType="withEffect">
                                  <p:stCondLst>
                                    <p:cond delay="200"/>
                                  </p:stCondLst>
                                  <p:childTnLst>
                                    <p:animScale>
                                      <p:cBhvr>
                                        <p:cTn id="108" dur="200" fill="hold"/>
                                        <p:tgtEl>
                                          <p:spTgt spid="146"/>
                                        </p:tgtEl>
                                      </p:cBhvr>
                                      <p:by x="90000" y="90000"/>
                                    </p:animScale>
                                  </p:childTnLst>
                                </p:cTn>
                              </p:par>
                              <p:par>
                                <p:cTn id="109" presetID="6" presetClass="emph" presetSubtype="0" fill="hold" grpId="3" nodeType="withEffect">
                                  <p:stCondLst>
                                    <p:cond delay="400"/>
                                  </p:stCondLst>
                                  <p:childTnLst>
                                    <p:animScale>
                                      <p:cBhvr>
                                        <p:cTn id="110" dur="100" fill="hold"/>
                                        <p:tgtEl>
                                          <p:spTgt spid="146"/>
                                        </p:tgtEl>
                                      </p:cBhvr>
                                      <p:by x="105000" y="105000"/>
                                    </p:animScale>
                                  </p:childTnLst>
                                </p:cTn>
                              </p:par>
                              <p:par>
                                <p:cTn id="111" presetID="6" presetClass="emph" presetSubtype="0" fill="hold" grpId="4" nodeType="withEffect">
                                  <p:stCondLst>
                                    <p:cond delay="500"/>
                                  </p:stCondLst>
                                  <p:childTnLst>
                                    <p:animScale>
                                      <p:cBhvr>
                                        <p:cTn id="112" dur="200" fill="hold"/>
                                        <p:tgtEl>
                                          <p:spTgt spid="146"/>
                                        </p:tgtEl>
                                      </p:cBhvr>
                                      <p:by x="95000" y="95000"/>
                                    </p:animScale>
                                  </p:childTnLst>
                                </p:cTn>
                              </p:par>
                            </p:childTnLst>
                          </p:cTn>
                        </p:par>
                        <p:par>
                          <p:cTn id="113" fill="hold">
                            <p:stCondLst>
                              <p:cond delay="1500"/>
                            </p:stCondLst>
                            <p:childTnLst>
                              <p:par>
                                <p:cTn id="114" presetID="53" presetClass="entr" presetSubtype="16" fill="hold" grpId="0" nodeType="afterEffect">
                                  <p:stCondLst>
                                    <p:cond delay="0"/>
                                  </p:stCondLst>
                                  <p:childTnLst>
                                    <p:set>
                                      <p:cBhvr>
                                        <p:cTn id="115" dur="1" fill="hold">
                                          <p:stCondLst>
                                            <p:cond delay="0"/>
                                          </p:stCondLst>
                                        </p:cTn>
                                        <p:tgtEl>
                                          <p:spTgt spid="144"/>
                                        </p:tgtEl>
                                        <p:attrNameLst>
                                          <p:attrName>style.visibility</p:attrName>
                                        </p:attrNameLst>
                                      </p:cBhvr>
                                      <p:to>
                                        <p:strVal val="visible"/>
                                      </p:to>
                                    </p:set>
                                    <p:anim calcmode="lin" valueType="num">
                                      <p:cBhvr>
                                        <p:cTn id="116" dur="100" fill="hold"/>
                                        <p:tgtEl>
                                          <p:spTgt spid="144"/>
                                        </p:tgtEl>
                                        <p:attrNameLst>
                                          <p:attrName>ppt_w</p:attrName>
                                        </p:attrNameLst>
                                      </p:cBhvr>
                                      <p:tavLst>
                                        <p:tav tm="0">
                                          <p:val>
                                            <p:fltVal val="0"/>
                                          </p:val>
                                        </p:tav>
                                        <p:tav tm="100000">
                                          <p:val>
                                            <p:strVal val="#ppt_w"/>
                                          </p:val>
                                        </p:tav>
                                      </p:tavLst>
                                    </p:anim>
                                    <p:anim calcmode="lin" valueType="num">
                                      <p:cBhvr>
                                        <p:cTn id="117" dur="100" fill="hold"/>
                                        <p:tgtEl>
                                          <p:spTgt spid="144"/>
                                        </p:tgtEl>
                                        <p:attrNameLst>
                                          <p:attrName>ppt_h</p:attrName>
                                        </p:attrNameLst>
                                      </p:cBhvr>
                                      <p:tavLst>
                                        <p:tav tm="0">
                                          <p:val>
                                            <p:fltVal val="0"/>
                                          </p:val>
                                        </p:tav>
                                        <p:tav tm="100000">
                                          <p:val>
                                            <p:strVal val="#ppt_h"/>
                                          </p:val>
                                        </p:tav>
                                      </p:tavLst>
                                    </p:anim>
                                    <p:animEffect transition="in" filter="fade">
                                      <p:cBhvr>
                                        <p:cTn id="118" dur="100"/>
                                        <p:tgtEl>
                                          <p:spTgt spid="144"/>
                                        </p:tgtEl>
                                      </p:cBhvr>
                                    </p:animEffect>
                                  </p:childTnLst>
                                </p:cTn>
                              </p:par>
                              <p:par>
                                <p:cTn id="119" presetID="6" presetClass="emph" presetSubtype="0" fill="hold" grpId="1" nodeType="withEffect">
                                  <p:stCondLst>
                                    <p:cond delay="100"/>
                                  </p:stCondLst>
                                  <p:childTnLst>
                                    <p:animScale>
                                      <p:cBhvr>
                                        <p:cTn id="120" dur="100" fill="hold"/>
                                        <p:tgtEl>
                                          <p:spTgt spid="144"/>
                                        </p:tgtEl>
                                      </p:cBhvr>
                                      <p:by x="110000" y="110000"/>
                                    </p:animScale>
                                  </p:childTnLst>
                                </p:cTn>
                              </p:par>
                              <p:par>
                                <p:cTn id="121" presetID="6" presetClass="emph" presetSubtype="0" fill="hold" grpId="2" nodeType="withEffect">
                                  <p:stCondLst>
                                    <p:cond delay="200"/>
                                  </p:stCondLst>
                                  <p:childTnLst>
                                    <p:animScale>
                                      <p:cBhvr>
                                        <p:cTn id="122" dur="200" fill="hold"/>
                                        <p:tgtEl>
                                          <p:spTgt spid="144"/>
                                        </p:tgtEl>
                                      </p:cBhvr>
                                      <p:by x="90000" y="90000"/>
                                    </p:animScale>
                                  </p:childTnLst>
                                </p:cTn>
                              </p:par>
                              <p:par>
                                <p:cTn id="123" presetID="6" presetClass="emph" presetSubtype="0" fill="hold" grpId="3" nodeType="withEffect">
                                  <p:stCondLst>
                                    <p:cond delay="400"/>
                                  </p:stCondLst>
                                  <p:childTnLst>
                                    <p:animScale>
                                      <p:cBhvr>
                                        <p:cTn id="124" dur="100" fill="hold"/>
                                        <p:tgtEl>
                                          <p:spTgt spid="144"/>
                                        </p:tgtEl>
                                      </p:cBhvr>
                                      <p:by x="105000" y="105000"/>
                                    </p:animScale>
                                  </p:childTnLst>
                                </p:cTn>
                              </p:par>
                              <p:par>
                                <p:cTn id="125" presetID="6" presetClass="emph" presetSubtype="0" fill="hold" grpId="4" nodeType="withEffect">
                                  <p:stCondLst>
                                    <p:cond delay="500"/>
                                  </p:stCondLst>
                                  <p:childTnLst>
                                    <p:animScale>
                                      <p:cBhvr>
                                        <p:cTn id="126" dur="200" fill="hold"/>
                                        <p:tgtEl>
                                          <p:spTgt spid="144"/>
                                        </p:tgtEl>
                                      </p:cBhvr>
                                      <p:by x="95000" y="95000"/>
                                    </p:animScale>
                                  </p:childTnLst>
                                </p:cTn>
                              </p:par>
                            </p:childTnLst>
                          </p:cTn>
                        </p:par>
                        <p:par>
                          <p:cTn id="127" fill="hold">
                            <p:stCondLst>
                              <p:cond delay="2000"/>
                            </p:stCondLst>
                            <p:childTnLst>
                              <p:par>
                                <p:cTn id="128" presetID="53" presetClass="entr" presetSubtype="16" fill="hold" grpId="0" nodeType="afterEffect">
                                  <p:stCondLst>
                                    <p:cond delay="0"/>
                                  </p:stCondLst>
                                  <p:childTnLst>
                                    <p:set>
                                      <p:cBhvr>
                                        <p:cTn id="129" dur="1" fill="hold">
                                          <p:stCondLst>
                                            <p:cond delay="0"/>
                                          </p:stCondLst>
                                        </p:cTn>
                                        <p:tgtEl>
                                          <p:spTgt spid="147"/>
                                        </p:tgtEl>
                                        <p:attrNameLst>
                                          <p:attrName>style.visibility</p:attrName>
                                        </p:attrNameLst>
                                      </p:cBhvr>
                                      <p:to>
                                        <p:strVal val="visible"/>
                                      </p:to>
                                    </p:set>
                                    <p:anim calcmode="lin" valueType="num">
                                      <p:cBhvr>
                                        <p:cTn id="130" dur="100" fill="hold"/>
                                        <p:tgtEl>
                                          <p:spTgt spid="147"/>
                                        </p:tgtEl>
                                        <p:attrNameLst>
                                          <p:attrName>ppt_w</p:attrName>
                                        </p:attrNameLst>
                                      </p:cBhvr>
                                      <p:tavLst>
                                        <p:tav tm="0">
                                          <p:val>
                                            <p:fltVal val="0"/>
                                          </p:val>
                                        </p:tav>
                                        <p:tav tm="100000">
                                          <p:val>
                                            <p:strVal val="#ppt_w"/>
                                          </p:val>
                                        </p:tav>
                                      </p:tavLst>
                                    </p:anim>
                                    <p:anim calcmode="lin" valueType="num">
                                      <p:cBhvr>
                                        <p:cTn id="131" dur="100" fill="hold"/>
                                        <p:tgtEl>
                                          <p:spTgt spid="147"/>
                                        </p:tgtEl>
                                        <p:attrNameLst>
                                          <p:attrName>ppt_h</p:attrName>
                                        </p:attrNameLst>
                                      </p:cBhvr>
                                      <p:tavLst>
                                        <p:tav tm="0">
                                          <p:val>
                                            <p:fltVal val="0"/>
                                          </p:val>
                                        </p:tav>
                                        <p:tav tm="100000">
                                          <p:val>
                                            <p:strVal val="#ppt_h"/>
                                          </p:val>
                                        </p:tav>
                                      </p:tavLst>
                                    </p:anim>
                                    <p:animEffect transition="in" filter="fade">
                                      <p:cBhvr>
                                        <p:cTn id="132" dur="100"/>
                                        <p:tgtEl>
                                          <p:spTgt spid="147"/>
                                        </p:tgtEl>
                                      </p:cBhvr>
                                    </p:animEffect>
                                  </p:childTnLst>
                                </p:cTn>
                              </p:par>
                              <p:par>
                                <p:cTn id="133" presetID="6" presetClass="emph" presetSubtype="0" fill="hold" grpId="1" nodeType="withEffect">
                                  <p:stCondLst>
                                    <p:cond delay="100"/>
                                  </p:stCondLst>
                                  <p:childTnLst>
                                    <p:animScale>
                                      <p:cBhvr>
                                        <p:cTn id="134" dur="100" fill="hold"/>
                                        <p:tgtEl>
                                          <p:spTgt spid="147"/>
                                        </p:tgtEl>
                                      </p:cBhvr>
                                      <p:by x="110000" y="110000"/>
                                    </p:animScale>
                                  </p:childTnLst>
                                </p:cTn>
                              </p:par>
                              <p:par>
                                <p:cTn id="135" presetID="6" presetClass="emph" presetSubtype="0" fill="hold" grpId="2" nodeType="withEffect">
                                  <p:stCondLst>
                                    <p:cond delay="200"/>
                                  </p:stCondLst>
                                  <p:childTnLst>
                                    <p:animScale>
                                      <p:cBhvr>
                                        <p:cTn id="136" dur="200" fill="hold"/>
                                        <p:tgtEl>
                                          <p:spTgt spid="147"/>
                                        </p:tgtEl>
                                      </p:cBhvr>
                                      <p:by x="90000" y="90000"/>
                                    </p:animScale>
                                  </p:childTnLst>
                                </p:cTn>
                              </p:par>
                              <p:par>
                                <p:cTn id="137" presetID="6" presetClass="emph" presetSubtype="0" fill="hold" grpId="3" nodeType="withEffect">
                                  <p:stCondLst>
                                    <p:cond delay="400"/>
                                  </p:stCondLst>
                                  <p:childTnLst>
                                    <p:animScale>
                                      <p:cBhvr>
                                        <p:cTn id="138" dur="100" fill="hold"/>
                                        <p:tgtEl>
                                          <p:spTgt spid="147"/>
                                        </p:tgtEl>
                                      </p:cBhvr>
                                      <p:by x="105000" y="105000"/>
                                    </p:animScale>
                                  </p:childTnLst>
                                </p:cTn>
                              </p:par>
                              <p:par>
                                <p:cTn id="139" presetID="6" presetClass="emph" presetSubtype="0" fill="hold" grpId="4" nodeType="withEffect">
                                  <p:stCondLst>
                                    <p:cond delay="500"/>
                                  </p:stCondLst>
                                  <p:childTnLst>
                                    <p:animScale>
                                      <p:cBhvr>
                                        <p:cTn id="140" dur="200" fill="hold"/>
                                        <p:tgtEl>
                                          <p:spTgt spid="147"/>
                                        </p:tgtEl>
                                      </p:cBhvr>
                                      <p:by x="95000" y="95000"/>
                                    </p:animScale>
                                  </p:childTnLst>
                                </p:cTn>
                              </p:par>
                            </p:childTnLst>
                          </p:cTn>
                        </p:par>
                        <p:par>
                          <p:cTn id="141" fill="hold">
                            <p:stCondLst>
                              <p:cond delay="2500"/>
                            </p:stCondLst>
                            <p:childTnLst>
                              <p:par>
                                <p:cTn id="142" presetID="14" presetClass="entr" presetSubtype="5" fill="hold" nodeType="afterEffect">
                                  <p:stCondLst>
                                    <p:cond delay="0"/>
                                  </p:stCondLst>
                                  <p:childTnLst>
                                    <p:set>
                                      <p:cBhvr>
                                        <p:cTn id="143" dur="1" fill="hold">
                                          <p:stCondLst>
                                            <p:cond delay="0"/>
                                          </p:stCondLst>
                                        </p:cTn>
                                        <p:tgtEl>
                                          <p:spTgt spid="154"/>
                                        </p:tgtEl>
                                        <p:attrNameLst>
                                          <p:attrName>style.visibility</p:attrName>
                                        </p:attrNameLst>
                                      </p:cBhvr>
                                      <p:to>
                                        <p:strVal val="visible"/>
                                      </p:to>
                                    </p:set>
                                    <p:animEffect transition="in" filter="randombar(vertical)">
                                      <p:cBhvr>
                                        <p:cTn id="144" dur="250"/>
                                        <p:tgtEl>
                                          <p:spTgt spid="154"/>
                                        </p:tgtEl>
                                      </p:cBhvr>
                                    </p:animEffect>
                                  </p:childTnLst>
                                </p:cTn>
                              </p:par>
                            </p:childTnLst>
                          </p:cTn>
                        </p:par>
                        <p:par>
                          <p:cTn id="145" fill="hold">
                            <p:stCondLst>
                              <p:cond delay="3000"/>
                            </p:stCondLst>
                            <p:childTnLst>
                              <p:par>
                                <p:cTn id="146" presetID="14" presetClass="entr" presetSubtype="5" fill="hold" nodeType="afterEffect">
                                  <p:stCondLst>
                                    <p:cond delay="0"/>
                                  </p:stCondLst>
                                  <p:childTnLst>
                                    <p:set>
                                      <p:cBhvr>
                                        <p:cTn id="147" dur="1" fill="hold">
                                          <p:stCondLst>
                                            <p:cond delay="0"/>
                                          </p:stCondLst>
                                        </p:cTn>
                                        <p:tgtEl>
                                          <p:spTgt spid="157"/>
                                        </p:tgtEl>
                                        <p:attrNameLst>
                                          <p:attrName>style.visibility</p:attrName>
                                        </p:attrNameLst>
                                      </p:cBhvr>
                                      <p:to>
                                        <p:strVal val="visible"/>
                                      </p:to>
                                    </p:set>
                                    <p:animEffect transition="in" filter="randombar(vertical)">
                                      <p:cBhvr>
                                        <p:cTn id="148" dur="250"/>
                                        <p:tgtEl>
                                          <p:spTgt spid="157"/>
                                        </p:tgtEl>
                                      </p:cBhvr>
                                    </p:animEffect>
                                  </p:childTnLst>
                                </p:cTn>
                              </p:par>
                            </p:childTnLst>
                          </p:cTn>
                        </p:par>
                        <p:par>
                          <p:cTn id="149" fill="hold">
                            <p:stCondLst>
                              <p:cond delay="3500"/>
                            </p:stCondLst>
                            <p:childTnLst>
                              <p:par>
                                <p:cTn id="150" presetID="14" presetClass="entr" presetSubtype="5" fill="hold" nodeType="afterEffect">
                                  <p:stCondLst>
                                    <p:cond delay="0"/>
                                  </p:stCondLst>
                                  <p:childTnLst>
                                    <p:set>
                                      <p:cBhvr>
                                        <p:cTn id="151" dur="1" fill="hold">
                                          <p:stCondLst>
                                            <p:cond delay="0"/>
                                          </p:stCondLst>
                                        </p:cTn>
                                        <p:tgtEl>
                                          <p:spTgt spid="148"/>
                                        </p:tgtEl>
                                        <p:attrNameLst>
                                          <p:attrName>style.visibility</p:attrName>
                                        </p:attrNameLst>
                                      </p:cBhvr>
                                      <p:to>
                                        <p:strVal val="visible"/>
                                      </p:to>
                                    </p:set>
                                    <p:animEffect transition="in" filter="randombar(vertical)">
                                      <p:cBhvr>
                                        <p:cTn id="152" dur="250"/>
                                        <p:tgtEl>
                                          <p:spTgt spid="148"/>
                                        </p:tgtEl>
                                      </p:cBhvr>
                                    </p:animEffect>
                                  </p:childTnLst>
                                </p:cTn>
                              </p:par>
                            </p:childTnLst>
                          </p:cTn>
                        </p:par>
                        <p:par>
                          <p:cTn id="153" fill="hold">
                            <p:stCondLst>
                              <p:cond delay="4000"/>
                            </p:stCondLst>
                            <p:childTnLst>
                              <p:par>
                                <p:cTn id="154" presetID="14" presetClass="entr" presetSubtype="5" fill="hold" nodeType="afterEffect">
                                  <p:stCondLst>
                                    <p:cond delay="0"/>
                                  </p:stCondLst>
                                  <p:childTnLst>
                                    <p:set>
                                      <p:cBhvr>
                                        <p:cTn id="155" dur="1" fill="hold">
                                          <p:stCondLst>
                                            <p:cond delay="0"/>
                                          </p:stCondLst>
                                        </p:cTn>
                                        <p:tgtEl>
                                          <p:spTgt spid="151"/>
                                        </p:tgtEl>
                                        <p:attrNameLst>
                                          <p:attrName>style.visibility</p:attrName>
                                        </p:attrNameLst>
                                      </p:cBhvr>
                                      <p:to>
                                        <p:strVal val="visible"/>
                                      </p:to>
                                    </p:set>
                                    <p:animEffect transition="in" filter="randombar(vertical)">
                                      <p:cBhvr>
                                        <p:cTn id="156" dur="25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 grpId="0" animBg="1"/>
      <p:bldP spid="129" grpId="0" animBg="1"/>
      <p:bldP spid="130" grpId="0" animBg="1"/>
      <p:bldP spid="131" grpId="0"/>
      <p:bldP spid="132" grpId="0" animBg="1"/>
      <p:bldP spid="133" grpId="0" animBg="1"/>
      <p:bldP spid="134" grpId="0" animBg="1"/>
      <p:bldP spid="135" grpId="0"/>
      <p:bldP spid="136" grpId="0" animBg="1"/>
      <p:bldP spid="137" grpId="0" animBg="1"/>
      <p:bldP spid="138" grpId="0" animBg="1"/>
      <p:bldP spid="139" grpId="0"/>
      <p:bldP spid="140" grpId="0" animBg="1"/>
      <p:bldP spid="141" grpId="0" animBg="1"/>
      <p:bldP spid="142" grpId="0" animBg="1"/>
      <p:bldP spid="143" grpId="0"/>
      <p:bldP spid="144" grpId="0" animBg="1"/>
      <p:bldP spid="144" grpId="1" animBg="1"/>
      <p:bldP spid="144" grpId="2" animBg="1"/>
      <p:bldP spid="144" grpId="3" animBg="1"/>
      <p:bldP spid="144" grpId="4" animBg="1"/>
      <p:bldP spid="145" grpId="0" animBg="1"/>
      <p:bldP spid="145" grpId="1" animBg="1"/>
      <p:bldP spid="145" grpId="2" animBg="1"/>
      <p:bldP spid="145" grpId="3" animBg="1"/>
      <p:bldP spid="145" grpId="4" animBg="1"/>
      <p:bldP spid="146" grpId="0" animBg="1"/>
      <p:bldP spid="146" grpId="1" animBg="1"/>
      <p:bldP spid="146" grpId="2" animBg="1"/>
      <p:bldP spid="146" grpId="3" animBg="1"/>
      <p:bldP spid="146" grpId="4" animBg="1"/>
      <p:bldP spid="147" grpId="0" animBg="1"/>
      <p:bldP spid="147" grpId="1" animBg="1"/>
      <p:bldP spid="147" grpId="2" animBg="1"/>
      <p:bldP spid="147" grpId="3" animBg="1"/>
      <p:bldP spid="147" grpId="4"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任意多边形 194"/>
          <p:cNvSpPr/>
          <p:nvPr/>
        </p:nvSpPr>
        <p:spPr>
          <a:xfrm>
            <a:off x="3651487" y="2362532"/>
            <a:ext cx="4997656" cy="2553071"/>
          </a:xfrm>
          <a:custGeom>
            <a:avLst/>
            <a:gdLst>
              <a:gd name="connsiteX0" fmla="*/ 2499153 w 4998306"/>
              <a:gd name="connsiteY0" fmla="*/ 0 h 2553070"/>
              <a:gd name="connsiteX1" fmla="*/ 4998306 w 4998306"/>
              <a:gd name="connsiteY1" fmla="*/ 2499153 h 2553070"/>
              <a:gd name="connsiteX2" fmla="*/ 4995583 w 4998306"/>
              <a:gd name="connsiteY2" fmla="*/ 2553070 h 2553070"/>
              <a:gd name="connsiteX3" fmla="*/ 4831507 w 4998306"/>
              <a:gd name="connsiteY3" fmla="*/ 2553070 h 2553070"/>
              <a:gd name="connsiteX4" fmla="*/ 4834230 w 4998306"/>
              <a:gd name="connsiteY4" fmla="*/ 2499152 h 2553070"/>
              <a:gd name="connsiteX5" fmla="*/ 2495117 w 4998306"/>
              <a:gd name="connsiteY5" fmla="*/ 160039 h 2553070"/>
              <a:gd name="connsiteX6" fmla="*/ 156004 w 4998306"/>
              <a:gd name="connsiteY6" fmla="*/ 2499152 h 2553070"/>
              <a:gd name="connsiteX7" fmla="*/ 158727 w 4998306"/>
              <a:gd name="connsiteY7" fmla="*/ 2553070 h 2553070"/>
              <a:gd name="connsiteX8" fmla="*/ 2723 w 4998306"/>
              <a:gd name="connsiteY8" fmla="*/ 2553070 h 2553070"/>
              <a:gd name="connsiteX9" fmla="*/ 0 w 4998306"/>
              <a:gd name="connsiteY9" fmla="*/ 2499153 h 2553070"/>
              <a:gd name="connsiteX10" fmla="*/ 2499153 w 4998306"/>
              <a:gd name="connsiteY10" fmla="*/ 0 h 2553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98306" h="2553070">
                <a:moveTo>
                  <a:pt x="2499153" y="0"/>
                </a:moveTo>
                <a:cubicBezTo>
                  <a:pt x="3879397" y="0"/>
                  <a:pt x="4998306" y="1118909"/>
                  <a:pt x="4998306" y="2499153"/>
                </a:cubicBezTo>
                <a:lnTo>
                  <a:pt x="4995583" y="2553070"/>
                </a:lnTo>
                <a:lnTo>
                  <a:pt x="4831507" y="2553070"/>
                </a:lnTo>
                <a:lnTo>
                  <a:pt x="4834230" y="2499152"/>
                </a:lnTo>
                <a:cubicBezTo>
                  <a:pt x="4834230" y="1207296"/>
                  <a:pt x="3786973" y="160039"/>
                  <a:pt x="2495117" y="160039"/>
                </a:cubicBezTo>
                <a:cubicBezTo>
                  <a:pt x="1203261" y="160039"/>
                  <a:pt x="156004" y="1207296"/>
                  <a:pt x="156004" y="2499152"/>
                </a:cubicBezTo>
                <a:lnTo>
                  <a:pt x="158727" y="2553070"/>
                </a:lnTo>
                <a:lnTo>
                  <a:pt x="2723" y="2553070"/>
                </a:lnTo>
                <a:lnTo>
                  <a:pt x="0" y="2499153"/>
                </a:lnTo>
                <a:cubicBezTo>
                  <a:pt x="0" y="1118909"/>
                  <a:pt x="1118909" y="0"/>
                  <a:pt x="2499153" y="0"/>
                </a:cubicBezTo>
                <a:close/>
              </a:path>
            </a:pathLst>
          </a:custGeom>
          <a:gradFill>
            <a:gsLst>
              <a:gs pos="92000">
                <a:schemeClr val="accent1"/>
              </a:gs>
              <a:gs pos="78000">
                <a:schemeClr val="accent2"/>
              </a:gs>
              <a:gs pos="69000">
                <a:schemeClr val="accent1"/>
              </a:gs>
              <a:gs pos="24000">
                <a:schemeClr val="accent2"/>
              </a:gs>
              <a:gs pos="19000">
                <a:schemeClr val="accent1"/>
              </a:gs>
            </a:gsLst>
            <a:lin ang="0" scaled="0"/>
          </a:gra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latin typeface="+mj-ea"/>
              <a:ea typeface="+mj-ea"/>
            </a:endParaRPr>
          </a:p>
        </p:txBody>
      </p:sp>
      <p:grpSp>
        <p:nvGrpSpPr>
          <p:cNvPr id="196" name="组合 195"/>
          <p:cNvGrpSpPr/>
          <p:nvPr/>
        </p:nvGrpSpPr>
        <p:grpSpPr>
          <a:xfrm>
            <a:off x="3547639" y="4224155"/>
            <a:ext cx="964109" cy="1418629"/>
            <a:chOff x="3492983" y="3722986"/>
            <a:chExt cx="964235" cy="1418629"/>
          </a:xfrm>
        </p:grpSpPr>
        <p:grpSp>
          <p:nvGrpSpPr>
            <p:cNvPr id="197" name="组合 196"/>
            <p:cNvGrpSpPr/>
            <p:nvPr/>
          </p:nvGrpSpPr>
          <p:grpSpPr>
            <a:xfrm>
              <a:off x="3492983" y="3722986"/>
              <a:ext cx="964235" cy="1418629"/>
              <a:chOff x="2993266" y="1723328"/>
              <a:chExt cx="1411736" cy="2077014"/>
            </a:xfrm>
          </p:grpSpPr>
          <p:sp>
            <p:nvSpPr>
              <p:cNvPr id="203" name="圆角矩形 202"/>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04" name="椭圆 203"/>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05" name="圆角矩形 204"/>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06" name="椭圆 205"/>
              <p:cNvSpPr/>
              <p:nvPr/>
            </p:nvSpPr>
            <p:spPr>
              <a:xfrm>
                <a:off x="3086100" y="1993899"/>
                <a:ext cx="762000" cy="761999"/>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98" name="Group 4"/>
            <p:cNvGrpSpPr>
              <a:grpSpLocks noChangeAspect="1"/>
            </p:cNvGrpSpPr>
            <p:nvPr/>
          </p:nvGrpSpPr>
          <p:grpSpPr bwMode="auto">
            <a:xfrm>
              <a:off x="3688936" y="4021491"/>
              <a:ext cx="242633" cy="284336"/>
              <a:chOff x="1776" y="1776"/>
              <a:chExt cx="64" cy="75"/>
            </a:xfrm>
            <a:solidFill>
              <a:srgbClr val="E87071"/>
            </a:solidFill>
            <a:effectLst/>
          </p:grpSpPr>
          <p:sp>
            <p:nvSpPr>
              <p:cNvPr id="200"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201"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grpSp>
      </p:grpSp>
      <p:grpSp>
        <p:nvGrpSpPr>
          <p:cNvPr id="207" name="组合 206"/>
          <p:cNvGrpSpPr/>
          <p:nvPr/>
        </p:nvGrpSpPr>
        <p:grpSpPr>
          <a:xfrm>
            <a:off x="5820643" y="1950855"/>
            <a:ext cx="964109" cy="1418629"/>
            <a:chOff x="5766283" y="1449686"/>
            <a:chExt cx="964235" cy="1418629"/>
          </a:xfrm>
        </p:grpSpPr>
        <p:grpSp>
          <p:nvGrpSpPr>
            <p:cNvPr id="208" name="组合 207"/>
            <p:cNvGrpSpPr/>
            <p:nvPr/>
          </p:nvGrpSpPr>
          <p:grpSpPr>
            <a:xfrm>
              <a:off x="5766283" y="1449686"/>
              <a:ext cx="964235" cy="1418629"/>
              <a:chOff x="2993266" y="1723328"/>
              <a:chExt cx="1411736" cy="2077014"/>
            </a:xfrm>
          </p:grpSpPr>
          <p:sp>
            <p:nvSpPr>
              <p:cNvPr id="215" name="圆角矩形 214"/>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16" name="椭圆 215"/>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17" name="圆角矩形 216"/>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18" name="椭圆 217"/>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209" name="Group 18"/>
            <p:cNvGrpSpPr>
              <a:grpSpLocks noChangeAspect="1"/>
            </p:cNvGrpSpPr>
            <p:nvPr/>
          </p:nvGrpSpPr>
          <p:grpSpPr bwMode="auto">
            <a:xfrm>
              <a:off x="5963619" y="1769316"/>
              <a:ext cx="265222" cy="247136"/>
              <a:chOff x="3802" y="2858"/>
              <a:chExt cx="616" cy="574"/>
            </a:xfrm>
            <a:solidFill>
              <a:srgbClr val="FFB850"/>
            </a:solidFill>
            <a:effectLst/>
          </p:grpSpPr>
          <p:sp>
            <p:nvSpPr>
              <p:cNvPr id="210" name="Rectangle 19"/>
              <p:cNvSpPr>
                <a:spLocks noChangeArrowheads="1"/>
              </p:cNvSpPr>
              <p:nvPr/>
            </p:nvSpPr>
            <p:spPr bwMode="auto">
              <a:xfrm>
                <a:off x="3802" y="3205"/>
                <a:ext cx="129" cy="22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211" name="Rectangle 20"/>
              <p:cNvSpPr>
                <a:spLocks noChangeArrowheads="1"/>
              </p:cNvSpPr>
              <p:nvPr/>
            </p:nvSpPr>
            <p:spPr bwMode="auto">
              <a:xfrm>
                <a:off x="3964" y="3174"/>
                <a:ext cx="129" cy="25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212" name="Rectangle 21"/>
              <p:cNvSpPr>
                <a:spLocks noChangeArrowheads="1"/>
              </p:cNvSpPr>
              <p:nvPr/>
            </p:nvSpPr>
            <p:spPr bwMode="auto">
              <a:xfrm>
                <a:off x="4129" y="3131"/>
                <a:ext cx="129" cy="30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213" name="Rectangle 22"/>
              <p:cNvSpPr>
                <a:spLocks noChangeArrowheads="1"/>
              </p:cNvSpPr>
              <p:nvPr/>
            </p:nvSpPr>
            <p:spPr bwMode="auto">
              <a:xfrm>
                <a:off x="4289" y="3078"/>
                <a:ext cx="129" cy="35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214"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grpSp>
      </p:grpSp>
      <p:grpSp>
        <p:nvGrpSpPr>
          <p:cNvPr id="219" name="组合 218"/>
          <p:cNvGrpSpPr/>
          <p:nvPr/>
        </p:nvGrpSpPr>
        <p:grpSpPr>
          <a:xfrm>
            <a:off x="8093646" y="4224155"/>
            <a:ext cx="964109" cy="1418629"/>
            <a:chOff x="8039582" y="3722986"/>
            <a:chExt cx="964235" cy="1418629"/>
          </a:xfrm>
        </p:grpSpPr>
        <p:grpSp>
          <p:nvGrpSpPr>
            <p:cNvPr id="220" name="组合 219"/>
            <p:cNvGrpSpPr/>
            <p:nvPr/>
          </p:nvGrpSpPr>
          <p:grpSpPr>
            <a:xfrm>
              <a:off x="8039582" y="3722986"/>
              <a:ext cx="964235" cy="1418629"/>
              <a:chOff x="2993266" y="1723328"/>
              <a:chExt cx="1411736" cy="2077014"/>
            </a:xfrm>
          </p:grpSpPr>
          <p:sp>
            <p:nvSpPr>
              <p:cNvPr id="224" name="圆角矩形 223"/>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25" name="椭圆 224"/>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26" name="圆角矩形 225"/>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27" name="椭圆 226"/>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221" name="Group 13"/>
            <p:cNvGrpSpPr>
              <a:grpSpLocks noChangeAspect="1"/>
            </p:cNvGrpSpPr>
            <p:nvPr/>
          </p:nvGrpSpPr>
          <p:grpSpPr bwMode="auto">
            <a:xfrm>
              <a:off x="8215083" y="4010935"/>
              <a:ext cx="304689" cy="308286"/>
              <a:chOff x="2426" y="2781"/>
              <a:chExt cx="593" cy="600"/>
            </a:xfrm>
            <a:solidFill>
              <a:srgbClr val="00AF92"/>
            </a:solidFill>
            <a:effectLst/>
          </p:grpSpPr>
          <p:sp>
            <p:nvSpPr>
              <p:cNvPr id="222"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223"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grpSp>
      </p:grpSp>
      <p:grpSp>
        <p:nvGrpSpPr>
          <p:cNvPr id="228" name="组合 227"/>
          <p:cNvGrpSpPr/>
          <p:nvPr/>
        </p:nvGrpSpPr>
        <p:grpSpPr>
          <a:xfrm>
            <a:off x="4213385" y="2616689"/>
            <a:ext cx="964109" cy="1418629"/>
            <a:chOff x="4158817" y="2115520"/>
            <a:chExt cx="964235" cy="1418629"/>
          </a:xfrm>
        </p:grpSpPr>
        <p:grpSp>
          <p:nvGrpSpPr>
            <p:cNvPr id="229" name="组合 228"/>
            <p:cNvGrpSpPr/>
            <p:nvPr/>
          </p:nvGrpSpPr>
          <p:grpSpPr>
            <a:xfrm>
              <a:off x="4158817" y="2115520"/>
              <a:ext cx="964235" cy="1418629"/>
              <a:chOff x="2993266" y="1723328"/>
              <a:chExt cx="1411736" cy="2077014"/>
            </a:xfrm>
          </p:grpSpPr>
          <p:sp>
            <p:nvSpPr>
              <p:cNvPr id="235" name="圆角矩形 234"/>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36" name="椭圆 235"/>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37" name="圆角矩形 236"/>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38" name="椭圆 237"/>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230" name="组合 229"/>
            <p:cNvGrpSpPr/>
            <p:nvPr/>
          </p:nvGrpSpPr>
          <p:grpSpPr>
            <a:xfrm>
              <a:off x="4351758" y="2428884"/>
              <a:ext cx="273678" cy="297818"/>
              <a:chOff x="4873620" y="1965325"/>
              <a:chExt cx="269882" cy="293688"/>
            </a:xfrm>
            <a:solidFill>
              <a:srgbClr val="01ACBE"/>
            </a:solidFill>
            <a:effectLst/>
          </p:grpSpPr>
          <p:sp>
            <p:nvSpPr>
              <p:cNvPr id="231" name="Freeform 502"/>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232" name="Freeform 503"/>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233" name="Freeform 504"/>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234" name="Freeform 505"/>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grpSp>
      </p:grpSp>
      <p:grpSp>
        <p:nvGrpSpPr>
          <p:cNvPr id="239" name="组合 238"/>
          <p:cNvGrpSpPr/>
          <p:nvPr/>
        </p:nvGrpSpPr>
        <p:grpSpPr>
          <a:xfrm>
            <a:off x="7427899" y="2616689"/>
            <a:ext cx="964109" cy="1418629"/>
            <a:chOff x="7373748" y="2115520"/>
            <a:chExt cx="964235" cy="1418629"/>
          </a:xfrm>
        </p:grpSpPr>
        <p:grpSp>
          <p:nvGrpSpPr>
            <p:cNvPr id="240" name="组合 239"/>
            <p:cNvGrpSpPr/>
            <p:nvPr/>
          </p:nvGrpSpPr>
          <p:grpSpPr>
            <a:xfrm>
              <a:off x="7373748" y="2115520"/>
              <a:ext cx="964235" cy="1418629"/>
              <a:chOff x="2993266" y="1723328"/>
              <a:chExt cx="1411736" cy="2077014"/>
            </a:xfrm>
          </p:grpSpPr>
          <p:sp>
            <p:nvSpPr>
              <p:cNvPr id="245" name="圆角矩形 244"/>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46" name="椭圆 245"/>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47" name="圆角矩形 246"/>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48" name="椭圆 247"/>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241" name="Group 62"/>
            <p:cNvGrpSpPr>
              <a:grpSpLocks noChangeAspect="1"/>
            </p:cNvGrpSpPr>
            <p:nvPr/>
          </p:nvGrpSpPr>
          <p:grpSpPr bwMode="auto">
            <a:xfrm>
              <a:off x="7541315" y="2436381"/>
              <a:ext cx="295528" cy="235965"/>
              <a:chOff x="3775" y="2110"/>
              <a:chExt cx="129" cy="103"/>
            </a:xfrm>
            <a:solidFill>
              <a:srgbClr val="663A77"/>
            </a:solidFill>
            <a:effectLst/>
          </p:grpSpPr>
          <p:sp>
            <p:nvSpPr>
              <p:cNvPr id="242" name="Freeform 63"/>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solidFill>
                  <a:latin typeface="+mj-ea"/>
                  <a:ea typeface="+mj-ea"/>
                </a:endParaRPr>
              </a:p>
            </p:txBody>
          </p:sp>
          <p:sp>
            <p:nvSpPr>
              <p:cNvPr id="243" name="Freeform 64"/>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solidFill>
                  <a:latin typeface="+mj-ea"/>
                  <a:ea typeface="+mj-ea"/>
                </a:endParaRPr>
              </a:p>
            </p:txBody>
          </p:sp>
          <p:sp>
            <p:nvSpPr>
              <p:cNvPr id="244"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solidFill>
                  <a:latin typeface="+mj-ea"/>
                  <a:ea typeface="+mj-ea"/>
                </a:endParaRPr>
              </a:p>
            </p:txBody>
          </p:sp>
        </p:grpSp>
      </p:grpSp>
      <p:grpSp>
        <p:nvGrpSpPr>
          <p:cNvPr id="249" name="组合 248"/>
          <p:cNvGrpSpPr/>
          <p:nvPr/>
        </p:nvGrpSpPr>
        <p:grpSpPr>
          <a:xfrm>
            <a:off x="624106" y="4241527"/>
            <a:ext cx="3059040" cy="832187"/>
            <a:chOff x="3782527" y="1888324"/>
            <a:chExt cx="1923123" cy="832187"/>
          </a:xfrm>
        </p:grpSpPr>
        <p:sp>
          <p:nvSpPr>
            <p:cNvPr id="250" name="文本框 79"/>
            <p:cNvSpPr txBox="1"/>
            <p:nvPr/>
          </p:nvSpPr>
          <p:spPr>
            <a:xfrm>
              <a:off x="3782527" y="1888324"/>
              <a:ext cx="1923123" cy="369332"/>
            </a:xfrm>
            <a:prstGeom prst="rect">
              <a:avLst/>
            </a:prstGeom>
            <a:noFill/>
          </p:spPr>
          <p:txBody>
            <a:bodyPr wrap="square" rtlCol="0">
              <a:spAutoFit/>
            </a:bodyPr>
            <a:lstStyle/>
            <a:p>
              <a:r>
                <a:rPr lang="zh-CN" altLang="en-US" dirty="0">
                  <a:solidFill>
                    <a:schemeClr val="accent2"/>
                  </a:solidFill>
                  <a:latin typeface="+mj-ea"/>
                  <a:ea typeface="+mj-ea"/>
                </a:rPr>
                <a:t>在此添加标题</a:t>
              </a:r>
            </a:p>
          </p:txBody>
        </p:sp>
        <p:sp>
          <p:nvSpPr>
            <p:cNvPr id="251" name="文本框 80"/>
            <p:cNvSpPr txBox="1"/>
            <p:nvPr/>
          </p:nvSpPr>
          <p:spPr>
            <a:xfrm>
              <a:off x="3782527" y="2289624"/>
              <a:ext cx="1559316" cy="430887"/>
            </a:xfrm>
            <a:prstGeom prst="rect">
              <a:avLst/>
            </a:prstGeom>
            <a:noFill/>
          </p:spPr>
          <p:txBody>
            <a:bodyPr wrap="square" rtlCol="0">
              <a:spAutoFit/>
            </a:bodyPr>
            <a:lstStyle/>
            <a:p>
              <a:pPr algn="just"/>
              <a:r>
                <a:rPr lang="zh-CN" altLang="en-US" sz="1100" dirty="0">
                  <a:solidFill>
                    <a:prstClr val="black">
                      <a:lumMod val="50000"/>
                      <a:lumOff val="50000"/>
                    </a:prstClr>
                  </a:solidFill>
                  <a:latin typeface="+mj-ea"/>
                  <a:ea typeface="+mj-ea"/>
                </a:rPr>
                <a:t>点击添加文字说明或复制文本黏贴自此内容要言简意赅</a:t>
              </a:r>
            </a:p>
          </p:txBody>
        </p:sp>
      </p:grpSp>
      <p:grpSp>
        <p:nvGrpSpPr>
          <p:cNvPr id="252" name="组合 251"/>
          <p:cNvGrpSpPr/>
          <p:nvPr/>
        </p:nvGrpSpPr>
        <p:grpSpPr>
          <a:xfrm>
            <a:off x="1679089" y="2193055"/>
            <a:ext cx="2740165" cy="1234256"/>
            <a:chOff x="3782527" y="1917144"/>
            <a:chExt cx="1926716" cy="1234255"/>
          </a:xfrm>
        </p:grpSpPr>
        <p:sp>
          <p:nvSpPr>
            <p:cNvPr id="253" name="文本框 82"/>
            <p:cNvSpPr txBox="1"/>
            <p:nvPr/>
          </p:nvSpPr>
          <p:spPr>
            <a:xfrm>
              <a:off x="3786120" y="1917144"/>
              <a:ext cx="1923123" cy="369332"/>
            </a:xfrm>
            <a:prstGeom prst="rect">
              <a:avLst/>
            </a:prstGeom>
            <a:noFill/>
          </p:spPr>
          <p:txBody>
            <a:bodyPr wrap="square" rtlCol="0">
              <a:spAutoFit/>
            </a:bodyPr>
            <a:lstStyle/>
            <a:p>
              <a:r>
                <a:rPr lang="zh-CN" altLang="en-US" dirty="0">
                  <a:solidFill>
                    <a:schemeClr val="accent1"/>
                  </a:solidFill>
                  <a:latin typeface="+mj-ea"/>
                  <a:ea typeface="+mj-ea"/>
                </a:rPr>
                <a:t>在此添加标题</a:t>
              </a:r>
            </a:p>
          </p:txBody>
        </p:sp>
        <p:sp>
          <p:nvSpPr>
            <p:cNvPr id="254" name="文本框 83"/>
            <p:cNvSpPr txBox="1"/>
            <p:nvPr/>
          </p:nvSpPr>
          <p:spPr>
            <a:xfrm>
              <a:off x="3782527" y="2289624"/>
              <a:ext cx="1559316" cy="861775"/>
            </a:xfrm>
            <a:prstGeom prst="rect">
              <a:avLst/>
            </a:prstGeom>
            <a:noFill/>
          </p:spPr>
          <p:txBody>
            <a:bodyPr wrap="square" rtlCol="0">
              <a:spAutoFit/>
            </a:bodyPr>
            <a:lstStyle/>
            <a:p>
              <a:pPr lvl="0" algn="just"/>
              <a:r>
                <a:rPr lang="zh-CN" altLang="en-US" sz="1600" dirty="0">
                  <a:solidFill>
                    <a:prstClr val="black">
                      <a:lumMod val="50000"/>
                      <a:lumOff val="50000"/>
                    </a:prstClr>
                  </a:solidFill>
                  <a:latin typeface="微软雅黑" panose="020B0503020204020204" pitchFamily="34" charset="-122"/>
                </a:rPr>
                <a:t>点击添加文字说明或复制文本黏贴自此内容要言简意赅</a:t>
              </a:r>
            </a:p>
          </p:txBody>
        </p:sp>
      </p:grpSp>
      <p:grpSp>
        <p:nvGrpSpPr>
          <p:cNvPr id="255" name="组合 254"/>
          <p:cNvGrpSpPr/>
          <p:nvPr/>
        </p:nvGrpSpPr>
        <p:grpSpPr>
          <a:xfrm>
            <a:off x="4755784" y="1098659"/>
            <a:ext cx="3054710" cy="942815"/>
            <a:chOff x="3754684" y="1931584"/>
            <a:chExt cx="2058338" cy="942815"/>
          </a:xfrm>
        </p:grpSpPr>
        <p:sp>
          <p:nvSpPr>
            <p:cNvPr id="256" name="文本框 85"/>
            <p:cNvSpPr txBox="1"/>
            <p:nvPr/>
          </p:nvSpPr>
          <p:spPr>
            <a:xfrm>
              <a:off x="3754684" y="1931584"/>
              <a:ext cx="1923123" cy="369332"/>
            </a:xfrm>
            <a:prstGeom prst="rect">
              <a:avLst/>
            </a:prstGeom>
            <a:noFill/>
          </p:spPr>
          <p:txBody>
            <a:bodyPr wrap="square" rtlCol="0">
              <a:spAutoFit/>
            </a:bodyPr>
            <a:lstStyle/>
            <a:p>
              <a:r>
                <a:rPr lang="zh-CN" altLang="en-US" dirty="0">
                  <a:solidFill>
                    <a:schemeClr val="accent2"/>
                  </a:solidFill>
                  <a:latin typeface="+mj-ea"/>
                  <a:ea typeface="+mj-ea"/>
                </a:rPr>
                <a:t>在此添加标题</a:t>
              </a:r>
            </a:p>
          </p:txBody>
        </p:sp>
        <p:sp>
          <p:nvSpPr>
            <p:cNvPr id="257" name="文本框 86"/>
            <p:cNvSpPr txBox="1"/>
            <p:nvPr/>
          </p:nvSpPr>
          <p:spPr>
            <a:xfrm>
              <a:off x="3782527" y="2289624"/>
              <a:ext cx="2030495" cy="584775"/>
            </a:xfrm>
            <a:prstGeom prst="rect">
              <a:avLst/>
            </a:prstGeom>
            <a:noFill/>
          </p:spPr>
          <p:txBody>
            <a:bodyPr wrap="square" rtlCol="0">
              <a:spAutoFit/>
            </a:bodyPr>
            <a:lstStyle/>
            <a:p>
              <a:pPr lvl="0" algn="just"/>
              <a:r>
                <a:rPr lang="zh-CN" altLang="en-US" sz="1600" dirty="0">
                  <a:solidFill>
                    <a:prstClr val="black">
                      <a:lumMod val="50000"/>
                      <a:lumOff val="50000"/>
                    </a:prstClr>
                  </a:solidFill>
                  <a:latin typeface="微软雅黑" panose="020B0503020204020204" pitchFamily="34" charset="-122"/>
                </a:rPr>
                <a:t>点击添加文字说明或复制文本黏贴自此内容要言简意赅</a:t>
              </a:r>
            </a:p>
          </p:txBody>
        </p:sp>
      </p:grpSp>
      <p:grpSp>
        <p:nvGrpSpPr>
          <p:cNvPr id="258" name="组合 257"/>
          <p:cNvGrpSpPr/>
          <p:nvPr/>
        </p:nvGrpSpPr>
        <p:grpSpPr>
          <a:xfrm>
            <a:off x="9075500" y="4345549"/>
            <a:ext cx="2859324" cy="1015662"/>
            <a:chOff x="3776606" y="1939568"/>
            <a:chExt cx="2214615" cy="1015662"/>
          </a:xfrm>
        </p:grpSpPr>
        <p:sp>
          <p:nvSpPr>
            <p:cNvPr id="259" name="文本框 88"/>
            <p:cNvSpPr txBox="1"/>
            <p:nvPr/>
          </p:nvSpPr>
          <p:spPr>
            <a:xfrm>
              <a:off x="3776606" y="1939568"/>
              <a:ext cx="1923123" cy="369332"/>
            </a:xfrm>
            <a:prstGeom prst="rect">
              <a:avLst/>
            </a:prstGeom>
            <a:noFill/>
          </p:spPr>
          <p:txBody>
            <a:bodyPr wrap="square" rtlCol="0">
              <a:spAutoFit/>
            </a:bodyPr>
            <a:lstStyle/>
            <a:p>
              <a:r>
                <a:rPr lang="zh-CN" altLang="en-US" dirty="0">
                  <a:solidFill>
                    <a:schemeClr val="accent2"/>
                  </a:solidFill>
                  <a:latin typeface="+mj-ea"/>
                  <a:ea typeface="+mj-ea"/>
                </a:rPr>
                <a:t>在此添加标题</a:t>
              </a:r>
            </a:p>
          </p:txBody>
        </p:sp>
        <p:sp>
          <p:nvSpPr>
            <p:cNvPr id="260" name="文本框 89"/>
            <p:cNvSpPr txBox="1"/>
            <p:nvPr/>
          </p:nvSpPr>
          <p:spPr>
            <a:xfrm>
              <a:off x="3776606" y="2370455"/>
              <a:ext cx="2214615" cy="584775"/>
            </a:xfrm>
            <a:prstGeom prst="rect">
              <a:avLst/>
            </a:prstGeom>
            <a:noFill/>
          </p:spPr>
          <p:txBody>
            <a:bodyPr wrap="square" rtlCol="0">
              <a:spAutoFit/>
            </a:bodyPr>
            <a:lstStyle/>
            <a:p>
              <a:pPr lvl="0" algn="just"/>
              <a:r>
                <a:rPr lang="zh-CN" altLang="en-US" sz="1600" dirty="0">
                  <a:solidFill>
                    <a:prstClr val="black">
                      <a:lumMod val="50000"/>
                      <a:lumOff val="50000"/>
                    </a:prstClr>
                  </a:solidFill>
                  <a:latin typeface="微软雅黑" panose="020B0503020204020204" pitchFamily="34" charset="-122"/>
                </a:rPr>
                <a:t>点击添加文字说明或复制文本黏贴自此内容要言简意赅</a:t>
              </a:r>
            </a:p>
          </p:txBody>
        </p:sp>
      </p:grpSp>
      <p:grpSp>
        <p:nvGrpSpPr>
          <p:cNvPr id="261" name="组合 260"/>
          <p:cNvGrpSpPr/>
          <p:nvPr/>
        </p:nvGrpSpPr>
        <p:grpSpPr>
          <a:xfrm>
            <a:off x="8364358" y="2232485"/>
            <a:ext cx="3194118" cy="953437"/>
            <a:chOff x="3776606" y="1920963"/>
            <a:chExt cx="1923123" cy="953435"/>
          </a:xfrm>
        </p:grpSpPr>
        <p:sp>
          <p:nvSpPr>
            <p:cNvPr id="262" name="文本框 91"/>
            <p:cNvSpPr txBox="1"/>
            <p:nvPr/>
          </p:nvSpPr>
          <p:spPr>
            <a:xfrm>
              <a:off x="3776606" y="1920963"/>
              <a:ext cx="1923123" cy="369331"/>
            </a:xfrm>
            <a:prstGeom prst="rect">
              <a:avLst/>
            </a:prstGeom>
            <a:noFill/>
          </p:spPr>
          <p:txBody>
            <a:bodyPr wrap="square" rtlCol="0">
              <a:spAutoFit/>
            </a:bodyPr>
            <a:lstStyle/>
            <a:p>
              <a:r>
                <a:rPr lang="zh-CN" altLang="en-US" dirty="0">
                  <a:solidFill>
                    <a:schemeClr val="accent1"/>
                  </a:solidFill>
                  <a:latin typeface="+mj-ea"/>
                  <a:ea typeface="+mj-ea"/>
                </a:rPr>
                <a:t>在此添加标题</a:t>
              </a:r>
            </a:p>
          </p:txBody>
        </p:sp>
        <p:sp>
          <p:nvSpPr>
            <p:cNvPr id="263" name="文本框 92"/>
            <p:cNvSpPr txBox="1"/>
            <p:nvPr/>
          </p:nvSpPr>
          <p:spPr>
            <a:xfrm>
              <a:off x="3782527" y="2289624"/>
              <a:ext cx="1917202" cy="584774"/>
            </a:xfrm>
            <a:prstGeom prst="rect">
              <a:avLst/>
            </a:prstGeom>
            <a:noFill/>
          </p:spPr>
          <p:txBody>
            <a:bodyPr wrap="square" rtlCol="0">
              <a:spAutoFit/>
            </a:bodyPr>
            <a:lstStyle/>
            <a:p>
              <a:pPr algn="just"/>
              <a:r>
                <a:rPr lang="zh-CN" altLang="en-US" sz="1600" dirty="0">
                  <a:solidFill>
                    <a:prstClr val="black">
                      <a:lumMod val="50000"/>
                      <a:lumOff val="50000"/>
                    </a:prstClr>
                  </a:solidFill>
                  <a:latin typeface="+mj-ea"/>
                  <a:ea typeface="+mj-ea"/>
                </a:rPr>
                <a:t>点击添加文字说明或复制文本黏贴自此内容要言简意赅</a:t>
              </a:r>
            </a:p>
          </p:txBody>
        </p:sp>
      </p:grpSp>
      <p:grpSp>
        <p:nvGrpSpPr>
          <p:cNvPr id="265" name="组合 264"/>
          <p:cNvGrpSpPr/>
          <p:nvPr/>
        </p:nvGrpSpPr>
        <p:grpSpPr>
          <a:xfrm rot="497321">
            <a:off x="5297683" y="2955035"/>
            <a:ext cx="1702065" cy="3731125"/>
            <a:chOff x="722530" y="2696205"/>
            <a:chExt cx="794411" cy="1741215"/>
          </a:xfrm>
        </p:grpSpPr>
        <p:pic>
          <p:nvPicPr>
            <p:cNvPr id="266" name="图片 265"/>
            <p:cNvPicPr>
              <a:picLocks noChangeAspect="1"/>
            </p:cNvPicPr>
            <p:nvPr/>
          </p:nvPicPr>
          <p:blipFill>
            <a:blip r:embed="rId3"/>
            <a:stretch>
              <a:fillRect/>
            </a:stretch>
          </p:blipFill>
          <p:spPr>
            <a:xfrm>
              <a:off x="756562" y="2705438"/>
              <a:ext cx="760379" cy="1722886"/>
            </a:xfrm>
            <a:prstGeom prst="rect">
              <a:avLst/>
            </a:prstGeom>
          </p:spPr>
        </p:pic>
        <p:sp>
          <p:nvSpPr>
            <p:cNvPr id="267" name="Freeform 398"/>
            <p:cNvSpPr/>
            <p:nvPr/>
          </p:nvSpPr>
          <p:spPr bwMode="auto">
            <a:xfrm>
              <a:off x="742387" y="2696205"/>
              <a:ext cx="764668" cy="1741215"/>
            </a:xfrm>
            <a:custGeom>
              <a:avLst/>
              <a:gdLst>
                <a:gd name="T0" fmla="*/ 209 w 236"/>
                <a:gd name="T1" fmla="*/ 439 h 540"/>
                <a:gd name="T2" fmla="*/ 224 w 236"/>
                <a:gd name="T3" fmla="*/ 304 h 540"/>
                <a:gd name="T4" fmla="*/ 151 w 236"/>
                <a:gd name="T5" fmla="*/ 250 h 540"/>
                <a:gd name="T6" fmla="*/ 189 w 236"/>
                <a:gd name="T7" fmla="*/ 240 h 540"/>
                <a:gd name="T8" fmla="*/ 191 w 236"/>
                <a:gd name="T9" fmla="*/ 237 h 540"/>
                <a:gd name="T10" fmla="*/ 217 w 236"/>
                <a:gd name="T11" fmla="*/ 247 h 540"/>
                <a:gd name="T12" fmla="*/ 227 w 236"/>
                <a:gd name="T13" fmla="*/ 237 h 540"/>
                <a:gd name="T14" fmla="*/ 228 w 236"/>
                <a:gd name="T15" fmla="*/ 222 h 540"/>
                <a:gd name="T16" fmla="*/ 218 w 236"/>
                <a:gd name="T17" fmla="*/ 217 h 540"/>
                <a:gd name="T18" fmla="*/ 198 w 236"/>
                <a:gd name="T19" fmla="*/ 219 h 540"/>
                <a:gd name="T20" fmla="*/ 142 w 236"/>
                <a:gd name="T21" fmla="*/ 195 h 540"/>
                <a:gd name="T22" fmla="*/ 126 w 236"/>
                <a:gd name="T23" fmla="*/ 135 h 540"/>
                <a:gd name="T24" fmla="*/ 117 w 236"/>
                <a:gd name="T25" fmla="*/ 97 h 540"/>
                <a:gd name="T26" fmla="*/ 109 w 236"/>
                <a:gd name="T27" fmla="*/ 78 h 540"/>
                <a:gd name="T28" fmla="*/ 119 w 236"/>
                <a:gd name="T29" fmla="*/ 79 h 540"/>
                <a:gd name="T30" fmla="*/ 121 w 236"/>
                <a:gd name="T31" fmla="*/ 70 h 540"/>
                <a:gd name="T32" fmla="*/ 123 w 236"/>
                <a:gd name="T33" fmla="*/ 60 h 540"/>
                <a:gd name="T34" fmla="*/ 121 w 236"/>
                <a:gd name="T35" fmla="*/ 51 h 540"/>
                <a:gd name="T36" fmla="*/ 125 w 236"/>
                <a:gd name="T37" fmla="*/ 43 h 540"/>
                <a:gd name="T38" fmla="*/ 122 w 236"/>
                <a:gd name="T39" fmla="*/ 32 h 540"/>
                <a:gd name="T40" fmla="*/ 116 w 236"/>
                <a:gd name="T41" fmla="*/ 21 h 540"/>
                <a:gd name="T42" fmla="*/ 81 w 236"/>
                <a:gd name="T43" fmla="*/ 6 h 540"/>
                <a:gd name="T44" fmla="*/ 67 w 236"/>
                <a:gd name="T45" fmla="*/ 68 h 540"/>
                <a:gd name="T46" fmla="*/ 70 w 236"/>
                <a:gd name="T47" fmla="*/ 72 h 540"/>
                <a:gd name="T48" fmla="*/ 70 w 236"/>
                <a:gd name="T49" fmla="*/ 82 h 540"/>
                <a:gd name="T50" fmla="*/ 41 w 236"/>
                <a:gd name="T51" fmla="*/ 139 h 540"/>
                <a:gd name="T52" fmla="*/ 35 w 236"/>
                <a:gd name="T53" fmla="*/ 266 h 540"/>
                <a:gd name="T54" fmla="*/ 38 w 236"/>
                <a:gd name="T55" fmla="*/ 285 h 540"/>
                <a:gd name="T56" fmla="*/ 59 w 236"/>
                <a:gd name="T57" fmla="*/ 313 h 540"/>
                <a:gd name="T58" fmla="*/ 1 w 236"/>
                <a:gd name="T59" fmla="*/ 323 h 540"/>
                <a:gd name="T60" fmla="*/ 8 w 236"/>
                <a:gd name="T61" fmla="*/ 426 h 540"/>
                <a:gd name="T62" fmla="*/ 25 w 236"/>
                <a:gd name="T63" fmla="*/ 430 h 540"/>
                <a:gd name="T64" fmla="*/ 41 w 236"/>
                <a:gd name="T65" fmla="*/ 427 h 540"/>
                <a:gd name="T66" fmla="*/ 14 w 236"/>
                <a:gd name="T67" fmla="*/ 498 h 540"/>
                <a:gd name="T68" fmla="*/ 19 w 236"/>
                <a:gd name="T69" fmla="*/ 522 h 540"/>
                <a:gd name="T70" fmla="*/ 26 w 236"/>
                <a:gd name="T71" fmla="*/ 526 h 540"/>
                <a:gd name="T72" fmla="*/ 84 w 236"/>
                <a:gd name="T73" fmla="*/ 538 h 540"/>
                <a:gd name="T74" fmla="*/ 48 w 236"/>
                <a:gd name="T75" fmla="*/ 505 h 540"/>
                <a:gd name="T76" fmla="*/ 122 w 236"/>
                <a:gd name="T77" fmla="*/ 427 h 540"/>
                <a:gd name="T78" fmla="*/ 140 w 236"/>
                <a:gd name="T79" fmla="*/ 430 h 540"/>
                <a:gd name="T80" fmla="*/ 150 w 236"/>
                <a:gd name="T81" fmla="*/ 427 h 540"/>
                <a:gd name="T82" fmla="*/ 110 w 236"/>
                <a:gd name="T83" fmla="*/ 324 h 540"/>
                <a:gd name="T84" fmla="*/ 172 w 236"/>
                <a:gd name="T85" fmla="*/ 320 h 540"/>
                <a:gd name="T86" fmla="*/ 164 w 236"/>
                <a:gd name="T87" fmla="*/ 435 h 540"/>
                <a:gd name="T88" fmla="*/ 164 w 236"/>
                <a:gd name="T89" fmla="*/ 457 h 540"/>
                <a:gd name="T90" fmla="*/ 183 w 236"/>
                <a:gd name="T91" fmla="*/ 453 h 540"/>
                <a:gd name="T92" fmla="*/ 235 w 236"/>
                <a:gd name="T93" fmla="*/ 457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6" h="540">
                  <a:moveTo>
                    <a:pt x="234" y="454"/>
                  </a:moveTo>
                  <a:cubicBezTo>
                    <a:pt x="224" y="446"/>
                    <a:pt x="221" y="444"/>
                    <a:pt x="209" y="439"/>
                  </a:cubicBezTo>
                  <a:cubicBezTo>
                    <a:pt x="196" y="433"/>
                    <a:pt x="202" y="419"/>
                    <a:pt x="202" y="419"/>
                  </a:cubicBezTo>
                  <a:cubicBezTo>
                    <a:pt x="224" y="304"/>
                    <a:pt x="224" y="304"/>
                    <a:pt x="224" y="304"/>
                  </a:cubicBezTo>
                  <a:cubicBezTo>
                    <a:pt x="227" y="284"/>
                    <a:pt x="215" y="277"/>
                    <a:pt x="215" y="277"/>
                  </a:cubicBezTo>
                  <a:cubicBezTo>
                    <a:pt x="209" y="272"/>
                    <a:pt x="151" y="250"/>
                    <a:pt x="151" y="250"/>
                  </a:cubicBezTo>
                  <a:cubicBezTo>
                    <a:pt x="151" y="250"/>
                    <a:pt x="149" y="240"/>
                    <a:pt x="147" y="228"/>
                  </a:cubicBezTo>
                  <a:cubicBezTo>
                    <a:pt x="189" y="240"/>
                    <a:pt x="189" y="240"/>
                    <a:pt x="189" y="240"/>
                  </a:cubicBezTo>
                  <a:cubicBezTo>
                    <a:pt x="190" y="237"/>
                    <a:pt x="190" y="237"/>
                    <a:pt x="190" y="237"/>
                  </a:cubicBezTo>
                  <a:cubicBezTo>
                    <a:pt x="191" y="237"/>
                    <a:pt x="191" y="237"/>
                    <a:pt x="191" y="237"/>
                  </a:cubicBezTo>
                  <a:cubicBezTo>
                    <a:pt x="194" y="239"/>
                    <a:pt x="197" y="242"/>
                    <a:pt x="200" y="245"/>
                  </a:cubicBezTo>
                  <a:cubicBezTo>
                    <a:pt x="203" y="249"/>
                    <a:pt x="214" y="247"/>
                    <a:pt x="217" y="247"/>
                  </a:cubicBezTo>
                  <a:cubicBezTo>
                    <a:pt x="221" y="246"/>
                    <a:pt x="222" y="246"/>
                    <a:pt x="222" y="244"/>
                  </a:cubicBezTo>
                  <a:cubicBezTo>
                    <a:pt x="223" y="241"/>
                    <a:pt x="227" y="239"/>
                    <a:pt x="227" y="237"/>
                  </a:cubicBezTo>
                  <a:cubicBezTo>
                    <a:pt x="227" y="235"/>
                    <a:pt x="229" y="231"/>
                    <a:pt x="229" y="229"/>
                  </a:cubicBezTo>
                  <a:cubicBezTo>
                    <a:pt x="230" y="227"/>
                    <a:pt x="230" y="224"/>
                    <a:pt x="228" y="222"/>
                  </a:cubicBezTo>
                  <a:cubicBezTo>
                    <a:pt x="226" y="220"/>
                    <a:pt x="219" y="220"/>
                    <a:pt x="219" y="220"/>
                  </a:cubicBezTo>
                  <a:cubicBezTo>
                    <a:pt x="219" y="220"/>
                    <a:pt x="219" y="220"/>
                    <a:pt x="218" y="217"/>
                  </a:cubicBezTo>
                  <a:cubicBezTo>
                    <a:pt x="218" y="214"/>
                    <a:pt x="214" y="216"/>
                    <a:pt x="208" y="216"/>
                  </a:cubicBezTo>
                  <a:cubicBezTo>
                    <a:pt x="203" y="217"/>
                    <a:pt x="199" y="219"/>
                    <a:pt x="198" y="219"/>
                  </a:cubicBezTo>
                  <a:cubicBezTo>
                    <a:pt x="199" y="216"/>
                    <a:pt x="199" y="216"/>
                    <a:pt x="199" y="216"/>
                  </a:cubicBezTo>
                  <a:cubicBezTo>
                    <a:pt x="142" y="195"/>
                    <a:pt x="142" y="195"/>
                    <a:pt x="142" y="195"/>
                  </a:cubicBezTo>
                  <a:cubicBezTo>
                    <a:pt x="142" y="190"/>
                    <a:pt x="141" y="186"/>
                    <a:pt x="141" y="183"/>
                  </a:cubicBezTo>
                  <a:cubicBezTo>
                    <a:pt x="140" y="168"/>
                    <a:pt x="131" y="143"/>
                    <a:pt x="126" y="135"/>
                  </a:cubicBezTo>
                  <a:cubicBezTo>
                    <a:pt x="121" y="127"/>
                    <a:pt x="116" y="114"/>
                    <a:pt x="116" y="114"/>
                  </a:cubicBezTo>
                  <a:cubicBezTo>
                    <a:pt x="116" y="114"/>
                    <a:pt x="118" y="103"/>
                    <a:pt x="117" y="97"/>
                  </a:cubicBezTo>
                  <a:cubicBezTo>
                    <a:pt x="116" y="91"/>
                    <a:pt x="107" y="88"/>
                    <a:pt x="107" y="88"/>
                  </a:cubicBezTo>
                  <a:cubicBezTo>
                    <a:pt x="109" y="78"/>
                    <a:pt x="109" y="78"/>
                    <a:pt x="109" y="78"/>
                  </a:cubicBezTo>
                  <a:cubicBezTo>
                    <a:pt x="111" y="79"/>
                    <a:pt x="112" y="80"/>
                    <a:pt x="114" y="80"/>
                  </a:cubicBezTo>
                  <a:cubicBezTo>
                    <a:pt x="117" y="80"/>
                    <a:pt x="117" y="80"/>
                    <a:pt x="119" y="79"/>
                  </a:cubicBezTo>
                  <a:cubicBezTo>
                    <a:pt x="120" y="78"/>
                    <a:pt x="122" y="78"/>
                    <a:pt x="121" y="76"/>
                  </a:cubicBezTo>
                  <a:cubicBezTo>
                    <a:pt x="121" y="73"/>
                    <a:pt x="122" y="72"/>
                    <a:pt x="121" y="70"/>
                  </a:cubicBezTo>
                  <a:cubicBezTo>
                    <a:pt x="121" y="69"/>
                    <a:pt x="122" y="67"/>
                    <a:pt x="123" y="65"/>
                  </a:cubicBezTo>
                  <a:cubicBezTo>
                    <a:pt x="123" y="62"/>
                    <a:pt x="123" y="60"/>
                    <a:pt x="123" y="60"/>
                  </a:cubicBezTo>
                  <a:cubicBezTo>
                    <a:pt x="123" y="60"/>
                    <a:pt x="123" y="58"/>
                    <a:pt x="122" y="57"/>
                  </a:cubicBezTo>
                  <a:cubicBezTo>
                    <a:pt x="122" y="56"/>
                    <a:pt x="121" y="51"/>
                    <a:pt x="121" y="51"/>
                  </a:cubicBezTo>
                  <a:cubicBezTo>
                    <a:pt x="121" y="51"/>
                    <a:pt x="123" y="50"/>
                    <a:pt x="125" y="47"/>
                  </a:cubicBezTo>
                  <a:cubicBezTo>
                    <a:pt x="127" y="45"/>
                    <a:pt x="125" y="43"/>
                    <a:pt x="125" y="43"/>
                  </a:cubicBezTo>
                  <a:cubicBezTo>
                    <a:pt x="123" y="43"/>
                    <a:pt x="120" y="39"/>
                    <a:pt x="120" y="39"/>
                  </a:cubicBezTo>
                  <a:cubicBezTo>
                    <a:pt x="120" y="39"/>
                    <a:pt x="122" y="34"/>
                    <a:pt x="122" y="32"/>
                  </a:cubicBezTo>
                  <a:cubicBezTo>
                    <a:pt x="122" y="30"/>
                    <a:pt x="120" y="29"/>
                    <a:pt x="119" y="29"/>
                  </a:cubicBezTo>
                  <a:cubicBezTo>
                    <a:pt x="119" y="28"/>
                    <a:pt x="117" y="25"/>
                    <a:pt x="116" y="21"/>
                  </a:cubicBezTo>
                  <a:cubicBezTo>
                    <a:pt x="115" y="17"/>
                    <a:pt x="108" y="13"/>
                    <a:pt x="108" y="13"/>
                  </a:cubicBezTo>
                  <a:cubicBezTo>
                    <a:pt x="111" y="6"/>
                    <a:pt x="107" y="0"/>
                    <a:pt x="81" y="6"/>
                  </a:cubicBezTo>
                  <a:cubicBezTo>
                    <a:pt x="55" y="13"/>
                    <a:pt x="54" y="31"/>
                    <a:pt x="57" y="43"/>
                  </a:cubicBezTo>
                  <a:cubicBezTo>
                    <a:pt x="59" y="55"/>
                    <a:pt x="66" y="66"/>
                    <a:pt x="67" y="68"/>
                  </a:cubicBezTo>
                  <a:cubicBezTo>
                    <a:pt x="68" y="70"/>
                    <a:pt x="68" y="75"/>
                    <a:pt x="68" y="75"/>
                  </a:cubicBezTo>
                  <a:cubicBezTo>
                    <a:pt x="68" y="75"/>
                    <a:pt x="69" y="71"/>
                    <a:pt x="70" y="72"/>
                  </a:cubicBezTo>
                  <a:cubicBezTo>
                    <a:pt x="70" y="73"/>
                    <a:pt x="70" y="75"/>
                    <a:pt x="70" y="78"/>
                  </a:cubicBezTo>
                  <a:cubicBezTo>
                    <a:pt x="70" y="79"/>
                    <a:pt x="70" y="80"/>
                    <a:pt x="70" y="82"/>
                  </a:cubicBezTo>
                  <a:cubicBezTo>
                    <a:pt x="65" y="92"/>
                    <a:pt x="54" y="108"/>
                    <a:pt x="49" y="119"/>
                  </a:cubicBezTo>
                  <a:cubicBezTo>
                    <a:pt x="48" y="120"/>
                    <a:pt x="44" y="131"/>
                    <a:pt x="41" y="139"/>
                  </a:cubicBezTo>
                  <a:cubicBezTo>
                    <a:pt x="20" y="176"/>
                    <a:pt x="20" y="176"/>
                    <a:pt x="20" y="176"/>
                  </a:cubicBezTo>
                  <a:cubicBezTo>
                    <a:pt x="35" y="266"/>
                    <a:pt x="35" y="266"/>
                    <a:pt x="35" y="266"/>
                  </a:cubicBezTo>
                  <a:cubicBezTo>
                    <a:pt x="41" y="266"/>
                    <a:pt x="41" y="266"/>
                    <a:pt x="41" y="266"/>
                  </a:cubicBezTo>
                  <a:cubicBezTo>
                    <a:pt x="39" y="276"/>
                    <a:pt x="38" y="285"/>
                    <a:pt x="38" y="285"/>
                  </a:cubicBezTo>
                  <a:cubicBezTo>
                    <a:pt x="59" y="293"/>
                    <a:pt x="59" y="293"/>
                    <a:pt x="59" y="293"/>
                  </a:cubicBezTo>
                  <a:cubicBezTo>
                    <a:pt x="59" y="313"/>
                    <a:pt x="59" y="313"/>
                    <a:pt x="59" y="313"/>
                  </a:cubicBezTo>
                  <a:cubicBezTo>
                    <a:pt x="57" y="316"/>
                    <a:pt x="56" y="319"/>
                    <a:pt x="56" y="324"/>
                  </a:cubicBezTo>
                  <a:cubicBezTo>
                    <a:pt x="1" y="323"/>
                    <a:pt x="1" y="323"/>
                    <a:pt x="1" y="323"/>
                  </a:cubicBezTo>
                  <a:cubicBezTo>
                    <a:pt x="0" y="426"/>
                    <a:pt x="0" y="426"/>
                    <a:pt x="0" y="426"/>
                  </a:cubicBezTo>
                  <a:cubicBezTo>
                    <a:pt x="8" y="426"/>
                    <a:pt x="8" y="426"/>
                    <a:pt x="8" y="426"/>
                  </a:cubicBezTo>
                  <a:cubicBezTo>
                    <a:pt x="8" y="430"/>
                    <a:pt x="8" y="430"/>
                    <a:pt x="8" y="430"/>
                  </a:cubicBezTo>
                  <a:cubicBezTo>
                    <a:pt x="25" y="430"/>
                    <a:pt x="25" y="430"/>
                    <a:pt x="25" y="430"/>
                  </a:cubicBezTo>
                  <a:cubicBezTo>
                    <a:pt x="25" y="426"/>
                    <a:pt x="25" y="426"/>
                    <a:pt x="25" y="426"/>
                  </a:cubicBezTo>
                  <a:cubicBezTo>
                    <a:pt x="41" y="427"/>
                    <a:pt x="41" y="427"/>
                    <a:pt x="41" y="427"/>
                  </a:cubicBezTo>
                  <a:cubicBezTo>
                    <a:pt x="14" y="494"/>
                    <a:pt x="14" y="494"/>
                    <a:pt x="14" y="494"/>
                  </a:cubicBezTo>
                  <a:cubicBezTo>
                    <a:pt x="14" y="498"/>
                    <a:pt x="14" y="498"/>
                    <a:pt x="14" y="498"/>
                  </a:cubicBezTo>
                  <a:cubicBezTo>
                    <a:pt x="16" y="499"/>
                    <a:pt x="6" y="511"/>
                    <a:pt x="8" y="513"/>
                  </a:cubicBezTo>
                  <a:cubicBezTo>
                    <a:pt x="10" y="516"/>
                    <a:pt x="14" y="519"/>
                    <a:pt x="19" y="522"/>
                  </a:cubicBezTo>
                  <a:cubicBezTo>
                    <a:pt x="20" y="523"/>
                    <a:pt x="23" y="521"/>
                    <a:pt x="24" y="521"/>
                  </a:cubicBezTo>
                  <a:cubicBezTo>
                    <a:pt x="26" y="522"/>
                    <a:pt x="25" y="526"/>
                    <a:pt x="26" y="526"/>
                  </a:cubicBezTo>
                  <a:cubicBezTo>
                    <a:pt x="35" y="531"/>
                    <a:pt x="44" y="536"/>
                    <a:pt x="49" y="537"/>
                  </a:cubicBezTo>
                  <a:cubicBezTo>
                    <a:pt x="59" y="539"/>
                    <a:pt x="77" y="540"/>
                    <a:pt x="84" y="538"/>
                  </a:cubicBezTo>
                  <a:cubicBezTo>
                    <a:pt x="92" y="535"/>
                    <a:pt x="73" y="526"/>
                    <a:pt x="66" y="522"/>
                  </a:cubicBezTo>
                  <a:cubicBezTo>
                    <a:pt x="58" y="519"/>
                    <a:pt x="48" y="505"/>
                    <a:pt x="48" y="505"/>
                  </a:cubicBezTo>
                  <a:cubicBezTo>
                    <a:pt x="48" y="505"/>
                    <a:pt x="71" y="457"/>
                    <a:pt x="86" y="427"/>
                  </a:cubicBezTo>
                  <a:cubicBezTo>
                    <a:pt x="122" y="427"/>
                    <a:pt x="122" y="427"/>
                    <a:pt x="122" y="427"/>
                  </a:cubicBezTo>
                  <a:cubicBezTo>
                    <a:pt x="122" y="430"/>
                    <a:pt x="122" y="430"/>
                    <a:pt x="122" y="430"/>
                  </a:cubicBezTo>
                  <a:cubicBezTo>
                    <a:pt x="140" y="430"/>
                    <a:pt x="140" y="430"/>
                    <a:pt x="140" y="430"/>
                  </a:cubicBezTo>
                  <a:cubicBezTo>
                    <a:pt x="140" y="427"/>
                    <a:pt x="140" y="427"/>
                    <a:pt x="140" y="427"/>
                  </a:cubicBezTo>
                  <a:cubicBezTo>
                    <a:pt x="150" y="427"/>
                    <a:pt x="150" y="427"/>
                    <a:pt x="150" y="427"/>
                  </a:cubicBezTo>
                  <a:cubicBezTo>
                    <a:pt x="150" y="324"/>
                    <a:pt x="150" y="324"/>
                    <a:pt x="150" y="324"/>
                  </a:cubicBezTo>
                  <a:cubicBezTo>
                    <a:pt x="110" y="324"/>
                    <a:pt x="110" y="324"/>
                    <a:pt x="110" y="324"/>
                  </a:cubicBezTo>
                  <a:cubicBezTo>
                    <a:pt x="112" y="311"/>
                    <a:pt x="113" y="301"/>
                    <a:pt x="113" y="301"/>
                  </a:cubicBezTo>
                  <a:cubicBezTo>
                    <a:pt x="172" y="320"/>
                    <a:pt x="172" y="320"/>
                    <a:pt x="172" y="320"/>
                  </a:cubicBezTo>
                  <a:cubicBezTo>
                    <a:pt x="179" y="323"/>
                    <a:pt x="177" y="326"/>
                    <a:pt x="177" y="326"/>
                  </a:cubicBezTo>
                  <a:cubicBezTo>
                    <a:pt x="176" y="331"/>
                    <a:pt x="164" y="435"/>
                    <a:pt x="164" y="435"/>
                  </a:cubicBezTo>
                  <a:cubicBezTo>
                    <a:pt x="166" y="437"/>
                    <a:pt x="166" y="437"/>
                    <a:pt x="166" y="437"/>
                  </a:cubicBezTo>
                  <a:cubicBezTo>
                    <a:pt x="161" y="443"/>
                    <a:pt x="164" y="457"/>
                    <a:pt x="164" y="457"/>
                  </a:cubicBezTo>
                  <a:cubicBezTo>
                    <a:pt x="179" y="457"/>
                    <a:pt x="179" y="457"/>
                    <a:pt x="179" y="457"/>
                  </a:cubicBezTo>
                  <a:cubicBezTo>
                    <a:pt x="180" y="456"/>
                    <a:pt x="183" y="453"/>
                    <a:pt x="183" y="453"/>
                  </a:cubicBezTo>
                  <a:cubicBezTo>
                    <a:pt x="186" y="456"/>
                    <a:pt x="190" y="457"/>
                    <a:pt x="190" y="457"/>
                  </a:cubicBezTo>
                  <a:cubicBezTo>
                    <a:pt x="195" y="458"/>
                    <a:pt x="235" y="458"/>
                    <a:pt x="235" y="457"/>
                  </a:cubicBezTo>
                  <a:cubicBezTo>
                    <a:pt x="236" y="456"/>
                    <a:pt x="234" y="454"/>
                    <a:pt x="234" y="454"/>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latin typeface="+mj-ea"/>
                <a:ea typeface="+mj-ea"/>
              </a:endParaRPr>
            </a:p>
          </p:txBody>
        </p:sp>
        <p:sp>
          <p:nvSpPr>
            <p:cNvPr id="268" name="Freeform 5"/>
            <p:cNvSpPr/>
            <p:nvPr/>
          </p:nvSpPr>
          <p:spPr bwMode="auto">
            <a:xfrm>
              <a:off x="722530" y="3011532"/>
              <a:ext cx="434625" cy="475371"/>
            </a:xfrm>
            <a:custGeom>
              <a:avLst/>
              <a:gdLst>
                <a:gd name="T0" fmla="*/ 123 w 132"/>
                <a:gd name="T1" fmla="*/ 20 h 145"/>
                <a:gd name="T2" fmla="*/ 61 w 132"/>
                <a:gd name="T3" fmla="*/ 74 h 145"/>
                <a:gd name="T4" fmla="*/ 31 w 132"/>
                <a:gd name="T5" fmla="*/ 138 h 145"/>
                <a:gd name="T6" fmla="*/ 2 w 132"/>
                <a:gd name="T7" fmla="*/ 145 h 145"/>
                <a:gd name="T8" fmla="*/ 0 w 132"/>
                <a:gd name="T9" fmla="*/ 130 h 145"/>
                <a:gd name="T10" fmla="*/ 113 w 132"/>
                <a:gd name="T11" fmla="*/ 18 h 145"/>
                <a:gd name="T12" fmla="*/ 121 w 132"/>
                <a:gd name="T13" fmla="*/ 0 h 145"/>
                <a:gd name="T14" fmla="*/ 123 w 132"/>
                <a:gd name="T15" fmla="*/ 20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145">
                  <a:moveTo>
                    <a:pt x="123" y="20"/>
                  </a:moveTo>
                  <a:cubicBezTo>
                    <a:pt x="123" y="20"/>
                    <a:pt x="85" y="47"/>
                    <a:pt x="61" y="74"/>
                  </a:cubicBezTo>
                  <a:cubicBezTo>
                    <a:pt x="38" y="102"/>
                    <a:pt x="32" y="125"/>
                    <a:pt x="31" y="138"/>
                  </a:cubicBezTo>
                  <a:cubicBezTo>
                    <a:pt x="2" y="145"/>
                    <a:pt x="2" y="145"/>
                    <a:pt x="2" y="145"/>
                  </a:cubicBezTo>
                  <a:cubicBezTo>
                    <a:pt x="0" y="130"/>
                    <a:pt x="0" y="130"/>
                    <a:pt x="0" y="130"/>
                  </a:cubicBezTo>
                  <a:cubicBezTo>
                    <a:pt x="0" y="130"/>
                    <a:pt x="39" y="47"/>
                    <a:pt x="113" y="18"/>
                  </a:cubicBezTo>
                  <a:cubicBezTo>
                    <a:pt x="113" y="18"/>
                    <a:pt x="126" y="11"/>
                    <a:pt x="121" y="0"/>
                  </a:cubicBezTo>
                  <a:cubicBezTo>
                    <a:pt x="121" y="0"/>
                    <a:pt x="132" y="5"/>
                    <a:pt x="123"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j-ea"/>
                <a:ea typeface="+mj-ea"/>
              </a:endParaRPr>
            </a:p>
          </p:txBody>
        </p:sp>
      </p:grpSp>
      <p:sp>
        <p:nvSpPr>
          <p:cNvPr id="2" name="标题 1"/>
          <p:cNvSpPr>
            <a:spLocks noGrp="1"/>
          </p:cNvSpPr>
          <p:nvPr>
            <p:ph type="title"/>
          </p:nvPr>
        </p:nvSpPr>
        <p:spPr>
          <a:prstGeom prst="rect">
            <a:avLst/>
          </a:prstGeom>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5"/>
                                        </p:tgtEl>
                                        <p:attrNameLst>
                                          <p:attrName>style.visibility</p:attrName>
                                        </p:attrNameLst>
                                      </p:cBhvr>
                                      <p:to>
                                        <p:strVal val="visible"/>
                                      </p:to>
                                    </p:set>
                                    <p:animEffect transition="in" filter="wipe(left)">
                                      <p:cBhvr>
                                        <p:cTn id="7" dur="500"/>
                                        <p:tgtEl>
                                          <p:spTgt spid="19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96"/>
                                        </p:tgtEl>
                                        <p:attrNameLst>
                                          <p:attrName>style.visibility</p:attrName>
                                        </p:attrNameLst>
                                      </p:cBhvr>
                                      <p:to>
                                        <p:strVal val="visible"/>
                                      </p:to>
                                    </p:set>
                                    <p:animEffect transition="in" filter="fade">
                                      <p:cBhvr>
                                        <p:cTn id="11" dur="750"/>
                                        <p:tgtEl>
                                          <p:spTgt spid="196"/>
                                        </p:tgtEl>
                                      </p:cBhvr>
                                    </p:animEffect>
                                  </p:childTnLst>
                                </p:cTn>
                              </p:par>
                              <p:par>
                                <p:cTn id="12" presetID="42" presetClass="path" presetSubtype="0" accel="50000" decel="50000" fill="hold" nodeType="withEffect">
                                  <p:stCondLst>
                                    <p:cond delay="0"/>
                                  </p:stCondLst>
                                  <p:childTnLst>
                                    <p:animMotion origin="layout" path="M 0.17578 -0.11945 L -1.66667E-6 3.7037E-6 " pathEditMode="relative" rAng="0" ptsTypes="AA">
                                      <p:cBhvr>
                                        <p:cTn id="13" dur="750" fill="hold"/>
                                        <p:tgtEl>
                                          <p:spTgt spid="196"/>
                                        </p:tgtEl>
                                        <p:attrNameLst>
                                          <p:attrName>ppt_x</p:attrName>
                                          <p:attrName>ppt_y</p:attrName>
                                        </p:attrNameLst>
                                      </p:cBhvr>
                                      <p:rCtr x="-8789" y="5972"/>
                                    </p:animMotion>
                                  </p:childTnLst>
                                </p:cTn>
                              </p:par>
                              <p:par>
                                <p:cTn id="14" presetID="10" presetClass="entr" presetSubtype="0" fill="hold" nodeType="withEffect">
                                  <p:stCondLst>
                                    <p:cond delay="0"/>
                                  </p:stCondLst>
                                  <p:childTnLst>
                                    <p:set>
                                      <p:cBhvr>
                                        <p:cTn id="15" dur="1" fill="hold">
                                          <p:stCondLst>
                                            <p:cond delay="0"/>
                                          </p:stCondLst>
                                        </p:cTn>
                                        <p:tgtEl>
                                          <p:spTgt spid="228"/>
                                        </p:tgtEl>
                                        <p:attrNameLst>
                                          <p:attrName>style.visibility</p:attrName>
                                        </p:attrNameLst>
                                      </p:cBhvr>
                                      <p:to>
                                        <p:strVal val="visible"/>
                                      </p:to>
                                    </p:set>
                                    <p:animEffect transition="in" filter="fade">
                                      <p:cBhvr>
                                        <p:cTn id="16" dur="750"/>
                                        <p:tgtEl>
                                          <p:spTgt spid="228"/>
                                        </p:tgtEl>
                                      </p:cBhvr>
                                    </p:animEffect>
                                  </p:childTnLst>
                                </p:cTn>
                              </p:par>
                              <p:par>
                                <p:cTn id="17" presetID="42" presetClass="path" presetSubtype="0" accel="50000" decel="50000" fill="hold" nodeType="withEffect">
                                  <p:stCondLst>
                                    <p:cond delay="0"/>
                                  </p:stCondLst>
                                  <p:childTnLst>
                                    <p:animMotion origin="layout" path="M 0.11953 0.11388 L 1.04167E-6 4.44444E-6 " pathEditMode="relative" rAng="0" ptsTypes="AA">
                                      <p:cBhvr>
                                        <p:cTn id="18" dur="750" fill="hold"/>
                                        <p:tgtEl>
                                          <p:spTgt spid="228"/>
                                        </p:tgtEl>
                                        <p:attrNameLst>
                                          <p:attrName>ppt_x</p:attrName>
                                          <p:attrName>ppt_y</p:attrName>
                                        </p:attrNameLst>
                                      </p:cBhvr>
                                      <p:rCtr x="-5977" y="-5694"/>
                                    </p:animMotion>
                                  </p:childTnLst>
                                </p:cTn>
                              </p:par>
                              <p:par>
                                <p:cTn id="19" presetID="10" presetClass="entr" presetSubtype="0" fill="hold" nodeType="withEffect">
                                  <p:stCondLst>
                                    <p:cond delay="0"/>
                                  </p:stCondLst>
                                  <p:childTnLst>
                                    <p:set>
                                      <p:cBhvr>
                                        <p:cTn id="20" dur="1" fill="hold">
                                          <p:stCondLst>
                                            <p:cond delay="0"/>
                                          </p:stCondLst>
                                        </p:cTn>
                                        <p:tgtEl>
                                          <p:spTgt spid="207"/>
                                        </p:tgtEl>
                                        <p:attrNameLst>
                                          <p:attrName>style.visibility</p:attrName>
                                        </p:attrNameLst>
                                      </p:cBhvr>
                                      <p:to>
                                        <p:strVal val="visible"/>
                                      </p:to>
                                    </p:set>
                                    <p:animEffect transition="in" filter="fade">
                                      <p:cBhvr>
                                        <p:cTn id="21" dur="750"/>
                                        <p:tgtEl>
                                          <p:spTgt spid="207"/>
                                        </p:tgtEl>
                                      </p:cBhvr>
                                    </p:animEffect>
                                  </p:childTnLst>
                                </p:cTn>
                              </p:par>
                              <p:par>
                                <p:cTn id="22" presetID="42" presetClass="path" presetSubtype="0" accel="50000" decel="50000" fill="hold" nodeType="withEffect">
                                  <p:stCondLst>
                                    <p:cond delay="0"/>
                                  </p:stCondLst>
                                  <p:childTnLst>
                                    <p:animMotion origin="layout" path="M -0.01068 0.21019 L 0 -4.81481E-6 " pathEditMode="relative" rAng="0" ptsTypes="AA">
                                      <p:cBhvr>
                                        <p:cTn id="23" dur="750" fill="hold"/>
                                        <p:tgtEl>
                                          <p:spTgt spid="207"/>
                                        </p:tgtEl>
                                        <p:attrNameLst>
                                          <p:attrName>ppt_x</p:attrName>
                                          <p:attrName>ppt_y</p:attrName>
                                        </p:attrNameLst>
                                      </p:cBhvr>
                                      <p:rCtr x="534" y="-10509"/>
                                    </p:animMotion>
                                  </p:childTnLst>
                                </p:cTn>
                              </p:par>
                              <p:par>
                                <p:cTn id="24" presetID="10" presetClass="entr" presetSubtype="0" fill="hold" nodeType="withEffect">
                                  <p:stCondLst>
                                    <p:cond delay="0"/>
                                  </p:stCondLst>
                                  <p:childTnLst>
                                    <p:set>
                                      <p:cBhvr>
                                        <p:cTn id="25" dur="1" fill="hold">
                                          <p:stCondLst>
                                            <p:cond delay="0"/>
                                          </p:stCondLst>
                                        </p:cTn>
                                        <p:tgtEl>
                                          <p:spTgt spid="239"/>
                                        </p:tgtEl>
                                        <p:attrNameLst>
                                          <p:attrName>style.visibility</p:attrName>
                                        </p:attrNameLst>
                                      </p:cBhvr>
                                      <p:to>
                                        <p:strVal val="visible"/>
                                      </p:to>
                                    </p:set>
                                    <p:animEffect transition="in" filter="fade">
                                      <p:cBhvr>
                                        <p:cTn id="26" dur="750"/>
                                        <p:tgtEl>
                                          <p:spTgt spid="239"/>
                                        </p:tgtEl>
                                      </p:cBhvr>
                                    </p:animEffect>
                                  </p:childTnLst>
                                </p:cTn>
                              </p:par>
                              <p:par>
                                <p:cTn id="27" presetID="42" presetClass="path" presetSubtype="0" accel="50000" decel="50000" fill="hold" nodeType="withEffect">
                                  <p:stCondLst>
                                    <p:cond delay="0"/>
                                  </p:stCondLst>
                                  <p:childTnLst>
                                    <p:animMotion origin="layout" path="M -0.14505 0.11574 L -8.33333E-7 4.44444E-6 " pathEditMode="relative" rAng="0" ptsTypes="AA">
                                      <p:cBhvr>
                                        <p:cTn id="28" dur="750" fill="hold"/>
                                        <p:tgtEl>
                                          <p:spTgt spid="239"/>
                                        </p:tgtEl>
                                        <p:attrNameLst>
                                          <p:attrName>ppt_x</p:attrName>
                                          <p:attrName>ppt_y</p:attrName>
                                        </p:attrNameLst>
                                      </p:cBhvr>
                                      <p:rCtr x="7253" y="-5787"/>
                                    </p:animMotion>
                                  </p:childTnLst>
                                </p:cTn>
                              </p:par>
                              <p:par>
                                <p:cTn id="29" presetID="10" presetClass="entr" presetSubtype="0" fill="hold" nodeType="withEffect">
                                  <p:stCondLst>
                                    <p:cond delay="0"/>
                                  </p:stCondLst>
                                  <p:childTnLst>
                                    <p:set>
                                      <p:cBhvr>
                                        <p:cTn id="30" dur="1" fill="hold">
                                          <p:stCondLst>
                                            <p:cond delay="0"/>
                                          </p:stCondLst>
                                        </p:cTn>
                                        <p:tgtEl>
                                          <p:spTgt spid="219"/>
                                        </p:tgtEl>
                                        <p:attrNameLst>
                                          <p:attrName>style.visibility</p:attrName>
                                        </p:attrNameLst>
                                      </p:cBhvr>
                                      <p:to>
                                        <p:strVal val="visible"/>
                                      </p:to>
                                    </p:set>
                                    <p:animEffect transition="in" filter="fade">
                                      <p:cBhvr>
                                        <p:cTn id="31" dur="750"/>
                                        <p:tgtEl>
                                          <p:spTgt spid="219"/>
                                        </p:tgtEl>
                                      </p:cBhvr>
                                    </p:animEffect>
                                  </p:childTnLst>
                                </p:cTn>
                              </p:par>
                              <p:par>
                                <p:cTn id="32" presetID="42" presetClass="path" presetSubtype="0" accel="50000" decel="50000" fill="hold" nodeType="withEffect">
                                  <p:stCondLst>
                                    <p:cond delay="0"/>
                                  </p:stCondLst>
                                  <p:childTnLst>
                                    <p:animMotion origin="layout" path="M -0.19818 -0.11945 L 1.66667E-6 3.7037E-6 " pathEditMode="relative" rAng="0" ptsTypes="AA">
                                      <p:cBhvr>
                                        <p:cTn id="33" dur="750" fill="hold"/>
                                        <p:tgtEl>
                                          <p:spTgt spid="219"/>
                                        </p:tgtEl>
                                        <p:attrNameLst>
                                          <p:attrName>ppt_x</p:attrName>
                                          <p:attrName>ppt_y</p:attrName>
                                        </p:attrNameLst>
                                      </p:cBhvr>
                                      <p:rCtr x="9909" y="5972"/>
                                    </p:animMotion>
                                  </p:childTnLst>
                                </p:cTn>
                              </p:par>
                              <p:par>
                                <p:cTn id="34" presetID="1" presetClass="entr" presetSubtype="0" fill="hold" nodeType="withEffect">
                                  <p:stCondLst>
                                    <p:cond delay="1000"/>
                                  </p:stCondLst>
                                  <p:childTnLst>
                                    <p:set>
                                      <p:cBhvr>
                                        <p:cTn id="35" dur="1" fill="hold">
                                          <p:stCondLst>
                                            <p:cond delay="0"/>
                                          </p:stCondLst>
                                        </p:cTn>
                                        <p:tgtEl>
                                          <p:spTgt spid="249"/>
                                        </p:tgtEl>
                                        <p:attrNameLst>
                                          <p:attrName>style.visibility</p:attrName>
                                        </p:attrNameLst>
                                      </p:cBhvr>
                                      <p:to>
                                        <p:strVal val="visible"/>
                                      </p:to>
                                    </p:set>
                                  </p:childTnLst>
                                </p:cTn>
                              </p:par>
                              <p:par>
                                <p:cTn id="36" presetID="35" presetClass="emph" presetSubtype="0" repeatCount="2000" fill="hold" nodeType="withEffect">
                                  <p:stCondLst>
                                    <p:cond delay="1000"/>
                                  </p:stCondLst>
                                  <p:childTnLst>
                                    <p:anim calcmode="discrete" valueType="str">
                                      <p:cBhvr>
                                        <p:cTn id="37" dur="250" fill="hold"/>
                                        <p:tgtEl>
                                          <p:spTgt spid="249"/>
                                        </p:tgtEl>
                                        <p:attrNameLst>
                                          <p:attrName>style.visibility</p:attrName>
                                        </p:attrNameLst>
                                      </p:cBhvr>
                                      <p:tavLst>
                                        <p:tav tm="0">
                                          <p:val>
                                            <p:strVal val="hidden"/>
                                          </p:val>
                                        </p:tav>
                                        <p:tav tm="50000">
                                          <p:val>
                                            <p:strVal val="visible"/>
                                          </p:val>
                                        </p:tav>
                                      </p:tavLst>
                                    </p:anim>
                                  </p:childTnLst>
                                </p:cTn>
                              </p:par>
                            </p:childTnLst>
                          </p:cTn>
                        </p:par>
                        <p:par>
                          <p:cTn id="38" fill="hold">
                            <p:stCondLst>
                              <p:cond delay="1500"/>
                            </p:stCondLst>
                            <p:childTnLst>
                              <p:par>
                                <p:cTn id="39" presetID="1" presetClass="entr" presetSubtype="0" fill="hold" nodeType="afterEffect">
                                  <p:stCondLst>
                                    <p:cond delay="0"/>
                                  </p:stCondLst>
                                  <p:childTnLst>
                                    <p:set>
                                      <p:cBhvr>
                                        <p:cTn id="40" dur="1" fill="hold">
                                          <p:stCondLst>
                                            <p:cond delay="0"/>
                                          </p:stCondLst>
                                        </p:cTn>
                                        <p:tgtEl>
                                          <p:spTgt spid="252"/>
                                        </p:tgtEl>
                                        <p:attrNameLst>
                                          <p:attrName>style.visibility</p:attrName>
                                        </p:attrNameLst>
                                      </p:cBhvr>
                                      <p:to>
                                        <p:strVal val="visible"/>
                                      </p:to>
                                    </p:set>
                                  </p:childTnLst>
                                </p:cTn>
                              </p:par>
                              <p:par>
                                <p:cTn id="41" presetID="35" presetClass="emph" presetSubtype="0" repeatCount="2000" fill="hold" nodeType="withEffect">
                                  <p:stCondLst>
                                    <p:cond delay="0"/>
                                  </p:stCondLst>
                                  <p:childTnLst>
                                    <p:anim calcmode="discrete" valueType="str">
                                      <p:cBhvr>
                                        <p:cTn id="42" dur="250" fill="hold"/>
                                        <p:tgtEl>
                                          <p:spTgt spid="252"/>
                                        </p:tgtEl>
                                        <p:attrNameLst>
                                          <p:attrName>style.visibility</p:attrName>
                                        </p:attrNameLst>
                                      </p:cBhvr>
                                      <p:tavLst>
                                        <p:tav tm="0">
                                          <p:val>
                                            <p:strVal val="hidden"/>
                                          </p:val>
                                        </p:tav>
                                        <p:tav tm="50000">
                                          <p:val>
                                            <p:strVal val="visible"/>
                                          </p:val>
                                        </p:tav>
                                      </p:tavLst>
                                    </p:anim>
                                  </p:childTnLst>
                                </p:cTn>
                              </p:par>
                            </p:childTnLst>
                          </p:cTn>
                        </p:par>
                        <p:par>
                          <p:cTn id="43" fill="hold">
                            <p:stCondLst>
                              <p:cond delay="1500"/>
                            </p:stCondLst>
                            <p:childTnLst>
                              <p:par>
                                <p:cTn id="44" presetID="1" presetClass="entr" presetSubtype="0" fill="hold" nodeType="afterEffect">
                                  <p:stCondLst>
                                    <p:cond delay="0"/>
                                  </p:stCondLst>
                                  <p:childTnLst>
                                    <p:set>
                                      <p:cBhvr>
                                        <p:cTn id="45" dur="1" fill="hold">
                                          <p:stCondLst>
                                            <p:cond delay="0"/>
                                          </p:stCondLst>
                                        </p:cTn>
                                        <p:tgtEl>
                                          <p:spTgt spid="255"/>
                                        </p:tgtEl>
                                        <p:attrNameLst>
                                          <p:attrName>style.visibility</p:attrName>
                                        </p:attrNameLst>
                                      </p:cBhvr>
                                      <p:to>
                                        <p:strVal val="visible"/>
                                      </p:to>
                                    </p:set>
                                  </p:childTnLst>
                                </p:cTn>
                              </p:par>
                              <p:par>
                                <p:cTn id="46" presetID="35" presetClass="emph" presetSubtype="0" repeatCount="2000" fill="hold" nodeType="withEffect">
                                  <p:stCondLst>
                                    <p:cond delay="0"/>
                                  </p:stCondLst>
                                  <p:childTnLst>
                                    <p:anim calcmode="discrete" valueType="str">
                                      <p:cBhvr>
                                        <p:cTn id="47" dur="250" fill="hold"/>
                                        <p:tgtEl>
                                          <p:spTgt spid="255"/>
                                        </p:tgtEl>
                                        <p:attrNameLst>
                                          <p:attrName>style.visibility</p:attrName>
                                        </p:attrNameLst>
                                      </p:cBhvr>
                                      <p:tavLst>
                                        <p:tav tm="0">
                                          <p:val>
                                            <p:strVal val="hidden"/>
                                          </p:val>
                                        </p:tav>
                                        <p:tav tm="50000">
                                          <p:val>
                                            <p:strVal val="visible"/>
                                          </p:val>
                                        </p:tav>
                                      </p:tavLst>
                                    </p:anim>
                                  </p:childTnLst>
                                </p:cTn>
                              </p:par>
                            </p:childTnLst>
                          </p:cTn>
                        </p:par>
                        <p:par>
                          <p:cTn id="48" fill="hold">
                            <p:stCondLst>
                              <p:cond delay="1500"/>
                            </p:stCondLst>
                            <p:childTnLst>
                              <p:par>
                                <p:cTn id="49" presetID="1" presetClass="entr" presetSubtype="0" fill="hold" nodeType="afterEffect">
                                  <p:stCondLst>
                                    <p:cond delay="0"/>
                                  </p:stCondLst>
                                  <p:childTnLst>
                                    <p:set>
                                      <p:cBhvr>
                                        <p:cTn id="50" dur="1" fill="hold">
                                          <p:stCondLst>
                                            <p:cond delay="0"/>
                                          </p:stCondLst>
                                        </p:cTn>
                                        <p:tgtEl>
                                          <p:spTgt spid="261"/>
                                        </p:tgtEl>
                                        <p:attrNameLst>
                                          <p:attrName>style.visibility</p:attrName>
                                        </p:attrNameLst>
                                      </p:cBhvr>
                                      <p:to>
                                        <p:strVal val="visible"/>
                                      </p:to>
                                    </p:set>
                                  </p:childTnLst>
                                </p:cTn>
                              </p:par>
                              <p:par>
                                <p:cTn id="51" presetID="35" presetClass="emph" presetSubtype="0" repeatCount="2000" fill="hold" nodeType="withEffect">
                                  <p:stCondLst>
                                    <p:cond delay="0"/>
                                  </p:stCondLst>
                                  <p:childTnLst>
                                    <p:anim calcmode="discrete" valueType="str">
                                      <p:cBhvr>
                                        <p:cTn id="52" dur="250" fill="hold"/>
                                        <p:tgtEl>
                                          <p:spTgt spid="261"/>
                                        </p:tgtEl>
                                        <p:attrNameLst>
                                          <p:attrName>style.visibility</p:attrName>
                                        </p:attrNameLst>
                                      </p:cBhvr>
                                      <p:tavLst>
                                        <p:tav tm="0">
                                          <p:val>
                                            <p:strVal val="hidden"/>
                                          </p:val>
                                        </p:tav>
                                        <p:tav tm="50000">
                                          <p:val>
                                            <p:strVal val="visible"/>
                                          </p:val>
                                        </p:tav>
                                      </p:tavLst>
                                    </p:anim>
                                  </p:childTnLst>
                                </p:cTn>
                              </p:par>
                            </p:childTnLst>
                          </p:cTn>
                        </p:par>
                        <p:par>
                          <p:cTn id="53" fill="hold">
                            <p:stCondLst>
                              <p:cond delay="1500"/>
                            </p:stCondLst>
                            <p:childTnLst>
                              <p:par>
                                <p:cTn id="54" presetID="1" presetClass="entr" presetSubtype="0" fill="hold" nodeType="afterEffect">
                                  <p:stCondLst>
                                    <p:cond delay="0"/>
                                  </p:stCondLst>
                                  <p:childTnLst>
                                    <p:set>
                                      <p:cBhvr>
                                        <p:cTn id="55" dur="1" fill="hold">
                                          <p:stCondLst>
                                            <p:cond delay="0"/>
                                          </p:stCondLst>
                                        </p:cTn>
                                        <p:tgtEl>
                                          <p:spTgt spid="258"/>
                                        </p:tgtEl>
                                        <p:attrNameLst>
                                          <p:attrName>style.visibility</p:attrName>
                                        </p:attrNameLst>
                                      </p:cBhvr>
                                      <p:to>
                                        <p:strVal val="visible"/>
                                      </p:to>
                                    </p:set>
                                  </p:childTnLst>
                                </p:cTn>
                              </p:par>
                              <p:par>
                                <p:cTn id="56" presetID="35" presetClass="emph" presetSubtype="0" repeatCount="2000" fill="hold" nodeType="withEffect">
                                  <p:stCondLst>
                                    <p:cond delay="0"/>
                                  </p:stCondLst>
                                  <p:childTnLst>
                                    <p:anim calcmode="discrete" valueType="str">
                                      <p:cBhvr>
                                        <p:cTn id="57" dur="250" fill="hold"/>
                                        <p:tgtEl>
                                          <p:spTgt spid="258"/>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Picture Placeholder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140" y="2291552"/>
            <a:ext cx="3072672" cy="1918792"/>
          </a:xfrm>
          <a:prstGeom prst="rect">
            <a:avLst/>
          </a:prstGeom>
          <a:ln>
            <a:noFill/>
          </a:ln>
        </p:spPr>
      </p:pic>
      <p:sp>
        <p:nvSpPr>
          <p:cNvPr id="49" name="Text Placeholder 3"/>
          <p:cNvSpPr txBox="1"/>
          <p:nvPr/>
        </p:nvSpPr>
        <p:spPr>
          <a:xfrm>
            <a:off x="555704" y="4480315"/>
            <a:ext cx="3113211" cy="1256040"/>
          </a:xfrm>
          <a:prstGeom prst="rect">
            <a:avLst/>
          </a:prstGeom>
        </p:spPr>
        <p:txBody>
          <a:bodyPr vert="horz" lIns="121908" tIns="60954" rIns="121908" bIns="60954" rtlCol="0">
            <a:noAutofit/>
          </a:bodyPr>
          <a:lstStyle>
            <a:lvl1pPr marL="0" indent="0" algn="ctr" defTabSz="457200" rtl="0" eaLnBrk="1" latinLnBrk="0" hangingPunct="1">
              <a:spcBef>
                <a:spcPct val="20000"/>
              </a:spcBef>
              <a:buFont typeface="Arial" panose="020B0604020202020204"/>
              <a:buNone/>
              <a:defRPr sz="900" b="0" i="0" kern="1200">
                <a:solidFill>
                  <a:srgbClr val="635858"/>
                </a:solidFill>
                <a:latin typeface="Aleo Regular"/>
                <a:ea typeface="+mn-ea"/>
                <a:cs typeface="Aleo Regular"/>
              </a:defRPr>
            </a:lvl1pPr>
            <a:lvl2pPr marL="742950" indent="-285750" algn="l" defTabSz="457200" rtl="0" eaLnBrk="1" latinLnBrk="0" hangingPunct="1">
              <a:spcBef>
                <a:spcPct val="20000"/>
              </a:spcBef>
              <a:buFont typeface="Arial" panose="020B0604020202020204"/>
              <a:buChar char="–"/>
              <a:defRPr sz="800" kern="1200">
                <a:solidFill>
                  <a:srgbClr val="635858"/>
                </a:solidFill>
                <a:latin typeface="Aleo Regular"/>
                <a:ea typeface="+mn-ea"/>
                <a:cs typeface="Aleo Regular"/>
              </a:defRPr>
            </a:lvl2pPr>
            <a:lvl3pPr marL="1143000" indent="-228600" algn="l" defTabSz="457200" rtl="0" eaLnBrk="1" latinLnBrk="0" hangingPunct="1">
              <a:spcBef>
                <a:spcPct val="20000"/>
              </a:spcBef>
              <a:buFont typeface="Arial" panose="020B0604020202020204"/>
              <a:buChar char="•"/>
              <a:defRPr sz="700" kern="1200">
                <a:solidFill>
                  <a:srgbClr val="635858"/>
                </a:solidFill>
                <a:latin typeface="Aleo Regular"/>
                <a:ea typeface="+mn-ea"/>
                <a:cs typeface="Aleo Regular"/>
              </a:defRPr>
            </a:lvl3pPr>
            <a:lvl4pPr marL="16002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4pPr>
            <a:lvl5pPr marL="20574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lvl="0"/>
            <a:r>
              <a:rPr lang="zh-CN" altLang="en-US" sz="1500" b="1" dirty="0">
                <a:latin typeface="微软雅黑" panose="020B0503020204020204" pitchFamily="34" charset="-122"/>
                <a:ea typeface="微软雅黑" panose="020B0503020204020204" pitchFamily="34" charset="-122"/>
              </a:rPr>
              <a:t>输入你的标题</a:t>
            </a:r>
          </a:p>
          <a:p>
            <a:pPr lvl="0"/>
            <a:r>
              <a:rPr lang="zh-CN" altLang="en-US" dirty="0">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这里输入简单的文字概述里输入简单文字概述输入简单的文字概述里输入输入里这里输入简单的文字概述里输入简单文字概述输入简单的文字</a:t>
            </a:r>
          </a:p>
        </p:txBody>
      </p:sp>
      <p:pic>
        <p:nvPicPr>
          <p:cNvPr id="50" name="Picture Placeholder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1628" y="2291555"/>
            <a:ext cx="3167940" cy="1918788"/>
          </a:xfrm>
          <a:prstGeom prst="rect">
            <a:avLst/>
          </a:prstGeom>
          <a:ln>
            <a:noFill/>
          </a:ln>
        </p:spPr>
      </p:pic>
      <p:pic>
        <p:nvPicPr>
          <p:cNvPr id="51" name="Picture Placeholder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31555" y="2279530"/>
            <a:ext cx="3167940" cy="1930815"/>
          </a:xfrm>
          <a:prstGeom prst="rect">
            <a:avLst/>
          </a:prstGeom>
          <a:ln>
            <a:noFill/>
          </a:ln>
        </p:spPr>
      </p:pic>
      <p:sp>
        <p:nvSpPr>
          <p:cNvPr id="52" name="Text Placeholder 3"/>
          <p:cNvSpPr txBox="1"/>
          <p:nvPr/>
        </p:nvSpPr>
        <p:spPr>
          <a:xfrm>
            <a:off x="4546358" y="4449835"/>
            <a:ext cx="3113211" cy="1256040"/>
          </a:xfrm>
          <a:prstGeom prst="rect">
            <a:avLst/>
          </a:prstGeom>
        </p:spPr>
        <p:txBody>
          <a:bodyPr vert="horz" lIns="121908" tIns="60954" rIns="121908" bIns="60954" rtlCol="0">
            <a:noAutofit/>
          </a:bodyPr>
          <a:lstStyle>
            <a:lvl1pPr marL="0" indent="0" algn="ctr" defTabSz="457200" rtl="0" eaLnBrk="1" latinLnBrk="0" hangingPunct="1">
              <a:spcBef>
                <a:spcPct val="20000"/>
              </a:spcBef>
              <a:buFont typeface="Arial" panose="020B0604020202020204"/>
              <a:buNone/>
              <a:defRPr sz="900" b="0" i="0" kern="1200">
                <a:solidFill>
                  <a:srgbClr val="635858"/>
                </a:solidFill>
                <a:latin typeface="Aleo Regular"/>
                <a:ea typeface="+mn-ea"/>
                <a:cs typeface="Aleo Regular"/>
              </a:defRPr>
            </a:lvl1pPr>
            <a:lvl2pPr marL="742950" indent="-285750" algn="l" defTabSz="457200" rtl="0" eaLnBrk="1" latinLnBrk="0" hangingPunct="1">
              <a:spcBef>
                <a:spcPct val="20000"/>
              </a:spcBef>
              <a:buFont typeface="Arial" panose="020B0604020202020204"/>
              <a:buChar char="–"/>
              <a:defRPr sz="800" kern="1200">
                <a:solidFill>
                  <a:srgbClr val="635858"/>
                </a:solidFill>
                <a:latin typeface="Aleo Regular"/>
                <a:ea typeface="+mn-ea"/>
                <a:cs typeface="Aleo Regular"/>
              </a:defRPr>
            </a:lvl2pPr>
            <a:lvl3pPr marL="1143000" indent="-228600" algn="l" defTabSz="457200" rtl="0" eaLnBrk="1" latinLnBrk="0" hangingPunct="1">
              <a:spcBef>
                <a:spcPct val="20000"/>
              </a:spcBef>
              <a:buFont typeface="Arial" panose="020B0604020202020204"/>
              <a:buChar char="•"/>
              <a:defRPr sz="700" kern="1200">
                <a:solidFill>
                  <a:srgbClr val="635858"/>
                </a:solidFill>
                <a:latin typeface="Aleo Regular"/>
                <a:ea typeface="+mn-ea"/>
                <a:cs typeface="Aleo Regular"/>
              </a:defRPr>
            </a:lvl3pPr>
            <a:lvl4pPr marL="16002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4pPr>
            <a:lvl5pPr marL="20574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lvl="0"/>
            <a:r>
              <a:rPr lang="zh-CN" altLang="en-US" sz="1500" b="1" dirty="0">
                <a:latin typeface="微软雅黑" panose="020B0503020204020204" pitchFamily="34" charset="-122"/>
                <a:ea typeface="微软雅黑" panose="020B0503020204020204" pitchFamily="34" charset="-122"/>
              </a:rPr>
              <a:t>输入你的标题</a:t>
            </a:r>
          </a:p>
          <a:p>
            <a:pPr lvl="0"/>
            <a:r>
              <a:rPr lang="zh-CN" altLang="en-US" dirty="0">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这里输入简单的文字概述里输入简单文字概述输入简单的文字概述里输入输入里这里输入简单的文字概述里输入简单文字概述输入简单的文字</a:t>
            </a:r>
          </a:p>
        </p:txBody>
      </p:sp>
      <p:sp>
        <p:nvSpPr>
          <p:cNvPr id="53" name="Text Placeholder 3"/>
          <p:cNvSpPr txBox="1"/>
          <p:nvPr/>
        </p:nvSpPr>
        <p:spPr>
          <a:xfrm>
            <a:off x="8386285" y="4490475"/>
            <a:ext cx="3113211" cy="1256040"/>
          </a:xfrm>
          <a:prstGeom prst="rect">
            <a:avLst/>
          </a:prstGeom>
        </p:spPr>
        <p:txBody>
          <a:bodyPr vert="horz" lIns="121908" tIns="60954" rIns="121908" bIns="60954" rtlCol="0">
            <a:noAutofit/>
          </a:bodyPr>
          <a:lstStyle>
            <a:lvl1pPr marL="0" indent="0" algn="ctr" defTabSz="457200" rtl="0" eaLnBrk="1" latinLnBrk="0" hangingPunct="1">
              <a:spcBef>
                <a:spcPct val="20000"/>
              </a:spcBef>
              <a:buFont typeface="Arial" panose="020B0604020202020204"/>
              <a:buNone/>
              <a:defRPr sz="900" b="0" i="0" kern="1200">
                <a:solidFill>
                  <a:srgbClr val="635858"/>
                </a:solidFill>
                <a:latin typeface="Aleo Regular"/>
                <a:ea typeface="+mn-ea"/>
                <a:cs typeface="Aleo Regular"/>
              </a:defRPr>
            </a:lvl1pPr>
            <a:lvl2pPr marL="742950" indent="-285750" algn="l" defTabSz="457200" rtl="0" eaLnBrk="1" latinLnBrk="0" hangingPunct="1">
              <a:spcBef>
                <a:spcPct val="20000"/>
              </a:spcBef>
              <a:buFont typeface="Arial" panose="020B0604020202020204"/>
              <a:buChar char="–"/>
              <a:defRPr sz="800" kern="1200">
                <a:solidFill>
                  <a:srgbClr val="635858"/>
                </a:solidFill>
                <a:latin typeface="Aleo Regular"/>
                <a:ea typeface="+mn-ea"/>
                <a:cs typeface="Aleo Regular"/>
              </a:defRPr>
            </a:lvl2pPr>
            <a:lvl3pPr marL="1143000" indent="-228600" algn="l" defTabSz="457200" rtl="0" eaLnBrk="1" latinLnBrk="0" hangingPunct="1">
              <a:spcBef>
                <a:spcPct val="20000"/>
              </a:spcBef>
              <a:buFont typeface="Arial" panose="020B0604020202020204"/>
              <a:buChar char="•"/>
              <a:defRPr sz="700" kern="1200">
                <a:solidFill>
                  <a:srgbClr val="635858"/>
                </a:solidFill>
                <a:latin typeface="Aleo Regular"/>
                <a:ea typeface="+mn-ea"/>
                <a:cs typeface="Aleo Regular"/>
              </a:defRPr>
            </a:lvl3pPr>
            <a:lvl4pPr marL="16002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4pPr>
            <a:lvl5pPr marL="20574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lvl="0"/>
            <a:r>
              <a:rPr lang="zh-CN" altLang="en-US" sz="1400" b="1" dirty="0">
                <a:latin typeface="微软雅黑" panose="020B0503020204020204" pitchFamily="34" charset="-122"/>
                <a:ea typeface="微软雅黑" panose="020B0503020204020204" pitchFamily="34" charset="-122"/>
              </a:rPr>
              <a:t>输入你的标题</a:t>
            </a:r>
          </a:p>
          <a:p>
            <a:pPr lvl="0"/>
            <a:r>
              <a:rPr lang="zh-CN" altLang="en-US" dirty="0">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这里输入简单的文字概述里输入简单文字概述输入简单的文字概述里输入输入里这里输入简单的文字概述里输入简单文字概述输入简单的文字</a:t>
            </a:r>
          </a:p>
        </p:txBody>
      </p:sp>
      <p:grpSp>
        <p:nvGrpSpPr>
          <p:cNvPr id="54" name="组合 53"/>
          <p:cNvGrpSpPr/>
          <p:nvPr/>
        </p:nvGrpSpPr>
        <p:grpSpPr>
          <a:xfrm>
            <a:off x="427205" y="2033617"/>
            <a:ext cx="1125968" cy="1302720"/>
            <a:chOff x="1976799" y="1414909"/>
            <a:chExt cx="1119517" cy="1295559"/>
          </a:xfrm>
        </p:grpSpPr>
        <p:grpSp>
          <p:nvGrpSpPr>
            <p:cNvPr id="55" name="组合 54"/>
            <p:cNvGrpSpPr/>
            <p:nvPr/>
          </p:nvGrpSpPr>
          <p:grpSpPr>
            <a:xfrm>
              <a:off x="1982184" y="1414909"/>
              <a:ext cx="1114132" cy="1295559"/>
              <a:chOff x="3295850" y="2065378"/>
              <a:chExt cx="3592273" cy="4177307"/>
            </a:xfrm>
          </p:grpSpPr>
          <p:sp>
            <p:nvSpPr>
              <p:cNvPr id="57" name="圆角矩形 56"/>
              <p:cNvSpPr/>
              <p:nvPr/>
            </p:nvSpPr>
            <p:spPr>
              <a:xfrm rot="2760000">
                <a:off x="3283361" y="2637923"/>
                <a:ext cx="4177307" cy="3032217"/>
              </a:xfrm>
              <a:prstGeom prst="roundRect">
                <a:avLst>
                  <a:gd name="adj" fmla="val 47577"/>
                </a:avLst>
              </a:prstGeom>
              <a:gradFill>
                <a:gsLst>
                  <a:gs pos="0">
                    <a:schemeClr val="tx1">
                      <a:alpha val="28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prstClr val="white"/>
                  </a:solidFill>
                </a:endParaRPr>
              </a:p>
            </p:txBody>
          </p:sp>
          <p:sp>
            <p:nvSpPr>
              <p:cNvPr id="58" name="Freeform 5"/>
              <p:cNvSpPr/>
              <p:nvPr/>
            </p:nvSpPr>
            <p:spPr bwMode="auto">
              <a:xfrm rot="10800000">
                <a:off x="3295850" y="2263222"/>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sz="2100">
                  <a:solidFill>
                    <a:prstClr val="black"/>
                  </a:solidFill>
                </a:endParaRPr>
              </a:p>
            </p:txBody>
          </p:sp>
          <p:sp>
            <p:nvSpPr>
              <p:cNvPr id="59"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sz="2100">
                  <a:solidFill>
                    <a:prstClr val="black"/>
                  </a:solidFill>
                </a:endParaRPr>
              </a:p>
            </p:txBody>
          </p:sp>
        </p:grpSp>
        <p:sp>
          <p:nvSpPr>
            <p:cNvPr id="56" name="文本框 88"/>
            <p:cNvSpPr txBox="1"/>
            <p:nvPr/>
          </p:nvSpPr>
          <p:spPr>
            <a:xfrm>
              <a:off x="1976799" y="1533537"/>
              <a:ext cx="876303" cy="581561"/>
            </a:xfrm>
            <a:prstGeom prst="rect">
              <a:avLst/>
            </a:prstGeom>
            <a:noFill/>
          </p:spPr>
          <p:txBody>
            <a:bodyPr wrap="square" rtlCol="0">
              <a:spAutoFit/>
            </a:bodyPr>
            <a:lstStyle/>
            <a:p>
              <a:pPr algn="ctr"/>
              <a:r>
                <a:rPr lang="en-US" altLang="zh-CN" sz="3200" dirty="0">
                  <a:solidFill>
                    <a:schemeClr val="accent1"/>
                  </a:solidFill>
                  <a:latin typeface="Impact" panose="020B0806030902050204" pitchFamily="34" charset="0"/>
                </a:rPr>
                <a:t>01</a:t>
              </a:r>
              <a:endParaRPr lang="zh-CN" altLang="en-US" sz="3200" dirty="0">
                <a:solidFill>
                  <a:schemeClr val="accent1"/>
                </a:solidFill>
                <a:latin typeface="Impact" panose="020B0806030902050204" pitchFamily="34" charset="0"/>
              </a:endParaRPr>
            </a:p>
          </p:txBody>
        </p:sp>
      </p:grpSp>
      <p:grpSp>
        <p:nvGrpSpPr>
          <p:cNvPr id="60" name="组合 59"/>
          <p:cNvGrpSpPr/>
          <p:nvPr/>
        </p:nvGrpSpPr>
        <p:grpSpPr>
          <a:xfrm>
            <a:off x="4253787" y="2002099"/>
            <a:ext cx="1125968" cy="1302720"/>
            <a:chOff x="1976799" y="1414909"/>
            <a:chExt cx="1119517" cy="1295559"/>
          </a:xfrm>
        </p:grpSpPr>
        <p:grpSp>
          <p:nvGrpSpPr>
            <p:cNvPr id="61" name="组合 60"/>
            <p:cNvGrpSpPr/>
            <p:nvPr/>
          </p:nvGrpSpPr>
          <p:grpSpPr>
            <a:xfrm>
              <a:off x="1982184" y="1414909"/>
              <a:ext cx="1114132" cy="1295559"/>
              <a:chOff x="3295850" y="2065378"/>
              <a:chExt cx="3592273" cy="4177307"/>
            </a:xfrm>
          </p:grpSpPr>
          <p:sp>
            <p:nvSpPr>
              <p:cNvPr id="63" name="圆角矩形 62"/>
              <p:cNvSpPr/>
              <p:nvPr/>
            </p:nvSpPr>
            <p:spPr>
              <a:xfrm rot="2760000">
                <a:off x="3283361" y="2637923"/>
                <a:ext cx="4177307" cy="3032217"/>
              </a:xfrm>
              <a:prstGeom prst="roundRect">
                <a:avLst>
                  <a:gd name="adj" fmla="val 47577"/>
                </a:avLst>
              </a:prstGeom>
              <a:gradFill>
                <a:gsLst>
                  <a:gs pos="0">
                    <a:schemeClr val="tx1">
                      <a:alpha val="28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prstClr val="white"/>
                  </a:solidFill>
                </a:endParaRPr>
              </a:p>
            </p:txBody>
          </p:sp>
          <p:sp>
            <p:nvSpPr>
              <p:cNvPr id="64" name="Freeform 5"/>
              <p:cNvSpPr/>
              <p:nvPr/>
            </p:nvSpPr>
            <p:spPr bwMode="auto">
              <a:xfrm rot="10800000">
                <a:off x="3295850" y="2263222"/>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sz="2100">
                  <a:solidFill>
                    <a:prstClr val="black"/>
                  </a:solidFill>
                </a:endParaRPr>
              </a:p>
            </p:txBody>
          </p:sp>
          <p:sp>
            <p:nvSpPr>
              <p:cNvPr id="65"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sz="2100">
                  <a:solidFill>
                    <a:prstClr val="black"/>
                  </a:solidFill>
                </a:endParaRPr>
              </a:p>
            </p:txBody>
          </p:sp>
        </p:grpSp>
        <p:sp>
          <p:nvSpPr>
            <p:cNvPr id="62" name="文本框 88"/>
            <p:cNvSpPr txBox="1"/>
            <p:nvPr/>
          </p:nvSpPr>
          <p:spPr>
            <a:xfrm>
              <a:off x="1976799" y="1533537"/>
              <a:ext cx="876303" cy="581561"/>
            </a:xfrm>
            <a:prstGeom prst="rect">
              <a:avLst/>
            </a:prstGeom>
            <a:noFill/>
          </p:spPr>
          <p:txBody>
            <a:bodyPr wrap="square" rtlCol="0">
              <a:spAutoFit/>
            </a:bodyPr>
            <a:lstStyle/>
            <a:p>
              <a:pPr algn="ctr"/>
              <a:r>
                <a:rPr lang="en-US" altLang="zh-CN" sz="3200" dirty="0">
                  <a:solidFill>
                    <a:schemeClr val="accent2"/>
                  </a:solidFill>
                  <a:latin typeface="Impact" panose="020B0806030902050204" pitchFamily="34" charset="0"/>
                </a:rPr>
                <a:t>02</a:t>
              </a:r>
              <a:endParaRPr lang="zh-CN" altLang="en-US" sz="3200" dirty="0">
                <a:solidFill>
                  <a:schemeClr val="accent2"/>
                </a:solidFill>
                <a:latin typeface="Impact" panose="020B0806030902050204" pitchFamily="34" charset="0"/>
              </a:endParaRPr>
            </a:p>
          </p:txBody>
        </p:sp>
      </p:grpSp>
      <p:grpSp>
        <p:nvGrpSpPr>
          <p:cNvPr id="66" name="组合 65"/>
          <p:cNvGrpSpPr/>
          <p:nvPr/>
        </p:nvGrpSpPr>
        <p:grpSpPr>
          <a:xfrm>
            <a:off x="8043560" y="1948477"/>
            <a:ext cx="1125968" cy="1302720"/>
            <a:chOff x="1976799" y="1414909"/>
            <a:chExt cx="1119517" cy="1295559"/>
          </a:xfrm>
        </p:grpSpPr>
        <p:grpSp>
          <p:nvGrpSpPr>
            <p:cNvPr id="67" name="组合 66"/>
            <p:cNvGrpSpPr/>
            <p:nvPr/>
          </p:nvGrpSpPr>
          <p:grpSpPr>
            <a:xfrm>
              <a:off x="1982184" y="1414909"/>
              <a:ext cx="1114132" cy="1295559"/>
              <a:chOff x="3295850" y="2065378"/>
              <a:chExt cx="3592273" cy="4177307"/>
            </a:xfrm>
          </p:grpSpPr>
          <p:sp>
            <p:nvSpPr>
              <p:cNvPr id="69" name="圆角矩形 68"/>
              <p:cNvSpPr/>
              <p:nvPr/>
            </p:nvSpPr>
            <p:spPr>
              <a:xfrm rot="2760000">
                <a:off x="3283361" y="2637923"/>
                <a:ext cx="4177307" cy="3032217"/>
              </a:xfrm>
              <a:prstGeom prst="roundRect">
                <a:avLst>
                  <a:gd name="adj" fmla="val 47577"/>
                </a:avLst>
              </a:prstGeom>
              <a:gradFill>
                <a:gsLst>
                  <a:gs pos="0">
                    <a:schemeClr val="tx1">
                      <a:alpha val="28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prstClr val="white"/>
                  </a:solidFill>
                </a:endParaRPr>
              </a:p>
            </p:txBody>
          </p:sp>
          <p:sp>
            <p:nvSpPr>
              <p:cNvPr id="70" name="Freeform 5"/>
              <p:cNvSpPr/>
              <p:nvPr/>
            </p:nvSpPr>
            <p:spPr bwMode="auto">
              <a:xfrm rot="10800000">
                <a:off x="3295850" y="2263222"/>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sz="2100">
                  <a:solidFill>
                    <a:prstClr val="black"/>
                  </a:solidFill>
                </a:endParaRPr>
              </a:p>
            </p:txBody>
          </p:sp>
          <p:sp>
            <p:nvSpPr>
              <p:cNvPr id="71"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sz="2100">
                  <a:solidFill>
                    <a:prstClr val="black"/>
                  </a:solidFill>
                </a:endParaRPr>
              </a:p>
            </p:txBody>
          </p:sp>
        </p:grpSp>
        <p:sp>
          <p:nvSpPr>
            <p:cNvPr id="68" name="文本框 88"/>
            <p:cNvSpPr txBox="1"/>
            <p:nvPr/>
          </p:nvSpPr>
          <p:spPr>
            <a:xfrm>
              <a:off x="1976799" y="1533537"/>
              <a:ext cx="876303" cy="581561"/>
            </a:xfrm>
            <a:prstGeom prst="rect">
              <a:avLst/>
            </a:prstGeom>
            <a:noFill/>
          </p:spPr>
          <p:txBody>
            <a:bodyPr wrap="square" rtlCol="0">
              <a:spAutoFit/>
            </a:bodyPr>
            <a:lstStyle/>
            <a:p>
              <a:pPr algn="ctr"/>
              <a:r>
                <a:rPr lang="en-US" altLang="zh-CN" sz="3200" dirty="0">
                  <a:solidFill>
                    <a:schemeClr val="accent1"/>
                  </a:solidFill>
                  <a:latin typeface="Impact" panose="020B0806030902050204" pitchFamily="34" charset="0"/>
                </a:rPr>
                <a:t>03</a:t>
              </a:r>
              <a:endParaRPr lang="zh-CN" altLang="en-US" sz="3200" dirty="0">
                <a:solidFill>
                  <a:schemeClr val="accent1"/>
                </a:solidFill>
                <a:latin typeface="Impact" panose="020B0806030902050204" pitchFamily="34" charset="0"/>
              </a:endParaRPr>
            </a:p>
          </p:txBody>
        </p:sp>
      </p:grpSp>
      <p:sp>
        <p:nvSpPr>
          <p:cNvPr id="2" name="标题 1"/>
          <p:cNvSpPr>
            <a:spLocks noGrp="1"/>
          </p:cNvSpPr>
          <p:nvPr>
            <p:ph type="title"/>
          </p:nvPr>
        </p:nvSpPr>
        <p:spPr>
          <a:prstGeom prst="rect">
            <a:avLst/>
          </a:prstGeom>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1000"/>
                                        <p:tgtEl>
                                          <p:spTgt spid="54"/>
                                        </p:tgtEl>
                                      </p:cBhvr>
                                    </p:animEffect>
                                  </p:childTnLst>
                                </p:cTn>
                              </p:par>
                              <p:par>
                                <p:cTn id="8" presetID="42" presetClass="path" presetSubtype="0" accel="50000" decel="50000" fill="hold" nodeType="withEffect">
                                  <p:stCondLst>
                                    <p:cond delay="0"/>
                                  </p:stCondLst>
                                  <p:childTnLst>
                                    <p:animMotion origin="layout" path="M -0.07604 0.21759 L -0.01527 0.00617 " pathEditMode="relative" rAng="0" ptsTypes="AA">
                                      <p:cBhvr>
                                        <p:cTn id="9" dur="1000" fill="hold"/>
                                        <p:tgtEl>
                                          <p:spTgt spid="54"/>
                                        </p:tgtEl>
                                        <p:attrNameLst>
                                          <p:attrName>ppt_x</p:attrName>
                                          <p:attrName>ppt_y</p:attrName>
                                        </p:attrNameLst>
                                      </p:cBhvr>
                                      <p:rCtr x="3038" y="-10586"/>
                                    </p:animMotion>
                                  </p:childTnLst>
                                </p:cTn>
                              </p:par>
                            </p:childTnLst>
                          </p:cTn>
                        </p:par>
                        <p:par>
                          <p:cTn id="10" fill="hold">
                            <p:stCondLst>
                              <p:cond delay="1000"/>
                            </p:stCondLst>
                            <p:childTnLst>
                              <p:par>
                                <p:cTn id="11" presetID="3" presetClass="entr" presetSubtype="10"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blinds(horizontal)">
                                      <p:cBhvr>
                                        <p:cTn id="13" dur="500"/>
                                        <p:tgtEl>
                                          <p:spTgt spid="48"/>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fade">
                                      <p:cBhvr>
                                        <p:cTn id="17" dur="1000"/>
                                        <p:tgtEl>
                                          <p:spTgt spid="60"/>
                                        </p:tgtEl>
                                      </p:cBhvr>
                                    </p:animEffect>
                                  </p:childTnLst>
                                </p:cTn>
                              </p:par>
                              <p:par>
                                <p:cTn id="18" presetID="42" presetClass="path" presetSubtype="0" accel="50000" decel="50000" fill="hold" nodeType="withEffect">
                                  <p:stCondLst>
                                    <p:cond delay="0"/>
                                  </p:stCondLst>
                                  <p:childTnLst>
                                    <p:animMotion origin="layout" path="M -0.07604 0.21759 L -0.01527 0.00617 " pathEditMode="relative" rAng="0" ptsTypes="AA">
                                      <p:cBhvr>
                                        <p:cTn id="19" dur="1000" fill="hold"/>
                                        <p:tgtEl>
                                          <p:spTgt spid="60"/>
                                        </p:tgtEl>
                                        <p:attrNameLst>
                                          <p:attrName>ppt_x</p:attrName>
                                          <p:attrName>ppt_y</p:attrName>
                                        </p:attrNameLst>
                                      </p:cBhvr>
                                      <p:rCtr x="3038" y="-10586"/>
                                    </p:animMotion>
                                  </p:childTnLst>
                                </p:cTn>
                              </p:par>
                            </p:childTnLst>
                          </p:cTn>
                        </p:par>
                        <p:par>
                          <p:cTn id="20" fill="hold">
                            <p:stCondLst>
                              <p:cond delay="2500"/>
                            </p:stCondLst>
                            <p:childTnLst>
                              <p:par>
                                <p:cTn id="21" presetID="3" presetClass="entr" presetSubtype="10" fill="hold" nodeType="after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blinds(horizontal)">
                                      <p:cBhvr>
                                        <p:cTn id="23" dur="500"/>
                                        <p:tgtEl>
                                          <p:spTgt spid="50"/>
                                        </p:tgtEl>
                                      </p:cBhvr>
                                    </p:animEffect>
                                  </p:childTnLst>
                                </p:cTn>
                              </p:par>
                            </p:childTnLst>
                          </p:cTn>
                        </p:par>
                        <p:par>
                          <p:cTn id="24" fill="hold">
                            <p:stCondLst>
                              <p:cond delay="3000"/>
                            </p:stCondLst>
                            <p:childTnLst>
                              <p:par>
                                <p:cTn id="25" presetID="10" presetClass="entr" presetSubtype="0" fill="hold" nodeType="after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fade">
                                      <p:cBhvr>
                                        <p:cTn id="27" dur="1000"/>
                                        <p:tgtEl>
                                          <p:spTgt spid="66"/>
                                        </p:tgtEl>
                                      </p:cBhvr>
                                    </p:animEffect>
                                  </p:childTnLst>
                                </p:cTn>
                              </p:par>
                              <p:par>
                                <p:cTn id="28" presetID="42" presetClass="path" presetSubtype="0" accel="50000" decel="50000" fill="hold" nodeType="withEffect">
                                  <p:stCondLst>
                                    <p:cond delay="0"/>
                                  </p:stCondLst>
                                  <p:childTnLst>
                                    <p:animMotion origin="layout" path="M -0.07604 0.21759 L -0.01527 0.00617 " pathEditMode="relative" rAng="0" ptsTypes="AA">
                                      <p:cBhvr>
                                        <p:cTn id="29" dur="1000" fill="hold"/>
                                        <p:tgtEl>
                                          <p:spTgt spid="66"/>
                                        </p:tgtEl>
                                        <p:attrNameLst>
                                          <p:attrName>ppt_x</p:attrName>
                                          <p:attrName>ppt_y</p:attrName>
                                        </p:attrNameLst>
                                      </p:cBhvr>
                                      <p:rCtr x="3038" y="-10586"/>
                                    </p:animMotion>
                                  </p:childTnLst>
                                </p:cTn>
                              </p:par>
                            </p:childTnLst>
                          </p:cTn>
                        </p:par>
                        <p:par>
                          <p:cTn id="30" fill="hold">
                            <p:stCondLst>
                              <p:cond delay="4000"/>
                            </p:stCondLst>
                            <p:childTnLst>
                              <p:par>
                                <p:cTn id="31" presetID="3" presetClass="entr" presetSubtype="10" fill="hold" nodeType="after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blinds(horizontal)">
                                      <p:cBhvr>
                                        <p:cTn id="33" dur="500"/>
                                        <p:tgtEl>
                                          <p:spTgt spid="51"/>
                                        </p:tgtEl>
                                      </p:cBhvr>
                                    </p:animEffect>
                                  </p:childTnLst>
                                </p:cTn>
                              </p:par>
                            </p:childTnLst>
                          </p:cTn>
                        </p:par>
                        <p:par>
                          <p:cTn id="34" fill="hold">
                            <p:stCondLst>
                              <p:cond delay="4500"/>
                            </p:stCondLst>
                            <p:childTnLst>
                              <p:par>
                                <p:cTn id="35" presetID="10" presetClass="entr" presetSubtype="0" fill="hold" grpId="0" nodeType="afterEffect">
                                  <p:stCondLst>
                                    <p:cond delay="0"/>
                                  </p:stCondLst>
                                  <p:childTnLst>
                                    <p:set>
                                      <p:cBhvr>
                                        <p:cTn id="36" dur="1" fill="hold">
                                          <p:stCondLst>
                                            <p:cond delay="0"/>
                                          </p:stCondLst>
                                        </p:cTn>
                                        <p:tgtEl>
                                          <p:spTgt spid="49">
                                            <p:txEl>
                                              <p:pRg st="0" end="0"/>
                                            </p:txEl>
                                          </p:spTgt>
                                        </p:tgtEl>
                                        <p:attrNameLst>
                                          <p:attrName>style.visibility</p:attrName>
                                        </p:attrNameLst>
                                      </p:cBhvr>
                                      <p:to>
                                        <p:strVal val="visible"/>
                                      </p:to>
                                    </p:set>
                                    <p:animEffect transition="in" filter="fade">
                                      <p:cBhvr>
                                        <p:cTn id="37" dur="500"/>
                                        <p:tgtEl>
                                          <p:spTgt spid="49">
                                            <p:txEl>
                                              <p:pRg st="0" end="0"/>
                                            </p:txEl>
                                          </p:spTgt>
                                        </p:tgtEl>
                                      </p:cBhvr>
                                    </p:animEffect>
                                  </p:childTnLst>
                                </p:cTn>
                              </p:par>
                            </p:childTnLst>
                          </p:cTn>
                        </p:par>
                        <p:par>
                          <p:cTn id="38" fill="hold">
                            <p:stCondLst>
                              <p:cond delay="5000"/>
                            </p:stCondLst>
                            <p:childTnLst>
                              <p:par>
                                <p:cTn id="39" presetID="10" presetClass="entr" presetSubtype="0" fill="hold" grpId="0" nodeType="afterEffect">
                                  <p:stCondLst>
                                    <p:cond delay="0"/>
                                  </p:stCondLst>
                                  <p:childTnLst>
                                    <p:set>
                                      <p:cBhvr>
                                        <p:cTn id="40" dur="1" fill="hold">
                                          <p:stCondLst>
                                            <p:cond delay="0"/>
                                          </p:stCondLst>
                                        </p:cTn>
                                        <p:tgtEl>
                                          <p:spTgt spid="49">
                                            <p:txEl>
                                              <p:pRg st="1" end="1"/>
                                            </p:txEl>
                                          </p:spTgt>
                                        </p:tgtEl>
                                        <p:attrNameLst>
                                          <p:attrName>style.visibility</p:attrName>
                                        </p:attrNameLst>
                                      </p:cBhvr>
                                      <p:to>
                                        <p:strVal val="visible"/>
                                      </p:to>
                                    </p:set>
                                    <p:animEffect transition="in" filter="fade">
                                      <p:cBhvr>
                                        <p:cTn id="41" dur="500"/>
                                        <p:tgtEl>
                                          <p:spTgt spid="49">
                                            <p:txEl>
                                              <p:pRg st="1" end="1"/>
                                            </p:txEl>
                                          </p:spTgt>
                                        </p:tgtEl>
                                      </p:cBhvr>
                                    </p:animEffect>
                                  </p:childTnLst>
                                </p:cTn>
                              </p:par>
                            </p:childTnLst>
                          </p:cTn>
                        </p:par>
                        <p:par>
                          <p:cTn id="42" fill="hold">
                            <p:stCondLst>
                              <p:cond delay="5500"/>
                            </p:stCondLst>
                            <p:childTnLst>
                              <p:par>
                                <p:cTn id="43" presetID="10" presetClass="entr" presetSubtype="0" fill="hold" grpId="0" nodeType="afterEffect">
                                  <p:stCondLst>
                                    <p:cond delay="0"/>
                                  </p:stCondLst>
                                  <p:childTnLst>
                                    <p:set>
                                      <p:cBhvr>
                                        <p:cTn id="44" dur="1" fill="hold">
                                          <p:stCondLst>
                                            <p:cond delay="0"/>
                                          </p:stCondLst>
                                        </p:cTn>
                                        <p:tgtEl>
                                          <p:spTgt spid="52">
                                            <p:txEl>
                                              <p:pRg st="0" end="0"/>
                                            </p:txEl>
                                          </p:spTgt>
                                        </p:tgtEl>
                                        <p:attrNameLst>
                                          <p:attrName>style.visibility</p:attrName>
                                        </p:attrNameLst>
                                      </p:cBhvr>
                                      <p:to>
                                        <p:strVal val="visible"/>
                                      </p:to>
                                    </p:set>
                                    <p:animEffect transition="in" filter="fade">
                                      <p:cBhvr>
                                        <p:cTn id="45" dur="500"/>
                                        <p:tgtEl>
                                          <p:spTgt spid="52">
                                            <p:txEl>
                                              <p:pRg st="0" end="0"/>
                                            </p:txEl>
                                          </p:spTgt>
                                        </p:tgtEl>
                                      </p:cBhvr>
                                    </p:animEffect>
                                  </p:childTnLst>
                                </p:cTn>
                              </p:par>
                            </p:childTnLst>
                          </p:cTn>
                        </p:par>
                        <p:par>
                          <p:cTn id="46" fill="hold">
                            <p:stCondLst>
                              <p:cond delay="6000"/>
                            </p:stCondLst>
                            <p:childTnLst>
                              <p:par>
                                <p:cTn id="47" presetID="10" presetClass="entr" presetSubtype="0" fill="hold" grpId="0" nodeType="afterEffect">
                                  <p:stCondLst>
                                    <p:cond delay="0"/>
                                  </p:stCondLst>
                                  <p:childTnLst>
                                    <p:set>
                                      <p:cBhvr>
                                        <p:cTn id="48" dur="1" fill="hold">
                                          <p:stCondLst>
                                            <p:cond delay="0"/>
                                          </p:stCondLst>
                                        </p:cTn>
                                        <p:tgtEl>
                                          <p:spTgt spid="52">
                                            <p:txEl>
                                              <p:pRg st="1" end="1"/>
                                            </p:txEl>
                                          </p:spTgt>
                                        </p:tgtEl>
                                        <p:attrNameLst>
                                          <p:attrName>style.visibility</p:attrName>
                                        </p:attrNameLst>
                                      </p:cBhvr>
                                      <p:to>
                                        <p:strVal val="visible"/>
                                      </p:to>
                                    </p:set>
                                    <p:animEffect transition="in" filter="fade">
                                      <p:cBhvr>
                                        <p:cTn id="49" dur="500"/>
                                        <p:tgtEl>
                                          <p:spTgt spid="52">
                                            <p:txEl>
                                              <p:pRg st="1" end="1"/>
                                            </p:txEl>
                                          </p:spTgt>
                                        </p:tgtEl>
                                      </p:cBhvr>
                                    </p:animEffect>
                                  </p:childTnLst>
                                </p:cTn>
                              </p:par>
                            </p:childTnLst>
                          </p:cTn>
                        </p:par>
                        <p:par>
                          <p:cTn id="50" fill="hold">
                            <p:stCondLst>
                              <p:cond delay="6500"/>
                            </p:stCondLst>
                            <p:childTnLst>
                              <p:par>
                                <p:cTn id="51" presetID="10" presetClass="entr" presetSubtype="0" fill="hold" grpId="0" nodeType="afterEffect">
                                  <p:stCondLst>
                                    <p:cond delay="0"/>
                                  </p:stCondLst>
                                  <p:childTnLst>
                                    <p:set>
                                      <p:cBhvr>
                                        <p:cTn id="52" dur="1" fill="hold">
                                          <p:stCondLst>
                                            <p:cond delay="0"/>
                                          </p:stCondLst>
                                        </p:cTn>
                                        <p:tgtEl>
                                          <p:spTgt spid="53">
                                            <p:txEl>
                                              <p:pRg st="0" end="0"/>
                                            </p:txEl>
                                          </p:spTgt>
                                        </p:tgtEl>
                                        <p:attrNameLst>
                                          <p:attrName>style.visibility</p:attrName>
                                        </p:attrNameLst>
                                      </p:cBhvr>
                                      <p:to>
                                        <p:strVal val="visible"/>
                                      </p:to>
                                    </p:set>
                                    <p:animEffect transition="in" filter="fade">
                                      <p:cBhvr>
                                        <p:cTn id="53" dur="500"/>
                                        <p:tgtEl>
                                          <p:spTgt spid="53">
                                            <p:txEl>
                                              <p:pRg st="0" end="0"/>
                                            </p:txEl>
                                          </p:spTgt>
                                        </p:tgtEl>
                                      </p:cBhvr>
                                    </p:animEffect>
                                  </p:childTnLst>
                                </p:cTn>
                              </p:par>
                            </p:childTnLst>
                          </p:cTn>
                        </p:par>
                        <p:par>
                          <p:cTn id="54" fill="hold">
                            <p:stCondLst>
                              <p:cond delay="7000"/>
                            </p:stCondLst>
                            <p:childTnLst>
                              <p:par>
                                <p:cTn id="55" presetID="10" presetClass="entr" presetSubtype="0" fill="hold" grpId="0" nodeType="afterEffect">
                                  <p:stCondLst>
                                    <p:cond delay="0"/>
                                  </p:stCondLst>
                                  <p:childTnLst>
                                    <p:set>
                                      <p:cBhvr>
                                        <p:cTn id="56" dur="1" fill="hold">
                                          <p:stCondLst>
                                            <p:cond delay="0"/>
                                          </p:stCondLst>
                                        </p:cTn>
                                        <p:tgtEl>
                                          <p:spTgt spid="53">
                                            <p:txEl>
                                              <p:pRg st="1" end="1"/>
                                            </p:txEl>
                                          </p:spTgt>
                                        </p:tgtEl>
                                        <p:attrNameLst>
                                          <p:attrName>style.visibility</p:attrName>
                                        </p:attrNameLst>
                                      </p:cBhvr>
                                      <p:to>
                                        <p:strVal val="visible"/>
                                      </p:to>
                                    </p:set>
                                    <p:animEffect transition="in" filter="fade">
                                      <p:cBhvr>
                                        <p:cTn id="57" dur="500"/>
                                        <p:tgtEl>
                                          <p:spTgt spid="5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build="p"/>
      <p:bldP spid="52" grpId="0" build="p"/>
      <p:bldP spid="5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13"/>
          <p:cNvSpPr/>
          <p:nvPr/>
        </p:nvSpPr>
        <p:spPr bwMode="auto">
          <a:xfrm>
            <a:off x="3856055" y="4994533"/>
            <a:ext cx="4479891" cy="574107"/>
          </a:xfrm>
          <a:custGeom>
            <a:avLst/>
            <a:gdLst>
              <a:gd name="T0" fmla="*/ 1888 w 2039"/>
              <a:gd name="T1" fmla="*/ 0 h 262"/>
              <a:gd name="T2" fmla="*/ 2039 w 2039"/>
              <a:gd name="T3" fmla="*/ 262 h 262"/>
              <a:gd name="T4" fmla="*/ 1020 w 2039"/>
              <a:gd name="T5" fmla="*/ 262 h 262"/>
              <a:gd name="T6" fmla="*/ 0 w 2039"/>
              <a:gd name="T7" fmla="*/ 262 h 262"/>
              <a:gd name="T8" fmla="*/ 151 w 2039"/>
              <a:gd name="T9" fmla="*/ 0 h 262"/>
              <a:gd name="T10" fmla="*/ 1888 w 2039"/>
              <a:gd name="T11" fmla="*/ 0 h 262"/>
            </a:gdLst>
            <a:ahLst/>
            <a:cxnLst>
              <a:cxn ang="0">
                <a:pos x="T0" y="T1"/>
              </a:cxn>
              <a:cxn ang="0">
                <a:pos x="T2" y="T3"/>
              </a:cxn>
              <a:cxn ang="0">
                <a:pos x="T4" y="T5"/>
              </a:cxn>
              <a:cxn ang="0">
                <a:pos x="T6" y="T7"/>
              </a:cxn>
              <a:cxn ang="0">
                <a:pos x="T8" y="T9"/>
              </a:cxn>
              <a:cxn ang="0">
                <a:pos x="T10" y="T11"/>
              </a:cxn>
            </a:cxnLst>
            <a:rect l="0" t="0" r="r" b="b"/>
            <a:pathLst>
              <a:path w="2039" h="262">
                <a:moveTo>
                  <a:pt x="1888" y="0"/>
                </a:moveTo>
                <a:lnTo>
                  <a:pt x="2039" y="262"/>
                </a:lnTo>
                <a:lnTo>
                  <a:pt x="1020" y="262"/>
                </a:lnTo>
                <a:lnTo>
                  <a:pt x="0" y="262"/>
                </a:lnTo>
                <a:lnTo>
                  <a:pt x="151" y="0"/>
                </a:lnTo>
                <a:lnTo>
                  <a:pt x="1888" y="0"/>
                </a:lnTo>
                <a:close/>
              </a:path>
            </a:pathLst>
          </a:custGeom>
          <a:solidFill>
            <a:schemeClr val="tx2"/>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5" name="Freeform 14"/>
          <p:cNvSpPr/>
          <p:nvPr/>
        </p:nvSpPr>
        <p:spPr bwMode="auto">
          <a:xfrm>
            <a:off x="4336046" y="4166318"/>
            <a:ext cx="3519914" cy="574107"/>
          </a:xfrm>
          <a:custGeom>
            <a:avLst/>
            <a:gdLst>
              <a:gd name="T0" fmla="*/ 1450 w 1601"/>
              <a:gd name="T1" fmla="*/ 0 h 262"/>
              <a:gd name="T2" fmla="*/ 1601 w 1601"/>
              <a:gd name="T3" fmla="*/ 262 h 262"/>
              <a:gd name="T4" fmla="*/ 0 w 1601"/>
              <a:gd name="T5" fmla="*/ 262 h 262"/>
              <a:gd name="T6" fmla="*/ 151 w 1601"/>
              <a:gd name="T7" fmla="*/ 0 h 262"/>
              <a:gd name="T8" fmla="*/ 1450 w 1601"/>
              <a:gd name="T9" fmla="*/ 0 h 262"/>
            </a:gdLst>
            <a:ahLst/>
            <a:cxnLst>
              <a:cxn ang="0">
                <a:pos x="T0" y="T1"/>
              </a:cxn>
              <a:cxn ang="0">
                <a:pos x="T2" y="T3"/>
              </a:cxn>
              <a:cxn ang="0">
                <a:pos x="T4" y="T5"/>
              </a:cxn>
              <a:cxn ang="0">
                <a:pos x="T6" y="T7"/>
              </a:cxn>
              <a:cxn ang="0">
                <a:pos x="T8" y="T9"/>
              </a:cxn>
            </a:cxnLst>
            <a:rect l="0" t="0" r="r" b="b"/>
            <a:pathLst>
              <a:path w="1601" h="262">
                <a:moveTo>
                  <a:pt x="1450" y="0"/>
                </a:moveTo>
                <a:lnTo>
                  <a:pt x="1601" y="262"/>
                </a:lnTo>
                <a:lnTo>
                  <a:pt x="0" y="262"/>
                </a:lnTo>
                <a:lnTo>
                  <a:pt x="151" y="0"/>
                </a:lnTo>
                <a:lnTo>
                  <a:pt x="1450" y="0"/>
                </a:lnTo>
                <a:close/>
              </a:path>
            </a:pathLst>
          </a:custGeom>
          <a:solidFill>
            <a:schemeClr val="accent2"/>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6" name="Freeform 15"/>
          <p:cNvSpPr/>
          <p:nvPr/>
        </p:nvSpPr>
        <p:spPr bwMode="auto">
          <a:xfrm>
            <a:off x="4816032" y="3328695"/>
            <a:ext cx="2559938" cy="574107"/>
          </a:xfrm>
          <a:custGeom>
            <a:avLst/>
            <a:gdLst>
              <a:gd name="T0" fmla="*/ 1011 w 1163"/>
              <a:gd name="T1" fmla="*/ 0 h 261"/>
              <a:gd name="T2" fmla="*/ 1091 w 1163"/>
              <a:gd name="T3" fmla="*/ 138 h 261"/>
              <a:gd name="T4" fmla="*/ 1163 w 1163"/>
              <a:gd name="T5" fmla="*/ 261 h 261"/>
              <a:gd name="T6" fmla="*/ 0 w 1163"/>
              <a:gd name="T7" fmla="*/ 261 h 261"/>
              <a:gd name="T8" fmla="*/ 72 w 1163"/>
              <a:gd name="T9" fmla="*/ 138 h 261"/>
              <a:gd name="T10" fmla="*/ 152 w 1163"/>
              <a:gd name="T11" fmla="*/ 0 h 261"/>
              <a:gd name="T12" fmla="*/ 1011 w 1163"/>
              <a:gd name="T13" fmla="*/ 0 h 261"/>
            </a:gdLst>
            <a:ahLst/>
            <a:cxnLst>
              <a:cxn ang="0">
                <a:pos x="T0" y="T1"/>
              </a:cxn>
              <a:cxn ang="0">
                <a:pos x="T2" y="T3"/>
              </a:cxn>
              <a:cxn ang="0">
                <a:pos x="T4" y="T5"/>
              </a:cxn>
              <a:cxn ang="0">
                <a:pos x="T6" y="T7"/>
              </a:cxn>
              <a:cxn ang="0">
                <a:pos x="T8" y="T9"/>
              </a:cxn>
              <a:cxn ang="0">
                <a:pos x="T10" y="T11"/>
              </a:cxn>
              <a:cxn ang="0">
                <a:pos x="T12" y="T13"/>
              </a:cxn>
            </a:cxnLst>
            <a:rect l="0" t="0" r="r" b="b"/>
            <a:pathLst>
              <a:path w="1163" h="261">
                <a:moveTo>
                  <a:pt x="1011" y="0"/>
                </a:moveTo>
                <a:lnTo>
                  <a:pt x="1091" y="138"/>
                </a:lnTo>
                <a:lnTo>
                  <a:pt x="1163" y="261"/>
                </a:lnTo>
                <a:lnTo>
                  <a:pt x="0" y="261"/>
                </a:lnTo>
                <a:lnTo>
                  <a:pt x="72" y="138"/>
                </a:lnTo>
                <a:lnTo>
                  <a:pt x="152" y="0"/>
                </a:lnTo>
                <a:lnTo>
                  <a:pt x="1011" y="0"/>
                </a:lnTo>
                <a:close/>
              </a:path>
            </a:pathLst>
          </a:custGeom>
          <a:solidFill>
            <a:schemeClr val="accent3"/>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7" name="Freeform 16"/>
          <p:cNvSpPr/>
          <p:nvPr/>
        </p:nvSpPr>
        <p:spPr bwMode="auto">
          <a:xfrm>
            <a:off x="5305432" y="1700496"/>
            <a:ext cx="1581138" cy="1374084"/>
          </a:xfrm>
          <a:custGeom>
            <a:avLst/>
            <a:gdLst>
              <a:gd name="T0" fmla="*/ 362 w 723"/>
              <a:gd name="T1" fmla="*/ 0 h 627"/>
              <a:gd name="T2" fmla="*/ 723 w 723"/>
              <a:gd name="T3" fmla="*/ 627 h 627"/>
              <a:gd name="T4" fmla="*/ 0 w 723"/>
              <a:gd name="T5" fmla="*/ 627 h 627"/>
              <a:gd name="T6" fmla="*/ 362 w 723"/>
              <a:gd name="T7" fmla="*/ 0 h 627"/>
            </a:gdLst>
            <a:ahLst/>
            <a:cxnLst>
              <a:cxn ang="0">
                <a:pos x="T0" y="T1"/>
              </a:cxn>
              <a:cxn ang="0">
                <a:pos x="T2" y="T3"/>
              </a:cxn>
              <a:cxn ang="0">
                <a:pos x="T4" y="T5"/>
              </a:cxn>
              <a:cxn ang="0">
                <a:pos x="T6" y="T7"/>
              </a:cxn>
            </a:cxnLst>
            <a:rect l="0" t="0" r="r" b="b"/>
            <a:pathLst>
              <a:path w="723" h="627">
                <a:moveTo>
                  <a:pt x="362" y="0"/>
                </a:moveTo>
                <a:lnTo>
                  <a:pt x="723" y="627"/>
                </a:lnTo>
                <a:lnTo>
                  <a:pt x="0" y="627"/>
                </a:lnTo>
                <a:lnTo>
                  <a:pt x="362" y="0"/>
                </a:lnTo>
                <a:close/>
              </a:path>
            </a:pathLst>
          </a:custGeom>
          <a:solidFill>
            <a:schemeClr val="accent4"/>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8" name="矩形 7"/>
          <p:cNvSpPr/>
          <p:nvPr/>
        </p:nvSpPr>
        <p:spPr>
          <a:xfrm>
            <a:off x="4525286" y="5055671"/>
            <a:ext cx="3141429" cy="461665"/>
          </a:xfrm>
          <a:prstGeom prst="rect">
            <a:avLst/>
          </a:prstGeom>
        </p:spPr>
        <p:txBody>
          <a:bodyPr wrap="square">
            <a:spAutoFit/>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5084525" y="4257518"/>
            <a:ext cx="2022949" cy="400110"/>
          </a:xfrm>
          <a:prstGeom prst="rect">
            <a:avLst/>
          </a:prstGeom>
        </p:spPr>
        <p:txBody>
          <a:bodyPr wrap="squar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单击添加标题</a:t>
            </a:r>
          </a:p>
        </p:txBody>
      </p:sp>
      <p:sp>
        <p:nvSpPr>
          <p:cNvPr id="10" name="矩形 9"/>
          <p:cNvSpPr/>
          <p:nvPr/>
        </p:nvSpPr>
        <p:spPr>
          <a:xfrm>
            <a:off x="5084525" y="3431015"/>
            <a:ext cx="2022949" cy="338554"/>
          </a:xfrm>
          <a:prstGeom prst="rect">
            <a:avLst/>
          </a:prstGeom>
        </p:spPr>
        <p:txBody>
          <a:bodyPr wrap="square">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单击添加标题</a:t>
            </a:r>
          </a:p>
        </p:txBody>
      </p:sp>
      <p:sp>
        <p:nvSpPr>
          <p:cNvPr id="11" name="矩形 10"/>
          <p:cNvSpPr/>
          <p:nvPr/>
        </p:nvSpPr>
        <p:spPr>
          <a:xfrm>
            <a:off x="5622631" y="2318026"/>
            <a:ext cx="946736" cy="707886"/>
          </a:xfrm>
          <a:prstGeom prst="rect">
            <a:avLst/>
          </a:prstGeom>
        </p:spPr>
        <p:txBody>
          <a:bodyPr wrap="square">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添加</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2000" b="1" dirty="0" smtClean="0">
                <a:solidFill>
                  <a:schemeClr val="bg1"/>
                </a:solidFill>
                <a:latin typeface="微软雅黑" panose="020B0503020204020204" pitchFamily="34" charset="-122"/>
                <a:ea typeface="微软雅黑" panose="020B0503020204020204" pitchFamily="34" charset="-122"/>
              </a:rPr>
              <a:t>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947165" y="3902802"/>
            <a:ext cx="3054265" cy="1169551"/>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在这里，在这里输入您的文字内容，或者将您的文字复制在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947165" y="1937112"/>
            <a:ext cx="3054265" cy="1169551"/>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在这里，在这里输入您的文字内容，或者将您的文字复制在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8335946" y="3902802"/>
            <a:ext cx="3054265" cy="1169551"/>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在这里，在这里输入您的文字内容，或者将您的文字复制在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8335946" y="1937112"/>
            <a:ext cx="3054265" cy="1169551"/>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在这里，在这里输入您的文字内容，或者将您的文字复制在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6" name="直接连接符 15"/>
          <p:cNvCxnSpPr/>
          <p:nvPr/>
        </p:nvCxnSpPr>
        <p:spPr>
          <a:xfrm>
            <a:off x="4001430" y="2492070"/>
            <a:ext cx="1530690" cy="0"/>
          </a:xfrm>
          <a:prstGeom prst="lin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cxnSp>
      <p:cxnSp>
        <p:nvCxnSpPr>
          <p:cNvPr id="17" name="直接连接符 16"/>
          <p:cNvCxnSpPr/>
          <p:nvPr/>
        </p:nvCxnSpPr>
        <p:spPr>
          <a:xfrm>
            <a:off x="4001430" y="4421454"/>
            <a:ext cx="395310" cy="0"/>
          </a:xfrm>
          <a:prstGeom prst="line">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cxnSp>
      <p:cxnSp>
        <p:nvCxnSpPr>
          <p:cNvPr id="18" name="肘形连接符 17"/>
          <p:cNvCxnSpPr/>
          <p:nvPr/>
        </p:nvCxnSpPr>
        <p:spPr>
          <a:xfrm flipV="1">
            <a:off x="7217487" y="2561876"/>
            <a:ext cx="1118459" cy="1002636"/>
          </a:xfrm>
          <a:prstGeom prst="bentConnector3">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cxnSp>
      <p:grpSp>
        <p:nvGrpSpPr>
          <p:cNvPr id="19" name="组合 18"/>
          <p:cNvGrpSpPr/>
          <p:nvPr/>
        </p:nvGrpSpPr>
        <p:grpSpPr>
          <a:xfrm>
            <a:off x="8200727" y="4484966"/>
            <a:ext cx="169241" cy="749156"/>
            <a:chOff x="8200727" y="4534928"/>
            <a:chExt cx="169241" cy="749156"/>
          </a:xfrm>
        </p:grpSpPr>
        <p:cxnSp>
          <p:nvCxnSpPr>
            <p:cNvPr id="20" name="直接连接符 19"/>
            <p:cNvCxnSpPr/>
            <p:nvPr/>
          </p:nvCxnSpPr>
          <p:spPr>
            <a:xfrm>
              <a:off x="8200727" y="4534928"/>
              <a:ext cx="169241" cy="0"/>
            </a:xfrm>
            <a:prstGeom prst="lin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cxnSp>
          <p:nvCxnSpPr>
            <p:cNvPr id="21" name="直接连接符 20"/>
            <p:cNvCxnSpPr/>
            <p:nvPr/>
          </p:nvCxnSpPr>
          <p:spPr>
            <a:xfrm flipV="1">
              <a:off x="8200727" y="4535905"/>
              <a:ext cx="0" cy="748179"/>
            </a:xfrm>
            <a:prstGeom prst="lin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grpSp>
      <p:sp>
        <p:nvSpPr>
          <p:cNvPr id="22" name="标题 2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53" presetClass="entr" presetSubtype="16"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childTnLst>
                          </p:cTn>
                        </p:par>
                        <p:par>
                          <p:cTn id="27" fill="hold">
                            <p:stCondLst>
                              <p:cond delay="1000"/>
                            </p:stCondLst>
                            <p:childTnLst>
                              <p:par>
                                <p:cTn id="28" presetID="22" presetClass="entr" presetSubtype="4" fill="hold"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down)">
                                      <p:cBhvr>
                                        <p:cTn id="30" dur="500"/>
                                        <p:tgtEl>
                                          <p:spTgt spid="19"/>
                                        </p:tgtEl>
                                      </p:cBhvr>
                                    </p:animEffect>
                                  </p:childTnLst>
                                </p:cTn>
                              </p:par>
                            </p:childTnLst>
                          </p:cTn>
                        </p:par>
                        <p:par>
                          <p:cTn id="31" fill="hold">
                            <p:stCondLst>
                              <p:cond delay="1500"/>
                            </p:stCondLst>
                            <p:childTnLst>
                              <p:par>
                                <p:cTn id="32" presetID="53" presetClass="entr" presetSubtype="16" fill="hold" grpId="0" nodeType="afterEffect">
                                  <p:stCondLst>
                                    <p:cond delay="0"/>
                                  </p:stCondLst>
                                  <p:iterate type="lt">
                                    <p:tmPct val="10000"/>
                                  </p:iterate>
                                  <p:childTnLst>
                                    <p:set>
                                      <p:cBhvr>
                                        <p:cTn id="33" dur="1" fill="hold">
                                          <p:stCondLst>
                                            <p:cond delay="0"/>
                                          </p:stCondLst>
                                        </p:cTn>
                                        <p:tgtEl>
                                          <p:spTgt spid="14"/>
                                        </p:tgtEl>
                                        <p:attrNameLst>
                                          <p:attrName>style.visibility</p:attrName>
                                        </p:attrNameLst>
                                      </p:cBhvr>
                                      <p:to>
                                        <p:strVal val="visible"/>
                                      </p:to>
                                    </p:set>
                                    <p:anim calcmode="lin" valueType="num">
                                      <p:cBhvr>
                                        <p:cTn id="34" dur="100" fill="hold"/>
                                        <p:tgtEl>
                                          <p:spTgt spid="14"/>
                                        </p:tgtEl>
                                        <p:attrNameLst>
                                          <p:attrName>ppt_w</p:attrName>
                                        </p:attrNameLst>
                                      </p:cBhvr>
                                      <p:tavLst>
                                        <p:tav tm="0">
                                          <p:val>
                                            <p:fltVal val="0"/>
                                          </p:val>
                                        </p:tav>
                                        <p:tav tm="100000">
                                          <p:val>
                                            <p:strVal val="#ppt_w"/>
                                          </p:val>
                                        </p:tav>
                                      </p:tavLst>
                                    </p:anim>
                                    <p:anim calcmode="lin" valueType="num">
                                      <p:cBhvr>
                                        <p:cTn id="35" dur="100" fill="hold"/>
                                        <p:tgtEl>
                                          <p:spTgt spid="14"/>
                                        </p:tgtEl>
                                        <p:attrNameLst>
                                          <p:attrName>ppt_h</p:attrName>
                                        </p:attrNameLst>
                                      </p:cBhvr>
                                      <p:tavLst>
                                        <p:tav tm="0">
                                          <p:val>
                                            <p:fltVal val="0"/>
                                          </p:val>
                                        </p:tav>
                                        <p:tav tm="100000">
                                          <p:val>
                                            <p:strVal val="#ppt_h"/>
                                          </p:val>
                                        </p:tav>
                                      </p:tavLst>
                                    </p:anim>
                                    <p:animEffect transition="in" filter="fade">
                                      <p:cBhvr>
                                        <p:cTn id="36" dur="100"/>
                                        <p:tgtEl>
                                          <p:spTgt spid="14"/>
                                        </p:tgtEl>
                                      </p:cBhvr>
                                    </p:animEffect>
                                  </p:childTnLst>
                                </p:cTn>
                              </p:par>
                            </p:childTnLst>
                          </p:cTn>
                        </p:par>
                        <p:par>
                          <p:cTn id="37" fill="hold">
                            <p:stCondLst>
                              <p:cond delay="2349"/>
                            </p:stCondLst>
                            <p:childTnLst>
                              <p:par>
                                <p:cTn id="38" presetID="53" presetClass="entr" presetSubtype="16"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childTnLst>
                                </p:cTn>
                              </p:par>
                            </p:childTnLst>
                          </p:cTn>
                        </p:par>
                        <p:par>
                          <p:cTn id="43" fill="hold">
                            <p:stCondLst>
                              <p:cond delay="2849"/>
                            </p:stCondLst>
                            <p:childTnLst>
                              <p:par>
                                <p:cTn id="44" presetID="22" presetClass="entr" presetSubtype="2" fill="hold"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right)">
                                      <p:cBhvr>
                                        <p:cTn id="46" dur="500"/>
                                        <p:tgtEl>
                                          <p:spTgt spid="17"/>
                                        </p:tgtEl>
                                      </p:cBhvr>
                                    </p:animEffect>
                                  </p:childTnLst>
                                </p:cTn>
                              </p:par>
                            </p:childTnLst>
                          </p:cTn>
                        </p:par>
                        <p:par>
                          <p:cTn id="47" fill="hold">
                            <p:stCondLst>
                              <p:cond delay="3349"/>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12"/>
                                        </p:tgtEl>
                                        <p:attrNameLst>
                                          <p:attrName>style.visibility</p:attrName>
                                        </p:attrNameLst>
                                      </p:cBhvr>
                                      <p:to>
                                        <p:strVal val="visible"/>
                                      </p:to>
                                    </p:set>
                                    <p:anim calcmode="lin" valueType="num">
                                      <p:cBhvr>
                                        <p:cTn id="50" dur="100" fill="hold"/>
                                        <p:tgtEl>
                                          <p:spTgt spid="12"/>
                                        </p:tgtEl>
                                        <p:attrNameLst>
                                          <p:attrName>ppt_w</p:attrName>
                                        </p:attrNameLst>
                                      </p:cBhvr>
                                      <p:tavLst>
                                        <p:tav tm="0">
                                          <p:val>
                                            <p:fltVal val="0"/>
                                          </p:val>
                                        </p:tav>
                                        <p:tav tm="100000">
                                          <p:val>
                                            <p:strVal val="#ppt_w"/>
                                          </p:val>
                                        </p:tav>
                                      </p:tavLst>
                                    </p:anim>
                                    <p:anim calcmode="lin" valueType="num">
                                      <p:cBhvr>
                                        <p:cTn id="51" dur="100" fill="hold"/>
                                        <p:tgtEl>
                                          <p:spTgt spid="12"/>
                                        </p:tgtEl>
                                        <p:attrNameLst>
                                          <p:attrName>ppt_h</p:attrName>
                                        </p:attrNameLst>
                                      </p:cBhvr>
                                      <p:tavLst>
                                        <p:tav tm="0">
                                          <p:val>
                                            <p:fltVal val="0"/>
                                          </p:val>
                                        </p:tav>
                                        <p:tav tm="100000">
                                          <p:val>
                                            <p:strVal val="#ppt_h"/>
                                          </p:val>
                                        </p:tav>
                                      </p:tavLst>
                                    </p:anim>
                                    <p:animEffect transition="in" filter="fade">
                                      <p:cBhvr>
                                        <p:cTn id="52" dur="100"/>
                                        <p:tgtEl>
                                          <p:spTgt spid="12"/>
                                        </p:tgtEl>
                                      </p:cBhvr>
                                    </p:animEffect>
                                  </p:childTnLst>
                                </p:cTn>
                              </p:par>
                            </p:childTnLst>
                          </p:cTn>
                        </p:par>
                        <p:par>
                          <p:cTn id="53" fill="hold">
                            <p:stCondLst>
                              <p:cond delay="4199"/>
                            </p:stCondLst>
                            <p:childTnLst>
                              <p:par>
                                <p:cTn id="54" presetID="53" presetClass="entr" presetSubtype="16" fill="hold" grpId="0" nodeType="after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p:cTn id="56" dur="500" fill="hold"/>
                                        <p:tgtEl>
                                          <p:spTgt spid="10"/>
                                        </p:tgtEl>
                                        <p:attrNameLst>
                                          <p:attrName>ppt_w</p:attrName>
                                        </p:attrNameLst>
                                      </p:cBhvr>
                                      <p:tavLst>
                                        <p:tav tm="0">
                                          <p:val>
                                            <p:fltVal val="0"/>
                                          </p:val>
                                        </p:tav>
                                        <p:tav tm="100000">
                                          <p:val>
                                            <p:strVal val="#ppt_w"/>
                                          </p:val>
                                        </p:tav>
                                      </p:tavLst>
                                    </p:anim>
                                    <p:anim calcmode="lin" valueType="num">
                                      <p:cBhvr>
                                        <p:cTn id="57" dur="500" fill="hold"/>
                                        <p:tgtEl>
                                          <p:spTgt spid="10"/>
                                        </p:tgtEl>
                                        <p:attrNameLst>
                                          <p:attrName>ppt_h</p:attrName>
                                        </p:attrNameLst>
                                      </p:cBhvr>
                                      <p:tavLst>
                                        <p:tav tm="0">
                                          <p:val>
                                            <p:fltVal val="0"/>
                                          </p:val>
                                        </p:tav>
                                        <p:tav tm="100000">
                                          <p:val>
                                            <p:strVal val="#ppt_h"/>
                                          </p:val>
                                        </p:tav>
                                      </p:tavLst>
                                    </p:anim>
                                    <p:animEffect transition="in" filter="fade">
                                      <p:cBhvr>
                                        <p:cTn id="58" dur="500"/>
                                        <p:tgtEl>
                                          <p:spTgt spid="10"/>
                                        </p:tgtEl>
                                      </p:cBhvr>
                                    </p:animEffect>
                                  </p:childTnLst>
                                </p:cTn>
                              </p:par>
                            </p:childTnLst>
                          </p:cTn>
                        </p:par>
                        <p:par>
                          <p:cTn id="59" fill="hold">
                            <p:stCondLst>
                              <p:cond delay="4699"/>
                            </p:stCondLst>
                            <p:childTnLst>
                              <p:par>
                                <p:cTn id="60" presetID="22" presetClass="entr" presetSubtype="8" fill="hold" nodeType="after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wipe(left)">
                                      <p:cBhvr>
                                        <p:cTn id="62" dur="500"/>
                                        <p:tgtEl>
                                          <p:spTgt spid="18"/>
                                        </p:tgtEl>
                                      </p:cBhvr>
                                    </p:animEffect>
                                  </p:childTnLst>
                                </p:cTn>
                              </p:par>
                            </p:childTnLst>
                          </p:cTn>
                        </p:par>
                        <p:par>
                          <p:cTn id="63" fill="hold">
                            <p:stCondLst>
                              <p:cond delay="5199"/>
                            </p:stCondLst>
                            <p:childTnLst>
                              <p:par>
                                <p:cTn id="64" presetID="53" presetClass="entr" presetSubtype="16" fill="hold" grpId="0" nodeType="afterEffect">
                                  <p:stCondLst>
                                    <p:cond delay="0"/>
                                  </p:stCondLst>
                                  <p:iterate type="lt">
                                    <p:tmPct val="10000"/>
                                  </p:iterate>
                                  <p:childTnLst>
                                    <p:set>
                                      <p:cBhvr>
                                        <p:cTn id="65" dur="1" fill="hold">
                                          <p:stCondLst>
                                            <p:cond delay="0"/>
                                          </p:stCondLst>
                                        </p:cTn>
                                        <p:tgtEl>
                                          <p:spTgt spid="15"/>
                                        </p:tgtEl>
                                        <p:attrNameLst>
                                          <p:attrName>style.visibility</p:attrName>
                                        </p:attrNameLst>
                                      </p:cBhvr>
                                      <p:to>
                                        <p:strVal val="visible"/>
                                      </p:to>
                                    </p:set>
                                    <p:anim calcmode="lin" valueType="num">
                                      <p:cBhvr>
                                        <p:cTn id="66" dur="100" fill="hold"/>
                                        <p:tgtEl>
                                          <p:spTgt spid="15"/>
                                        </p:tgtEl>
                                        <p:attrNameLst>
                                          <p:attrName>ppt_w</p:attrName>
                                        </p:attrNameLst>
                                      </p:cBhvr>
                                      <p:tavLst>
                                        <p:tav tm="0">
                                          <p:val>
                                            <p:fltVal val="0"/>
                                          </p:val>
                                        </p:tav>
                                        <p:tav tm="100000">
                                          <p:val>
                                            <p:strVal val="#ppt_w"/>
                                          </p:val>
                                        </p:tav>
                                      </p:tavLst>
                                    </p:anim>
                                    <p:anim calcmode="lin" valueType="num">
                                      <p:cBhvr>
                                        <p:cTn id="67" dur="100" fill="hold"/>
                                        <p:tgtEl>
                                          <p:spTgt spid="15"/>
                                        </p:tgtEl>
                                        <p:attrNameLst>
                                          <p:attrName>ppt_h</p:attrName>
                                        </p:attrNameLst>
                                      </p:cBhvr>
                                      <p:tavLst>
                                        <p:tav tm="0">
                                          <p:val>
                                            <p:fltVal val="0"/>
                                          </p:val>
                                        </p:tav>
                                        <p:tav tm="100000">
                                          <p:val>
                                            <p:strVal val="#ppt_h"/>
                                          </p:val>
                                        </p:tav>
                                      </p:tavLst>
                                    </p:anim>
                                    <p:animEffect transition="in" filter="fade">
                                      <p:cBhvr>
                                        <p:cTn id="68" dur="100"/>
                                        <p:tgtEl>
                                          <p:spTgt spid="15"/>
                                        </p:tgtEl>
                                      </p:cBhvr>
                                    </p:animEffect>
                                  </p:childTnLst>
                                </p:cTn>
                              </p:par>
                            </p:childTnLst>
                          </p:cTn>
                        </p:par>
                        <p:par>
                          <p:cTn id="69" fill="hold">
                            <p:stCondLst>
                              <p:cond delay="6050"/>
                            </p:stCondLst>
                            <p:childTnLst>
                              <p:par>
                                <p:cTn id="70" presetID="53" presetClass="entr" presetSubtype="16" fill="hold" grpId="0" nodeType="afterEffect">
                                  <p:stCondLst>
                                    <p:cond delay="0"/>
                                  </p:stCondLst>
                                  <p:childTnLst>
                                    <p:set>
                                      <p:cBhvr>
                                        <p:cTn id="71" dur="1" fill="hold">
                                          <p:stCondLst>
                                            <p:cond delay="0"/>
                                          </p:stCondLst>
                                        </p:cTn>
                                        <p:tgtEl>
                                          <p:spTgt spid="11"/>
                                        </p:tgtEl>
                                        <p:attrNameLst>
                                          <p:attrName>style.visibility</p:attrName>
                                        </p:attrNameLst>
                                      </p:cBhvr>
                                      <p:to>
                                        <p:strVal val="visible"/>
                                      </p:to>
                                    </p:set>
                                    <p:anim calcmode="lin" valueType="num">
                                      <p:cBhvr>
                                        <p:cTn id="72" dur="500" fill="hold"/>
                                        <p:tgtEl>
                                          <p:spTgt spid="11"/>
                                        </p:tgtEl>
                                        <p:attrNameLst>
                                          <p:attrName>ppt_w</p:attrName>
                                        </p:attrNameLst>
                                      </p:cBhvr>
                                      <p:tavLst>
                                        <p:tav tm="0">
                                          <p:val>
                                            <p:fltVal val="0"/>
                                          </p:val>
                                        </p:tav>
                                        <p:tav tm="100000">
                                          <p:val>
                                            <p:strVal val="#ppt_w"/>
                                          </p:val>
                                        </p:tav>
                                      </p:tavLst>
                                    </p:anim>
                                    <p:anim calcmode="lin" valueType="num">
                                      <p:cBhvr>
                                        <p:cTn id="73" dur="500" fill="hold"/>
                                        <p:tgtEl>
                                          <p:spTgt spid="11"/>
                                        </p:tgtEl>
                                        <p:attrNameLst>
                                          <p:attrName>ppt_h</p:attrName>
                                        </p:attrNameLst>
                                      </p:cBhvr>
                                      <p:tavLst>
                                        <p:tav tm="0">
                                          <p:val>
                                            <p:fltVal val="0"/>
                                          </p:val>
                                        </p:tav>
                                        <p:tav tm="100000">
                                          <p:val>
                                            <p:strVal val="#ppt_h"/>
                                          </p:val>
                                        </p:tav>
                                      </p:tavLst>
                                    </p:anim>
                                    <p:animEffect transition="in" filter="fade">
                                      <p:cBhvr>
                                        <p:cTn id="74" dur="500"/>
                                        <p:tgtEl>
                                          <p:spTgt spid="11"/>
                                        </p:tgtEl>
                                      </p:cBhvr>
                                    </p:animEffect>
                                  </p:childTnLst>
                                </p:cTn>
                              </p:par>
                            </p:childTnLst>
                          </p:cTn>
                        </p:par>
                        <p:par>
                          <p:cTn id="75" fill="hold">
                            <p:stCondLst>
                              <p:cond delay="6550"/>
                            </p:stCondLst>
                            <p:childTnLst>
                              <p:par>
                                <p:cTn id="76" presetID="22" presetClass="entr" presetSubtype="2" fill="hold"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right)">
                                      <p:cBhvr>
                                        <p:cTn id="78" dur="500"/>
                                        <p:tgtEl>
                                          <p:spTgt spid="16"/>
                                        </p:tgtEl>
                                      </p:cBhvr>
                                    </p:animEffect>
                                  </p:childTnLst>
                                </p:cTn>
                              </p:par>
                            </p:childTnLst>
                          </p:cTn>
                        </p:par>
                        <p:par>
                          <p:cTn id="79" fill="hold">
                            <p:stCondLst>
                              <p:cond delay="7050"/>
                            </p:stCondLst>
                            <p:childTnLst>
                              <p:par>
                                <p:cTn id="80" presetID="53" presetClass="entr" presetSubtype="16" fill="hold" grpId="0" nodeType="afterEffect">
                                  <p:stCondLst>
                                    <p:cond delay="0"/>
                                  </p:stCondLst>
                                  <p:iterate type="lt">
                                    <p:tmPct val="10000"/>
                                  </p:iterate>
                                  <p:childTnLst>
                                    <p:set>
                                      <p:cBhvr>
                                        <p:cTn id="81" dur="1" fill="hold">
                                          <p:stCondLst>
                                            <p:cond delay="0"/>
                                          </p:stCondLst>
                                        </p:cTn>
                                        <p:tgtEl>
                                          <p:spTgt spid="13"/>
                                        </p:tgtEl>
                                        <p:attrNameLst>
                                          <p:attrName>style.visibility</p:attrName>
                                        </p:attrNameLst>
                                      </p:cBhvr>
                                      <p:to>
                                        <p:strVal val="visible"/>
                                      </p:to>
                                    </p:set>
                                    <p:anim calcmode="lin" valueType="num">
                                      <p:cBhvr>
                                        <p:cTn id="82" dur="100" fill="hold"/>
                                        <p:tgtEl>
                                          <p:spTgt spid="13"/>
                                        </p:tgtEl>
                                        <p:attrNameLst>
                                          <p:attrName>ppt_w</p:attrName>
                                        </p:attrNameLst>
                                      </p:cBhvr>
                                      <p:tavLst>
                                        <p:tav tm="0">
                                          <p:val>
                                            <p:fltVal val="0"/>
                                          </p:val>
                                        </p:tav>
                                        <p:tav tm="100000">
                                          <p:val>
                                            <p:strVal val="#ppt_w"/>
                                          </p:val>
                                        </p:tav>
                                      </p:tavLst>
                                    </p:anim>
                                    <p:anim calcmode="lin" valueType="num">
                                      <p:cBhvr>
                                        <p:cTn id="83" dur="100" fill="hold"/>
                                        <p:tgtEl>
                                          <p:spTgt spid="13"/>
                                        </p:tgtEl>
                                        <p:attrNameLst>
                                          <p:attrName>ppt_h</p:attrName>
                                        </p:attrNameLst>
                                      </p:cBhvr>
                                      <p:tavLst>
                                        <p:tav tm="0">
                                          <p:val>
                                            <p:fltVal val="0"/>
                                          </p:val>
                                        </p:tav>
                                        <p:tav tm="100000">
                                          <p:val>
                                            <p:strVal val="#ppt_h"/>
                                          </p:val>
                                        </p:tav>
                                      </p:tavLst>
                                    </p:anim>
                                    <p:animEffect transition="in" filter="fade">
                                      <p:cBhvr>
                                        <p:cTn id="84" dur="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P spid="9" grpId="0"/>
      <p:bldP spid="10" grpId="0"/>
      <p:bldP spid="11" grpId="0"/>
      <p:bldP spid="12" grpId="0"/>
      <p:bldP spid="13" grpId="0"/>
      <p:bldP spid="14"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Box 2"/>
          <p:cNvSpPr txBox="1"/>
          <p:nvPr/>
        </p:nvSpPr>
        <p:spPr>
          <a:xfrm>
            <a:off x="2279577" y="2339016"/>
            <a:ext cx="3403573" cy="461665"/>
          </a:xfrm>
          <a:prstGeom prst="rect">
            <a:avLst/>
          </a:prstGeom>
          <a:noFill/>
        </p:spPr>
        <p:txBody>
          <a:bodyPr wrap="square" rtlCol="0">
            <a:spAutoFit/>
          </a:bodyPr>
          <a:lstStyle/>
          <a:p>
            <a:pPr>
              <a:spcBef>
                <a:spcPts val="1000"/>
              </a:spcBef>
            </a:pPr>
            <a:r>
              <a:rPr lang="zh-CN" altLang="en-US" sz="1200" dirty="0">
                <a:solidFill>
                  <a:schemeClr val="bg1">
                    <a:lumMod val="50000"/>
                  </a:schemeClr>
                </a:solidFill>
                <a:cs typeface="+mn-ea"/>
                <a:sym typeface="+mn-lt"/>
              </a:rPr>
              <a:t>此处添加详细文本描述，建议与标题相关并符合整体语言风格，语言描述尽量简洁生动。</a:t>
            </a:r>
          </a:p>
        </p:txBody>
      </p:sp>
      <p:cxnSp>
        <p:nvCxnSpPr>
          <p:cNvPr id="58" name="直接连接符 57"/>
          <p:cNvCxnSpPr/>
          <p:nvPr/>
        </p:nvCxnSpPr>
        <p:spPr>
          <a:xfrm>
            <a:off x="1445170" y="2976662"/>
            <a:ext cx="4063977" cy="0"/>
          </a:xfrm>
          <a:prstGeom prst="line">
            <a:avLst/>
          </a:prstGeom>
          <a:noFill/>
          <a:ln w="9525" cap="flat" cmpd="sng" algn="ctr">
            <a:solidFill>
              <a:schemeClr val="tx1">
                <a:lumMod val="50000"/>
                <a:lumOff val="50000"/>
              </a:schemeClr>
            </a:solidFill>
            <a:prstDash val="dash"/>
          </a:ln>
          <a:effectLst/>
        </p:spPr>
      </p:cxnSp>
      <p:cxnSp>
        <p:nvCxnSpPr>
          <p:cNvPr id="60" name="直接连接符 59"/>
          <p:cNvCxnSpPr/>
          <p:nvPr/>
        </p:nvCxnSpPr>
        <p:spPr>
          <a:xfrm>
            <a:off x="1444422" y="4390634"/>
            <a:ext cx="4064725" cy="0"/>
          </a:xfrm>
          <a:prstGeom prst="line">
            <a:avLst/>
          </a:prstGeom>
          <a:noFill/>
          <a:ln w="9525" cap="flat" cmpd="sng" algn="ctr">
            <a:solidFill>
              <a:schemeClr val="tx1">
                <a:lumMod val="50000"/>
                <a:lumOff val="50000"/>
              </a:schemeClr>
            </a:solidFill>
            <a:prstDash val="dash"/>
          </a:ln>
          <a:effectLst/>
        </p:spPr>
      </p:cxnSp>
      <p:grpSp>
        <p:nvGrpSpPr>
          <p:cNvPr id="61" name="组合 60"/>
          <p:cNvGrpSpPr/>
          <p:nvPr/>
        </p:nvGrpSpPr>
        <p:grpSpPr>
          <a:xfrm>
            <a:off x="6180971" y="1621205"/>
            <a:ext cx="4617828" cy="4082910"/>
            <a:chOff x="512440" y="949532"/>
            <a:chExt cx="3771528" cy="3334209"/>
          </a:xfrm>
        </p:grpSpPr>
        <p:pic>
          <p:nvPicPr>
            <p:cNvPr id="62" name="Picture 5"/>
            <p:cNvPicPr>
              <a:picLocks noChangeAspect="1"/>
            </p:cNvPicPr>
            <p:nvPr/>
          </p:nvPicPr>
          <p:blipFill rotWithShape="1">
            <a:blip r:embed="rId2" cstate="print">
              <a:extLst>
                <a:ext uri="{28A0092B-C50C-407E-A947-70E740481C1C}">
                  <a14:useLocalDpi xmlns:a14="http://schemas.microsoft.com/office/drawing/2010/main" val="0"/>
                </a:ext>
              </a:extLst>
            </a:blip>
            <a:srcRect b="2578"/>
            <a:stretch>
              <a:fillRect/>
            </a:stretch>
          </p:blipFill>
          <p:spPr>
            <a:xfrm>
              <a:off x="512440" y="949532"/>
              <a:ext cx="3771528" cy="3334209"/>
            </a:xfrm>
            <a:prstGeom prst="rect">
              <a:avLst/>
            </a:prstGeom>
            <a:effectLst>
              <a:reflection blurRad="6350" endPos="14000" dir="5400000" sy="-100000" algn="bl" rotWithShape="0"/>
            </a:effectLst>
          </p:spPr>
        </p:pic>
        <p:pic>
          <p:nvPicPr>
            <p:cNvPr id="63"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07242" y="1156746"/>
              <a:ext cx="3375558" cy="21782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4" name="透明"/>
            <p:cNvSpPr/>
            <p:nvPr/>
          </p:nvSpPr>
          <p:spPr bwMode="auto">
            <a:xfrm>
              <a:off x="2343885" y="1156746"/>
              <a:ext cx="1738915" cy="2176456"/>
            </a:xfrm>
            <a:custGeom>
              <a:avLst/>
              <a:gdLst>
                <a:gd name="T0" fmla="*/ 1682 w 1682"/>
                <a:gd name="T1" fmla="*/ 0 h 2069"/>
                <a:gd name="T2" fmla="*/ 789 w 1682"/>
                <a:gd name="T3" fmla="*/ 0 h 2069"/>
                <a:gd name="T4" fmla="*/ 0 w 1682"/>
                <a:gd name="T5" fmla="*/ 2069 h 2069"/>
                <a:gd name="T6" fmla="*/ 1682 w 1682"/>
                <a:gd name="T7" fmla="*/ 2069 h 2069"/>
                <a:gd name="T8" fmla="*/ 1682 w 1682"/>
                <a:gd name="T9" fmla="*/ 0 h 2069"/>
              </a:gdLst>
              <a:ahLst/>
              <a:cxnLst>
                <a:cxn ang="0">
                  <a:pos x="T0" y="T1"/>
                </a:cxn>
                <a:cxn ang="0">
                  <a:pos x="T2" y="T3"/>
                </a:cxn>
                <a:cxn ang="0">
                  <a:pos x="T4" y="T5"/>
                </a:cxn>
                <a:cxn ang="0">
                  <a:pos x="T6" y="T7"/>
                </a:cxn>
                <a:cxn ang="0">
                  <a:pos x="T8" y="T9"/>
                </a:cxn>
              </a:cxnLst>
              <a:rect l="0" t="0" r="r" b="b"/>
              <a:pathLst>
                <a:path w="1682" h="2069">
                  <a:moveTo>
                    <a:pt x="1682" y="0"/>
                  </a:moveTo>
                  <a:lnTo>
                    <a:pt x="789" y="0"/>
                  </a:lnTo>
                  <a:lnTo>
                    <a:pt x="0" y="2069"/>
                  </a:lnTo>
                  <a:lnTo>
                    <a:pt x="1682" y="2069"/>
                  </a:lnTo>
                  <a:lnTo>
                    <a:pt x="1682" y="0"/>
                  </a:lnTo>
                  <a:close/>
                </a:path>
              </a:pathLst>
            </a:custGeom>
            <a:gradFill flip="none" rotWithShape="1">
              <a:gsLst>
                <a:gs pos="0">
                  <a:schemeClr val="bg1">
                    <a:alpha val="30000"/>
                  </a:schemeClr>
                </a:gs>
                <a:gs pos="23000">
                  <a:schemeClr val="bg1">
                    <a:alpha val="20000"/>
                  </a:schemeClr>
                </a:gs>
                <a:gs pos="100000">
                  <a:schemeClr val="bg1">
                    <a:alpha val="0"/>
                  </a:schemeClr>
                </a:gs>
              </a:gsLst>
              <a:lin ang="81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65" name="组合 64"/>
          <p:cNvGrpSpPr/>
          <p:nvPr/>
        </p:nvGrpSpPr>
        <p:grpSpPr>
          <a:xfrm>
            <a:off x="1393976" y="1978786"/>
            <a:ext cx="733959" cy="734055"/>
            <a:chOff x="4499992" y="267494"/>
            <a:chExt cx="599448" cy="599448"/>
          </a:xfrm>
        </p:grpSpPr>
        <p:grpSp>
          <p:nvGrpSpPr>
            <p:cNvPr id="74" name="组合 73"/>
            <p:cNvGrpSpPr/>
            <p:nvPr/>
          </p:nvGrpSpPr>
          <p:grpSpPr>
            <a:xfrm>
              <a:off x="4499992" y="267494"/>
              <a:ext cx="599448" cy="599448"/>
              <a:chOff x="4131160" y="713581"/>
              <a:chExt cx="881684" cy="881684"/>
            </a:xfrm>
          </p:grpSpPr>
          <p:sp>
            <p:nvSpPr>
              <p:cNvPr id="78" name="椭圆 77"/>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cs typeface="+mn-ea"/>
                  <a:sym typeface="+mn-lt"/>
                </a:endParaRPr>
              </a:p>
            </p:txBody>
          </p:sp>
          <p:sp>
            <p:nvSpPr>
              <p:cNvPr id="79" name="椭圆 78"/>
              <p:cNvSpPr/>
              <p:nvPr/>
            </p:nvSpPr>
            <p:spPr>
              <a:xfrm>
                <a:off x="4237176" y="819597"/>
                <a:ext cx="669652" cy="669652"/>
              </a:xfrm>
              <a:prstGeom prst="ellipse">
                <a:avLst/>
              </a:prstGeom>
              <a:solidFill>
                <a:schemeClr val="accent2"/>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cs typeface="+mn-ea"/>
                  <a:sym typeface="+mn-lt"/>
                </a:endParaRPr>
              </a:p>
            </p:txBody>
          </p:sp>
        </p:grpSp>
        <p:sp>
          <p:nvSpPr>
            <p:cNvPr id="75" name="Freeform 70"/>
            <p:cNvSpPr>
              <a:spLocks noEditPoints="1"/>
            </p:cNvSpPr>
            <p:nvPr/>
          </p:nvSpPr>
          <p:spPr bwMode="auto">
            <a:xfrm>
              <a:off x="4679089" y="422857"/>
              <a:ext cx="241254" cy="288722"/>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68571" tIns="34286" rIns="68571" bIns="34286" numCol="1" anchor="t" anchorCtr="0" compatLnSpc="1"/>
            <a:lstStyle/>
            <a:p>
              <a:endParaRPr lang="en-US">
                <a:cs typeface="+mn-ea"/>
                <a:sym typeface="+mn-lt"/>
              </a:endParaRPr>
            </a:p>
          </p:txBody>
        </p:sp>
      </p:grpSp>
      <p:grpSp>
        <p:nvGrpSpPr>
          <p:cNvPr id="80" name="组合 79"/>
          <p:cNvGrpSpPr/>
          <p:nvPr/>
        </p:nvGrpSpPr>
        <p:grpSpPr>
          <a:xfrm>
            <a:off x="1412869" y="3271720"/>
            <a:ext cx="733959" cy="734055"/>
            <a:chOff x="5418452" y="307702"/>
            <a:chExt cx="599448" cy="599448"/>
          </a:xfrm>
        </p:grpSpPr>
        <p:grpSp>
          <p:nvGrpSpPr>
            <p:cNvPr id="81" name="组合 80"/>
            <p:cNvGrpSpPr/>
            <p:nvPr/>
          </p:nvGrpSpPr>
          <p:grpSpPr>
            <a:xfrm>
              <a:off x="5418452" y="307702"/>
              <a:ext cx="599448" cy="599448"/>
              <a:chOff x="4131160" y="713581"/>
              <a:chExt cx="881684" cy="881684"/>
            </a:xfrm>
          </p:grpSpPr>
          <p:sp>
            <p:nvSpPr>
              <p:cNvPr id="83" name="椭圆 82"/>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cs typeface="+mn-ea"/>
                  <a:sym typeface="+mn-lt"/>
                </a:endParaRPr>
              </a:p>
            </p:txBody>
          </p:sp>
          <p:sp>
            <p:nvSpPr>
              <p:cNvPr id="84" name="椭圆 83"/>
              <p:cNvSpPr/>
              <p:nvPr/>
            </p:nvSpPr>
            <p:spPr>
              <a:xfrm>
                <a:off x="4237176" y="819597"/>
                <a:ext cx="669652" cy="669652"/>
              </a:xfrm>
              <a:prstGeom prst="ellipse">
                <a:avLst/>
              </a:prstGeom>
              <a:solidFill>
                <a:schemeClr val="accent1"/>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cs typeface="+mn-ea"/>
                  <a:sym typeface="+mn-lt"/>
                </a:endParaRPr>
              </a:p>
            </p:txBody>
          </p:sp>
        </p:grpSp>
        <p:sp>
          <p:nvSpPr>
            <p:cNvPr id="82" name="Freeform 72"/>
            <p:cNvSpPr>
              <a:spLocks noEditPoints="1"/>
            </p:cNvSpPr>
            <p:nvPr/>
          </p:nvSpPr>
          <p:spPr bwMode="auto">
            <a:xfrm>
              <a:off x="5580112" y="455050"/>
              <a:ext cx="297176" cy="29771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8571" tIns="34286" rIns="68571" bIns="34286" numCol="1" anchor="t" anchorCtr="0" compatLnSpc="1"/>
            <a:lstStyle/>
            <a:p>
              <a:endParaRPr lang="en-US">
                <a:cs typeface="+mn-ea"/>
                <a:sym typeface="+mn-lt"/>
              </a:endParaRPr>
            </a:p>
          </p:txBody>
        </p:sp>
      </p:grpSp>
      <p:grpSp>
        <p:nvGrpSpPr>
          <p:cNvPr id="85" name="组合 84"/>
          <p:cNvGrpSpPr/>
          <p:nvPr/>
        </p:nvGrpSpPr>
        <p:grpSpPr>
          <a:xfrm>
            <a:off x="1434608" y="4542381"/>
            <a:ext cx="733959" cy="734055"/>
            <a:chOff x="6516216" y="334289"/>
            <a:chExt cx="599448" cy="599448"/>
          </a:xfrm>
        </p:grpSpPr>
        <p:grpSp>
          <p:nvGrpSpPr>
            <p:cNvPr id="86" name="组合 85"/>
            <p:cNvGrpSpPr/>
            <p:nvPr/>
          </p:nvGrpSpPr>
          <p:grpSpPr>
            <a:xfrm>
              <a:off x="6516216" y="334289"/>
              <a:ext cx="599448" cy="599448"/>
              <a:chOff x="4131160" y="713581"/>
              <a:chExt cx="881684" cy="881684"/>
            </a:xfrm>
          </p:grpSpPr>
          <p:sp>
            <p:nvSpPr>
              <p:cNvPr id="88" name="椭圆 87"/>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cs typeface="+mn-ea"/>
                  <a:sym typeface="+mn-lt"/>
                </a:endParaRPr>
              </a:p>
            </p:txBody>
          </p:sp>
          <p:sp>
            <p:nvSpPr>
              <p:cNvPr id="89" name="椭圆 88"/>
              <p:cNvSpPr/>
              <p:nvPr/>
            </p:nvSpPr>
            <p:spPr>
              <a:xfrm>
                <a:off x="4237176" y="819597"/>
                <a:ext cx="669652" cy="669652"/>
              </a:xfrm>
              <a:prstGeom prst="ellipse">
                <a:avLst/>
              </a:prstGeom>
              <a:solidFill>
                <a:schemeClr val="tx2"/>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cs typeface="+mn-ea"/>
                  <a:sym typeface="+mn-lt"/>
                </a:endParaRPr>
              </a:p>
            </p:txBody>
          </p:sp>
        </p:grpSp>
        <p:sp>
          <p:nvSpPr>
            <p:cNvPr id="87" name="Freeform 13"/>
            <p:cNvSpPr>
              <a:spLocks noEditPoints="1"/>
            </p:cNvSpPr>
            <p:nvPr/>
          </p:nvSpPr>
          <p:spPr bwMode="auto">
            <a:xfrm>
              <a:off x="6723586" y="474407"/>
              <a:ext cx="184708" cy="34046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lstStyle/>
            <a:p>
              <a:endParaRPr lang="en-US">
                <a:cs typeface="+mn-ea"/>
                <a:sym typeface="+mn-lt"/>
              </a:endParaRPr>
            </a:p>
          </p:txBody>
        </p:sp>
      </p:grpSp>
      <p:sp>
        <p:nvSpPr>
          <p:cNvPr id="90" name="TextBox 2"/>
          <p:cNvSpPr txBox="1"/>
          <p:nvPr/>
        </p:nvSpPr>
        <p:spPr>
          <a:xfrm>
            <a:off x="2279577" y="1969040"/>
            <a:ext cx="3403573" cy="369332"/>
          </a:xfrm>
          <a:prstGeom prst="rect">
            <a:avLst/>
          </a:prstGeom>
          <a:noFill/>
        </p:spPr>
        <p:txBody>
          <a:bodyPr wrap="square" rtlCol="0">
            <a:spAutoFit/>
          </a:bodyPr>
          <a:lstStyle/>
          <a:p>
            <a:pPr>
              <a:spcBef>
                <a:spcPts val="1000"/>
              </a:spcBef>
            </a:pPr>
            <a:r>
              <a:rPr lang="zh-CN" altLang="en-US" b="1" dirty="0">
                <a:solidFill>
                  <a:schemeClr val="bg1">
                    <a:lumMod val="50000"/>
                  </a:schemeClr>
                </a:solidFill>
                <a:cs typeface="+mn-ea"/>
                <a:sym typeface="+mn-lt"/>
              </a:rPr>
              <a:t>相关标题文字</a:t>
            </a:r>
          </a:p>
        </p:txBody>
      </p:sp>
      <p:sp>
        <p:nvSpPr>
          <p:cNvPr id="91" name="TextBox 2"/>
          <p:cNvSpPr txBox="1"/>
          <p:nvPr/>
        </p:nvSpPr>
        <p:spPr>
          <a:xfrm>
            <a:off x="2279577" y="3686678"/>
            <a:ext cx="3403573" cy="461665"/>
          </a:xfrm>
          <a:prstGeom prst="rect">
            <a:avLst/>
          </a:prstGeom>
          <a:noFill/>
        </p:spPr>
        <p:txBody>
          <a:bodyPr wrap="square" rtlCol="0">
            <a:spAutoFit/>
          </a:bodyPr>
          <a:lstStyle/>
          <a:p>
            <a:pPr>
              <a:spcBef>
                <a:spcPts val="1000"/>
              </a:spcBef>
            </a:pPr>
            <a:r>
              <a:rPr lang="zh-CN" altLang="en-US" sz="1200" dirty="0">
                <a:solidFill>
                  <a:schemeClr val="bg1">
                    <a:lumMod val="50000"/>
                  </a:schemeClr>
                </a:solidFill>
                <a:cs typeface="+mn-ea"/>
                <a:sym typeface="+mn-lt"/>
              </a:rPr>
              <a:t>此处添加详细文本描述，建议与标题相关并符合整体语言风格，语言描述尽量简洁生动。</a:t>
            </a:r>
          </a:p>
        </p:txBody>
      </p:sp>
      <p:sp>
        <p:nvSpPr>
          <p:cNvPr id="92" name="TextBox 2"/>
          <p:cNvSpPr txBox="1"/>
          <p:nvPr/>
        </p:nvSpPr>
        <p:spPr>
          <a:xfrm>
            <a:off x="2279577" y="3316702"/>
            <a:ext cx="3403573" cy="369332"/>
          </a:xfrm>
          <a:prstGeom prst="rect">
            <a:avLst/>
          </a:prstGeom>
          <a:noFill/>
        </p:spPr>
        <p:txBody>
          <a:bodyPr wrap="square" rtlCol="0">
            <a:spAutoFit/>
          </a:bodyPr>
          <a:lstStyle/>
          <a:p>
            <a:pPr>
              <a:spcBef>
                <a:spcPts val="1000"/>
              </a:spcBef>
            </a:pPr>
            <a:r>
              <a:rPr lang="zh-CN" altLang="en-US" b="1" dirty="0">
                <a:solidFill>
                  <a:schemeClr val="bg1">
                    <a:lumMod val="50000"/>
                  </a:schemeClr>
                </a:solidFill>
                <a:cs typeface="+mn-ea"/>
                <a:sym typeface="+mn-lt"/>
              </a:rPr>
              <a:t>相关标题文字</a:t>
            </a:r>
          </a:p>
        </p:txBody>
      </p:sp>
      <p:sp>
        <p:nvSpPr>
          <p:cNvPr id="93" name="TextBox 2"/>
          <p:cNvSpPr txBox="1"/>
          <p:nvPr/>
        </p:nvSpPr>
        <p:spPr>
          <a:xfrm>
            <a:off x="2279577" y="4985752"/>
            <a:ext cx="3403573" cy="461665"/>
          </a:xfrm>
          <a:prstGeom prst="rect">
            <a:avLst/>
          </a:prstGeom>
          <a:noFill/>
        </p:spPr>
        <p:txBody>
          <a:bodyPr wrap="square" rtlCol="0">
            <a:spAutoFit/>
          </a:bodyPr>
          <a:lstStyle/>
          <a:p>
            <a:pPr>
              <a:spcBef>
                <a:spcPts val="1000"/>
              </a:spcBef>
            </a:pPr>
            <a:r>
              <a:rPr lang="zh-CN" altLang="en-US" sz="1200" dirty="0">
                <a:solidFill>
                  <a:schemeClr val="bg1">
                    <a:lumMod val="50000"/>
                  </a:schemeClr>
                </a:solidFill>
                <a:cs typeface="+mn-ea"/>
                <a:sym typeface="+mn-lt"/>
              </a:rPr>
              <a:t>此处添加详细文本描述，建议与标题相关并符合整体语言风格，语言描述尽量简洁生动。</a:t>
            </a:r>
          </a:p>
        </p:txBody>
      </p:sp>
      <p:sp>
        <p:nvSpPr>
          <p:cNvPr id="94" name="TextBox 2"/>
          <p:cNvSpPr txBox="1"/>
          <p:nvPr/>
        </p:nvSpPr>
        <p:spPr>
          <a:xfrm>
            <a:off x="2279577" y="4615776"/>
            <a:ext cx="3403573" cy="369332"/>
          </a:xfrm>
          <a:prstGeom prst="rect">
            <a:avLst/>
          </a:prstGeom>
          <a:noFill/>
        </p:spPr>
        <p:txBody>
          <a:bodyPr wrap="square" rtlCol="0">
            <a:spAutoFit/>
          </a:bodyPr>
          <a:lstStyle/>
          <a:p>
            <a:pPr>
              <a:spcBef>
                <a:spcPts val="1000"/>
              </a:spcBef>
            </a:pPr>
            <a:r>
              <a:rPr lang="zh-CN" altLang="en-US" b="1" dirty="0">
                <a:solidFill>
                  <a:schemeClr val="bg1">
                    <a:lumMod val="50000"/>
                  </a:schemeClr>
                </a:solidFill>
                <a:cs typeface="+mn-ea"/>
                <a:sym typeface="+mn-lt"/>
              </a:rPr>
              <a:t>相关标题文字</a:t>
            </a:r>
          </a:p>
        </p:txBody>
      </p:sp>
      <p:sp>
        <p:nvSpPr>
          <p:cNvPr id="3" name="标题 2"/>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1000"/>
                                        <p:tgtEl>
                                          <p:spTgt spid="61"/>
                                        </p:tgtEl>
                                      </p:cBhvr>
                                    </p:animEffect>
                                    <p:anim calcmode="lin" valueType="num">
                                      <p:cBhvr>
                                        <p:cTn id="8" dur="1000" fill="hold"/>
                                        <p:tgtEl>
                                          <p:spTgt spid="61"/>
                                        </p:tgtEl>
                                        <p:attrNameLst>
                                          <p:attrName>ppt_x</p:attrName>
                                        </p:attrNameLst>
                                      </p:cBhvr>
                                      <p:tavLst>
                                        <p:tav tm="0">
                                          <p:val>
                                            <p:strVal val="#ppt_x"/>
                                          </p:val>
                                        </p:tav>
                                        <p:tav tm="100000">
                                          <p:val>
                                            <p:strVal val="#ppt_x"/>
                                          </p:val>
                                        </p:tav>
                                      </p:tavLst>
                                    </p:anim>
                                    <p:anim calcmode="lin" valueType="num">
                                      <p:cBhvr>
                                        <p:cTn id="9" dur="1000" fill="hold"/>
                                        <p:tgtEl>
                                          <p:spTgt spid="6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decel="100000" fill="hold" nodeType="afterEffect">
                                  <p:stCondLst>
                                    <p:cond delay="0"/>
                                  </p:stCondLst>
                                  <p:childTnLst>
                                    <p:set>
                                      <p:cBhvr>
                                        <p:cTn id="12" dur="1" fill="hold">
                                          <p:stCondLst>
                                            <p:cond delay="0"/>
                                          </p:stCondLst>
                                        </p:cTn>
                                        <p:tgtEl>
                                          <p:spTgt spid="65"/>
                                        </p:tgtEl>
                                        <p:attrNameLst>
                                          <p:attrName>style.visibility</p:attrName>
                                        </p:attrNameLst>
                                      </p:cBhvr>
                                      <p:to>
                                        <p:strVal val="visible"/>
                                      </p:to>
                                    </p:set>
                                    <p:anim calcmode="lin" valueType="num">
                                      <p:cBhvr additive="base">
                                        <p:cTn id="13" dur="500" fill="hold"/>
                                        <p:tgtEl>
                                          <p:spTgt spid="65"/>
                                        </p:tgtEl>
                                        <p:attrNameLst>
                                          <p:attrName>ppt_x</p:attrName>
                                        </p:attrNameLst>
                                      </p:cBhvr>
                                      <p:tavLst>
                                        <p:tav tm="0">
                                          <p:val>
                                            <p:strVal val="1+#ppt_w/2"/>
                                          </p:val>
                                        </p:tav>
                                        <p:tav tm="100000">
                                          <p:val>
                                            <p:strVal val="#ppt_x"/>
                                          </p:val>
                                        </p:tav>
                                      </p:tavLst>
                                    </p:anim>
                                    <p:anim calcmode="lin" valueType="num">
                                      <p:cBhvr additive="base">
                                        <p:cTn id="14" dur="500" fill="hold"/>
                                        <p:tgtEl>
                                          <p:spTgt spid="65"/>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90"/>
                                        </p:tgtEl>
                                        <p:attrNameLst>
                                          <p:attrName>style.visibility</p:attrName>
                                        </p:attrNameLst>
                                      </p:cBhvr>
                                      <p:to>
                                        <p:strVal val="visible"/>
                                      </p:to>
                                    </p:set>
                                    <p:animEffect transition="in" filter="wipe(left)">
                                      <p:cBhvr>
                                        <p:cTn id="18" dur="500"/>
                                        <p:tgtEl>
                                          <p:spTgt spid="90"/>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wipe(left)">
                                      <p:cBhvr>
                                        <p:cTn id="22" dur="500"/>
                                        <p:tgtEl>
                                          <p:spTgt spid="57"/>
                                        </p:tgtEl>
                                      </p:cBhvr>
                                    </p:animEffect>
                                  </p:childTnLst>
                                </p:cTn>
                              </p:par>
                            </p:childTnLst>
                          </p:cTn>
                        </p:par>
                        <p:par>
                          <p:cTn id="23" fill="hold">
                            <p:stCondLst>
                              <p:cond delay="2500"/>
                            </p:stCondLst>
                            <p:childTnLst>
                              <p:par>
                                <p:cTn id="24" presetID="10" presetClass="entr" presetSubtype="0" fill="hold" nodeType="after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fade">
                                      <p:cBhvr>
                                        <p:cTn id="26" dur="500"/>
                                        <p:tgtEl>
                                          <p:spTgt spid="58"/>
                                        </p:tgtEl>
                                      </p:cBhvr>
                                    </p:animEffect>
                                  </p:childTnLst>
                                </p:cTn>
                              </p:par>
                              <p:par>
                                <p:cTn id="27" presetID="2" presetClass="entr" presetSubtype="2" decel="100000" fill="hold" nodeType="withEffect">
                                  <p:stCondLst>
                                    <p:cond delay="0"/>
                                  </p:stCondLst>
                                  <p:childTnLst>
                                    <p:set>
                                      <p:cBhvr>
                                        <p:cTn id="28" dur="1" fill="hold">
                                          <p:stCondLst>
                                            <p:cond delay="0"/>
                                          </p:stCondLst>
                                        </p:cTn>
                                        <p:tgtEl>
                                          <p:spTgt spid="80"/>
                                        </p:tgtEl>
                                        <p:attrNameLst>
                                          <p:attrName>style.visibility</p:attrName>
                                        </p:attrNameLst>
                                      </p:cBhvr>
                                      <p:to>
                                        <p:strVal val="visible"/>
                                      </p:to>
                                    </p:set>
                                    <p:anim calcmode="lin" valueType="num">
                                      <p:cBhvr additive="base">
                                        <p:cTn id="29" dur="500" fill="hold"/>
                                        <p:tgtEl>
                                          <p:spTgt spid="80"/>
                                        </p:tgtEl>
                                        <p:attrNameLst>
                                          <p:attrName>ppt_x</p:attrName>
                                        </p:attrNameLst>
                                      </p:cBhvr>
                                      <p:tavLst>
                                        <p:tav tm="0">
                                          <p:val>
                                            <p:strVal val="1+#ppt_w/2"/>
                                          </p:val>
                                        </p:tav>
                                        <p:tav tm="100000">
                                          <p:val>
                                            <p:strVal val="#ppt_x"/>
                                          </p:val>
                                        </p:tav>
                                      </p:tavLst>
                                    </p:anim>
                                    <p:anim calcmode="lin" valueType="num">
                                      <p:cBhvr additive="base">
                                        <p:cTn id="30" dur="500" fill="hold"/>
                                        <p:tgtEl>
                                          <p:spTgt spid="80"/>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92"/>
                                        </p:tgtEl>
                                        <p:attrNameLst>
                                          <p:attrName>style.visibility</p:attrName>
                                        </p:attrNameLst>
                                      </p:cBhvr>
                                      <p:to>
                                        <p:strVal val="visible"/>
                                      </p:to>
                                    </p:set>
                                    <p:animEffect transition="in" filter="wipe(left)">
                                      <p:cBhvr>
                                        <p:cTn id="34" dur="500"/>
                                        <p:tgtEl>
                                          <p:spTgt spid="92"/>
                                        </p:tgtEl>
                                      </p:cBhvr>
                                    </p:animEffect>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91"/>
                                        </p:tgtEl>
                                        <p:attrNameLst>
                                          <p:attrName>style.visibility</p:attrName>
                                        </p:attrNameLst>
                                      </p:cBhvr>
                                      <p:to>
                                        <p:strVal val="visible"/>
                                      </p:to>
                                    </p:set>
                                    <p:animEffect transition="in" filter="wipe(left)">
                                      <p:cBhvr>
                                        <p:cTn id="38" dur="500"/>
                                        <p:tgtEl>
                                          <p:spTgt spid="91"/>
                                        </p:tgtEl>
                                      </p:cBhvr>
                                    </p:animEffect>
                                  </p:childTnLst>
                                </p:cTn>
                              </p:par>
                            </p:childTnLst>
                          </p:cTn>
                        </p:par>
                        <p:par>
                          <p:cTn id="39" fill="hold">
                            <p:stCondLst>
                              <p:cond delay="4000"/>
                            </p:stCondLst>
                            <p:childTnLst>
                              <p:par>
                                <p:cTn id="40" presetID="10" presetClass="entr" presetSubtype="0" fill="hold" nodeType="after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fade">
                                      <p:cBhvr>
                                        <p:cTn id="42" dur="500"/>
                                        <p:tgtEl>
                                          <p:spTgt spid="60"/>
                                        </p:tgtEl>
                                      </p:cBhvr>
                                    </p:animEffect>
                                  </p:childTnLst>
                                </p:cTn>
                              </p:par>
                              <p:par>
                                <p:cTn id="43" presetID="2" presetClass="entr" presetSubtype="2" decel="100000" fill="hold" nodeType="withEffect">
                                  <p:stCondLst>
                                    <p:cond delay="0"/>
                                  </p:stCondLst>
                                  <p:childTnLst>
                                    <p:set>
                                      <p:cBhvr>
                                        <p:cTn id="44" dur="1" fill="hold">
                                          <p:stCondLst>
                                            <p:cond delay="0"/>
                                          </p:stCondLst>
                                        </p:cTn>
                                        <p:tgtEl>
                                          <p:spTgt spid="85"/>
                                        </p:tgtEl>
                                        <p:attrNameLst>
                                          <p:attrName>style.visibility</p:attrName>
                                        </p:attrNameLst>
                                      </p:cBhvr>
                                      <p:to>
                                        <p:strVal val="visible"/>
                                      </p:to>
                                    </p:set>
                                    <p:anim calcmode="lin" valueType="num">
                                      <p:cBhvr additive="base">
                                        <p:cTn id="45" dur="500" fill="hold"/>
                                        <p:tgtEl>
                                          <p:spTgt spid="85"/>
                                        </p:tgtEl>
                                        <p:attrNameLst>
                                          <p:attrName>ppt_x</p:attrName>
                                        </p:attrNameLst>
                                      </p:cBhvr>
                                      <p:tavLst>
                                        <p:tav tm="0">
                                          <p:val>
                                            <p:strVal val="1+#ppt_w/2"/>
                                          </p:val>
                                        </p:tav>
                                        <p:tav tm="100000">
                                          <p:val>
                                            <p:strVal val="#ppt_x"/>
                                          </p:val>
                                        </p:tav>
                                      </p:tavLst>
                                    </p:anim>
                                    <p:anim calcmode="lin" valueType="num">
                                      <p:cBhvr additive="base">
                                        <p:cTn id="46" dur="500" fill="hold"/>
                                        <p:tgtEl>
                                          <p:spTgt spid="85"/>
                                        </p:tgtEl>
                                        <p:attrNameLst>
                                          <p:attrName>ppt_y</p:attrName>
                                        </p:attrNameLst>
                                      </p:cBhvr>
                                      <p:tavLst>
                                        <p:tav tm="0">
                                          <p:val>
                                            <p:strVal val="#ppt_y"/>
                                          </p:val>
                                        </p:tav>
                                        <p:tav tm="100000">
                                          <p:val>
                                            <p:strVal val="#ppt_y"/>
                                          </p:val>
                                        </p:tav>
                                      </p:tavLst>
                                    </p:anim>
                                  </p:childTnLst>
                                </p:cTn>
                              </p:par>
                            </p:childTnLst>
                          </p:cTn>
                        </p:par>
                        <p:par>
                          <p:cTn id="47" fill="hold">
                            <p:stCondLst>
                              <p:cond delay="4500"/>
                            </p:stCondLst>
                            <p:childTnLst>
                              <p:par>
                                <p:cTn id="48" presetID="22" presetClass="entr" presetSubtype="8" fill="hold" grpId="0" nodeType="afterEffect">
                                  <p:stCondLst>
                                    <p:cond delay="0"/>
                                  </p:stCondLst>
                                  <p:childTnLst>
                                    <p:set>
                                      <p:cBhvr>
                                        <p:cTn id="49" dur="1" fill="hold">
                                          <p:stCondLst>
                                            <p:cond delay="0"/>
                                          </p:stCondLst>
                                        </p:cTn>
                                        <p:tgtEl>
                                          <p:spTgt spid="94"/>
                                        </p:tgtEl>
                                        <p:attrNameLst>
                                          <p:attrName>style.visibility</p:attrName>
                                        </p:attrNameLst>
                                      </p:cBhvr>
                                      <p:to>
                                        <p:strVal val="visible"/>
                                      </p:to>
                                    </p:set>
                                    <p:animEffect transition="in" filter="wipe(left)">
                                      <p:cBhvr>
                                        <p:cTn id="50" dur="500"/>
                                        <p:tgtEl>
                                          <p:spTgt spid="94"/>
                                        </p:tgtEl>
                                      </p:cBhvr>
                                    </p:animEffect>
                                  </p:childTnLst>
                                </p:cTn>
                              </p:par>
                            </p:childTnLst>
                          </p:cTn>
                        </p:par>
                        <p:par>
                          <p:cTn id="51" fill="hold">
                            <p:stCondLst>
                              <p:cond delay="5000"/>
                            </p:stCondLst>
                            <p:childTnLst>
                              <p:par>
                                <p:cTn id="52" presetID="22" presetClass="entr" presetSubtype="8" fill="hold" grpId="0" nodeType="afterEffect">
                                  <p:stCondLst>
                                    <p:cond delay="0"/>
                                  </p:stCondLst>
                                  <p:childTnLst>
                                    <p:set>
                                      <p:cBhvr>
                                        <p:cTn id="53" dur="1" fill="hold">
                                          <p:stCondLst>
                                            <p:cond delay="0"/>
                                          </p:stCondLst>
                                        </p:cTn>
                                        <p:tgtEl>
                                          <p:spTgt spid="93"/>
                                        </p:tgtEl>
                                        <p:attrNameLst>
                                          <p:attrName>style.visibility</p:attrName>
                                        </p:attrNameLst>
                                      </p:cBhvr>
                                      <p:to>
                                        <p:strVal val="visible"/>
                                      </p:to>
                                    </p:set>
                                    <p:animEffect transition="in" filter="wipe(left)">
                                      <p:cBhvr>
                                        <p:cTn id="54"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90" grpId="0"/>
      <p:bldP spid="91" grpId="0"/>
      <p:bldP spid="92" grpId="0"/>
      <p:bldP spid="93" grpId="0"/>
      <p:bldP spid="9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1"/>
          <p:cNvSpPr txBox="1"/>
          <p:nvPr/>
        </p:nvSpPr>
        <p:spPr>
          <a:xfrm>
            <a:off x="5974719" y="2437160"/>
            <a:ext cx="3570208" cy="769441"/>
          </a:xfrm>
          <a:prstGeom prst="rect">
            <a:avLst/>
          </a:prstGeom>
          <a:noFill/>
        </p:spPr>
        <p:txBody>
          <a:bodyPr wrap="none" rtlCol="0">
            <a:spAutoFit/>
          </a:bodyPr>
          <a:lstStyle/>
          <a:p>
            <a:pPr marL="0" lvl="1"/>
            <a:r>
              <a:rPr lang="zh-CN" altLang="en-US" sz="4400" b="1" dirty="0" smtClean="0">
                <a:solidFill>
                  <a:schemeClr val="tx2"/>
                </a:solidFill>
                <a:latin typeface="微软雅黑" panose="020B0503020204020204" pitchFamily="34" charset="-122"/>
                <a:ea typeface="微软雅黑" panose="020B0503020204020204" pitchFamily="34" charset="-122"/>
                <a:cs typeface="+mn-ea"/>
                <a:sym typeface="+mn-lt"/>
              </a:rPr>
              <a:t>成功项目展示</a:t>
            </a:r>
            <a:endParaRPr lang="en-US" altLang="zh-CN" sz="4400" b="1" dirty="0">
              <a:solidFill>
                <a:schemeClr val="tx2"/>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3273667" y="1811710"/>
            <a:ext cx="2491846" cy="2491842"/>
            <a:chOff x="304800" y="673100"/>
            <a:chExt cx="4000500" cy="4000500"/>
          </a:xfrm>
          <a:effectLst>
            <a:outerShdw blurRad="444500" dist="254000" dir="8100000" algn="tr" rotWithShape="0">
              <a:prstClr val="black">
                <a:alpha val="50000"/>
              </a:prstClr>
            </a:outerShdw>
          </a:effectLst>
        </p:grpSpPr>
        <p:sp>
          <p:nvSpPr>
            <p:cNvPr id="4" name="同心圆 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5">
                <a:solidFill>
                  <a:srgbClr val="080808"/>
                </a:solidFill>
                <a:latin typeface="+mj-ea"/>
                <a:ea typeface="+mj-ea"/>
              </a:endParaRPr>
            </a:p>
          </p:txBody>
        </p:sp>
        <p:sp>
          <p:nvSpPr>
            <p:cNvPr id="5" name="椭圆 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5">
                <a:solidFill>
                  <a:srgbClr val="080808"/>
                </a:solidFill>
                <a:latin typeface="+mj-ea"/>
                <a:ea typeface="+mj-ea"/>
              </a:endParaRPr>
            </a:p>
          </p:txBody>
        </p:sp>
      </p:grpSp>
      <p:sp>
        <p:nvSpPr>
          <p:cNvPr id="6" name="TextBox 13"/>
          <p:cNvSpPr txBox="1"/>
          <p:nvPr/>
        </p:nvSpPr>
        <p:spPr>
          <a:xfrm>
            <a:off x="3917757" y="2544699"/>
            <a:ext cx="1203664" cy="1025987"/>
          </a:xfrm>
          <a:prstGeom prst="rect">
            <a:avLst/>
          </a:prstGeom>
          <a:noFill/>
        </p:spPr>
        <p:txBody>
          <a:bodyPr wrap="square" lIns="0" tIns="0" rIns="0" bIns="0" rtlCol="0">
            <a:spAutoFit/>
          </a:bodyPr>
          <a:lstStyle/>
          <a:p>
            <a:pPr algn="ctr"/>
            <a:r>
              <a:rPr lang="en-US" altLang="zh-CN" sz="6665" b="1" dirty="0" smtClean="0">
                <a:solidFill>
                  <a:schemeClr val="bg2"/>
                </a:solidFill>
                <a:latin typeface="微软雅黑" panose="020B0503020204020204" pitchFamily="34" charset="-122"/>
                <a:ea typeface="微软雅黑" panose="020B0503020204020204" pitchFamily="34" charset="-122"/>
              </a:rPr>
              <a:t>03</a:t>
            </a:r>
            <a:endParaRPr lang="zh-CN" altLang="en-US" sz="6665" b="1" dirty="0">
              <a:solidFill>
                <a:schemeClr val="bg2"/>
              </a:solidFill>
              <a:latin typeface="微软雅黑" panose="020B0503020204020204" pitchFamily="34" charset="-122"/>
              <a:ea typeface="微软雅黑" panose="020B0503020204020204" pitchFamily="34" charset="-122"/>
            </a:endParaRPr>
          </a:p>
        </p:txBody>
      </p:sp>
      <p:sp>
        <p:nvSpPr>
          <p:cNvPr id="7" name="TextBox 11"/>
          <p:cNvSpPr txBox="1"/>
          <p:nvPr/>
        </p:nvSpPr>
        <p:spPr>
          <a:xfrm>
            <a:off x="5981562" y="3310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sp>
        <p:nvSpPr>
          <p:cNvPr id="8" name="TextBox 11"/>
          <p:cNvSpPr txBox="1"/>
          <p:nvPr/>
        </p:nvSpPr>
        <p:spPr>
          <a:xfrm>
            <a:off x="8041310" y="3310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sp>
        <p:nvSpPr>
          <p:cNvPr id="9" name="TextBox 11"/>
          <p:cNvSpPr txBox="1"/>
          <p:nvPr/>
        </p:nvSpPr>
        <p:spPr>
          <a:xfrm>
            <a:off x="5981562" y="3631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sp>
        <p:nvSpPr>
          <p:cNvPr id="10" name="TextBox 11"/>
          <p:cNvSpPr txBox="1"/>
          <p:nvPr/>
        </p:nvSpPr>
        <p:spPr>
          <a:xfrm>
            <a:off x="8041310" y="3631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6035064" y="3194066"/>
            <a:ext cx="3971289"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50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500"/>
                            </p:stCondLst>
                            <p:childTnLst>
                              <p:par>
                                <p:cTn id="12" presetID="47"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anim calcmode="lin" valueType="num">
                                      <p:cBhvr>
                                        <p:cTn id="15" dur="500" fill="hold"/>
                                        <p:tgtEl>
                                          <p:spTgt spid="6"/>
                                        </p:tgtEl>
                                        <p:attrNameLst>
                                          <p:attrName>ppt_x</p:attrName>
                                        </p:attrNameLst>
                                      </p:cBhvr>
                                      <p:tavLst>
                                        <p:tav tm="0">
                                          <p:val>
                                            <p:strVal val="#ppt_x"/>
                                          </p:val>
                                        </p:tav>
                                        <p:tav tm="100000">
                                          <p:val>
                                            <p:strVal val="#ppt_x"/>
                                          </p:val>
                                        </p:tav>
                                      </p:tavLst>
                                    </p:anim>
                                    <p:anim calcmode="lin" valueType="num">
                                      <p:cBhvr>
                                        <p:cTn id="16" dur="500" fill="hold"/>
                                        <p:tgtEl>
                                          <p:spTgt spid="6"/>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p:tgtEl>
                                          <p:spTgt spid="2"/>
                                        </p:tgtEl>
                                        <p:attrNameLst>
                                          <p:attrName>ppt_x</p:attrName>
                                        </p:attrNameLst>
                                      </p:cBhvr>
                                      <p:tavLst>
                                        <p:tav tm="0">
                                          <p:val>
                                            <p:strVal val="#ppt_x-#ppt_w*1.125000"/>
                                          </p:val>
                                        </p:tav>
                                        <p:tav tm="100000">
                                          <p:val>
                                            <p:strVal val="#ppt_x"/>
                                          </p:val>
                                        </p:tav>
                                      </p:tavLst>
                                    </p:anim>
                                    <p:animEffect transition="in" filter="wipe(right)">
                                      <p:cBhvr>
                                        <p:cTn id="21" dur="500"/>
                                        <p:tgtEl>
                                          <p:spTgt spid="2"/>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par>
                          <p:cTn id="26" fill="hold">
                            <p:stCondLst>
                              <p:cond delay="2000"/>
                            </p:stCondLst>
                            <p:childTnLst>
                              <p:par>
                                <p:cTn id="27" presetID="12" presetClass="entr" presetSubtype="8"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ppt_x</p:attrName>
                                        </p:attrNameLst>
                                      </p:cBhvr>
                                      <p:tavLst>
                                        <p:tav tm="0">
                                          <p:val>
                                            <p:strVal val="#ppt_x-#ppt_w*1.125000"/>
                                          </p:val>
                                        </p:tav>
                                        <p:tav tm="100000">
                                          <p:val>
                                            <p:strVal val="#ppt_x"/>
                                          </p:val>
                                        </p:tav>
                                      </p:tavLst>
                                    </p:anim>
                                    <p:animEffect transition="in" filter="wipe(right)">
                                      <p:cBhvr>
                                        <p:cTn id="30" dur="500"/>
                                        <p:tgtEl>
                                          <p:spTgt spid="7"/>
                                        </p:tgtEl>
                                      </p:cBhvr>
                                    </p:animEffect>
                                  </p:childTnLst>
                                </p:cTn>
                              </p:par>
                            </p:childTnLst>
                          </p:cTn>
                        </p:par>
                        <p:par>
                          <p:cTn id="31" fill="hold">
                            <p:stCondLst>
                              <p:cond delay="2500"/>
                            </p:stCondLst>
                            <p:childTnLst>
                              <p:par>
                                <p:cTn id="32" presetID="12" presetClass="entr" presetSubtype="8"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p:tgtEl>
                                          <p:spTgt spid="8"/>
                                        </p:tgtEl>
                                        <p:attrNameLst>
                                          <p:attrName>ppt_x</p:attrName>
                                        </p:attrNameLst>
                                      </p:cBhvr>
                                      <p:tavLst>
                                        <p:tav tm="0">
                                          <p:val>
                                            <p:strVal val="#ppt_x-#ppt_w*1.125000"/>
                                          </p:val>
                                        </p:tav>
                                        <p:tav tm="100000">
                                          <p:val>
                                            <p:strVal val="#ppt_x"/>
                                          </p:val>
                                        </p:tav>
                                      </p:tavLst>
                                    </p:anim>
                                    <p:animEffect transition="in" filter="wipe(right)">
                                      <p:cBhvr>
                                        <p:cTn id="35" dur="500"/>
                                        <p:tgtEl>
                                          <p:spTgt spid="8"/>
                                        </p:tgtEl>
                                      </p:cBhvr>
                                    </p:animEffect>
                                  </p:childTnLst>
                                </p:cTn>
                              </p:par>
                            </p:childTnLst>
                          </p:cTn>
                        </p:par>
                        <p:par>
                          <p:cTn id="36" fill="hold">
                            <p:stCondLst>
                              <p:cond delay="3000"/>
                            </p:stCondLst>
                            <p:childTnLst>
                              <p:par>
                                <p:cTn id="37" presetID="12" presetClass="entr" presetSubtype="8"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p:tgtEl>
                                          <p:spTgt spid="9"/>
                                        </p:tgtEl>
                                        <p:attrNameLst>
                                          <p:attrName>ppt_x</p:attrName>
                                        </p:attrNameLst>
                                      </p:cBhvr>
                                      <p:tavLst>
                                        <p:tav tm="0">
                                          <p:val>
                                            <p:strVal val="#ppt_x-#ppt_w*1.125000"/>
                                          </p:val>
                                        </p:tav>
                                        <p:tav tm="100000">
                                          <p:val>
                                            <p:strVal val="#ppt_x"/>
                                          </p:val>
                                        </p:tav>
                                      </p:tavLst>
                                    </p:anim>
                                    <p:animEffect transition="in" filter="wipe(right)">
                                      <p:cBhvr>
                                        <p:cTn id="40" dur="500"/>
                                        <p:tgtEl>
                                          <p:spTgt spid="9"/>
                                        </p:tgtEl>
                                      </p:cBhvr>
                                    </p:animEffect>
                                  </p:childTnLst>
                                </p:cTn>
                              </p:par>
                            </p:childTnLst>
                          </p:cTn>
                        </p:par>
                        <p:par>
                          <p:cTn id="41" fill="hold">
                            <p:stCondLst>
                              <p:cond delay="3500"/>
                            </p:stCondLst>
                            <p:childTnLst>
                              <p:par>
                                <p:cTn id="42" presetID="12" presetClass="entr" presetSubtype="8"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p:tgtEl>
                                          <p:spTgt spid="10"/>
                                        </p:tgtEl>
                                        <p:attrNameLst>
                                          <p:attrName>ppt_x</p:attrName>
                                        </p:attrNameLst>
                                      </p:cBhvr>
                                      <p:tavLst>
                                        <p:tav tm="0">
                                          <p:val>
                                            <p:strVal val="#ppt_x-#ppt_w*1.125000"/>
                                          </p:val>
                                        </p:tav>
                                        <p:tav tm="100000">
                                          <p:val>
                                            <p:strVal val="#ppt_x"/>
                                          </p:val>
                                        </p:tav>
                                      </p:tavLst>
                                    </p:anim>
                                    <p:animEffect transition="in" filter="wipe(right)">
                                      <p:cBhvr>
                                        <p:cTn id="4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8" grpId="0"/>
      <p:bldP spid="9"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任意形状 64"/>
          <p:cNvSpPr/>
          <p:nvPr/>
        </p:nvSpPr>
        <p:spPr>
          <a:xfrm flipV="1">
            <a:off x="8776986" y="2540680"/>
            <a:ext cx="2370630" cy="1369907"/>
          </a:xfrm>
          <a:custGeom>
            <a:avLst/>
            <a:gdLst>
              <a:gd name="connsiteX0" fmla="*/ 1495053 w 3181348"/>
              <a:gd name="connsiteY0" fmla="*/ 1838394 h 1838394"/>
              <a:gd name="connsiteX1" fmla="*/ 2983619 w 3181348"/>
              <a:gd name="connsiteY1" fmla="*/ 495090 h 1838394"/>
              <a:gd name="connsiteX2" fmla="*/ 2990107 w 3181348"/>
              <a:gd name="connsiteY2" fmla="*/ 366615 h 1838394"/>
              <a:gd name="connsiteX3" fmla="*/ 3181348 w 3181348"/>
              <a:gd name="connsiteY3" fmla="*/ 366615 h 1838394"/>
              <a:gd name="connsiteX4" fmla="*/ 2795400 w 3181348"/>
              <a:gd name="connsiteY4" fmla="*/ 0 h 1838394"/>
              <a:gd name="connsiteX5" fmla="*/ 2409452 w 3181348"/>
              <a:gd name="connsiteY5" fmla="*/ 366615 h 1838394"/>
              <a:gd name="connsiteX6" fmla="*/ 2599424 w 3181348"/>
              <a:gd name="connsiteY6" fmla="*/ 366615 h 1838394"/>
              <a:gd name="connsiteX7" fmla="*/ 2594954 w 3181348"/>
              <a:gd name="connsiteY7" fmla="*/ 455145 h 1838394"/>
              <a:gd name="connsiteX8" fmla="*/ 1495053 w 3181348"/>
              <a:gd name="connsiteY8" fmla="*/ 1447712 h 1838394"/>
              <a:gd name="connsiteX9" fmla="*/ 395152 w 3181348"/>
              <a:gd name="connsiteY9" fmla="*/ 455145 h 1838394"/>
              <a:gd name="connsiteX10" fmla="*/ 390682 w 3181348"/>
              <a:gd name="connsiteY10" fmla="*/ 366615 h 1838394"/>
              <a:gd name="connsiteX11" fmla="*/ 0 w 3181348"/>
              <a:gd name="connsiteY11" fmla="*/ 366615 h 1838394"/>
              <a:gd name="connsiteX12" fmla="*/ 6487 w 3181348"/>
              <a:gd name="connsiteY12" fmla="*/ 495090 h 1838394"/>
              <a:gd name="connsiteX13" fmla="*/ 1495053 w 3181348"/>
              <a:gd name="connsiteY13" fmla="*/ 1838394 h 183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348" h="1838394">
                <a:moveTo>
                  <a:pt x="1495053" y="1838394"/>
                </a:moveTo>
                <a:cubicBezTo>
                  <a:pt x="2269783" y="1838394"/>
                  <a:pt x="2906994" y="1249604"/>
                  <a:pt x="2983619" y="495090"/>
                </a:cubicBezTo>
                <a:lnTo>
                  <a:pt x="2990107" y="366615"/>
                </a:lnTo>
                <a:lnTo>
                  <a:pt x="3181348" y="366615"/>
                </a:lnTo>
                <a:lnTo>
                  <a:pt x="2795400" y="0"/>
                </a:lnTo>
                <a:lnTo>
                  <a:pt x="2409452" y="366615"/>
                </a:lnTo>
                <a:lnTo>
                  <a:pt x="2599424" y="366615"/>
                </a:lnTo>
                <a:lnTo>
                  <a:pt x="2594954" y="455145"/>
                </a:lnTo>
                <a:cubicBezTo>
                  <a:pt x="2538336" y="1012655"/>
                  <a:pt x="2067501" y="1447712"/>
                  <a:pt x="1495053" y="1447712"/>
                </a:cubicBezTo>
                <a:cubicBezTo>
                  <a:pt x="922605" y="1447712"/>
                  <a:pt x="451771" y="1012655"/>
                  <a:pt x="395152" y="455145"/>
                </a:cubicBezTo>
                <a:lnTo>
                  <a:pt x="390682" y="366615"/>
                </a:lnTo>
                <a:lnTo>
                  <a:pt x="0" y="366615"/>
                </a:lnTo>
                <a:lnTo>
                  <a:pt x="6487" y="495090"/>
                </a:lnTo>
                <a:cubicBezTo>
                  <a:pt x="83112" y="1249604"/>
                  <a:pt x="720323" y="1838394"/>
                  <a:pt x="1495053" y="1838394"/>
                </a:cubicBezTo>
                <a:close/>
              </a:path>
            </a:pathLst>
          </a:custGeom>
          <a:solidFill>
            <a:schemeClr val="accent5"/>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5" name="矩形 24"/>
          <p:cNvSpPr/>
          <p:nvPr/>
        </p:nvSpPr>
        <p:spPr>
          <a:xfrm>
            <a:off x="1192869" y="4657282"/>
            <a:ext cx="1922787" cy="400110"/>
          </a:xfrm>
          <a:prstGeom prst="rect">
            <a:avLst/>
          </a:prstGeom>
        </p:spPr>
        <p:txBody>
          <a:bodyPr wrap="square">
            <a:spAutoFit/>
          </a:bodyP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添加标题</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6" name="矩形 25"/>
          <p:cNvSpPr/>
          <p:nvPr/>
        </p:nvSpPr>
        <p:spPr>
          <a:xfrm>
            <a:off x="1092269" y="5002251"/>
            <a:ext cx="2123987" cy="954107"/>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5095944" y="4657282"/>
            <a:ext cx="1922787" cy="400110"/>
          </a:xfrm>
          <a:prstGeom prst="rect">
            <a:avLst/>
          </a:prstGeom>
        </p:spPr>
        <p:txBody>
          <a:bodyPr wrap="square">
            <a:spAutoFit/>
          </a:bodyP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添加标题</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8" name="矩形 27"/>
          <p:cNvSpPr/>
          <p:nvPr/>
        </p:nvSpPr>
        <p:spPr>
          <a:xfrm>
            <a:off x="4995344" y="5002251"/>
            <a:ext cx="2123987" cy="954107"/>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8957460" y="4657282"/>
            <a:ext cx="1922787" cy="400110"/>
          </a:xfrm>
          <a:prstGeom prst="rect">
            <a:avLst/>
          </a:prstGeom>
        </p:spPr>
        <p:txBody>
          <a:bodyPr wrap="square">
            <a:spAutoFit/>
          </a:bodyP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添加标题</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30" name="矩形 29"/>
          <p:cNvSpPr/>
          <p:nvPr/>
        </p:nvSpPr>
        <p:spPr>
          <a:xfrm>
            <a:off x="8856860" y="5002251"/>
            <a:ext cx="2123987" cy="954107"/>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3140731" y="1415514"/>
            <a:ext cx="1922787" cy="400110"/>
          </a:xfrm>
          <a:prstGeom prst="rect">
            <a:avLst/>
          </a:prstGeom>
        </p:spPr>
        <p:txBody>
          <a:bodyPr wrap="square">
            <a:spAutoFit/>
          </a:bodyP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添加标题</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32" name="矩形 31"/>
          <p:cNvSpPr/>
          <p:nvPr/>
        </p:nvSpPr>
        <p:spPr>
          <a:xfrm>
            <a:off x="3040131" y="1760483"/>
            <a:ext cx="2123987" cy="954107"/>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矩形 32"/>
          <p:cNvSpPr/>
          <p:nvPr/>
        </p:nvSpPr>
        <p:spPr>
          <a:xfrm>
            <a:off x="6984873" y="1415514"/>
            <a:ext cx="1922787" cy="400110"/>
          </a:xfrm>
          <a:prstGeom prst="rect">
            <a:avLst/>
          </a:prstGeom>
        </p:spPr>
        <p:txBody>
          <a:bodyPr wrap="square">
            <a:spAutoFit/>
          </a:bodyP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添加标题</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34" name="矩形 33"/>
          <p:cNvSpPr/>
          <p:nvPr/>
        </p:nvSpPr>
        <p:spPr>
          <a:xfrm>
            <a:off x="6884273" y="1760483"/>
            <a:ext cx="2123987" cy="954107"/>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任意形状 65"/>
          <p:cNvSpPr/>
          <p:nvPr/>
        </p:nvSpPr>
        <p:spPr>
          <a:xfrm>
            <a:off x="6842676" y="3370143"/>
            <a:ext cx="2370630" cy="1369907"/>
          </a:xfrm>
          <a:custGeom>
            <a:avLst/>
            <a:gdLst>
              <a:gd name="connsiteX0" fmla="*/ 1495053 w 3181348"/>
              <a:gd name="connsiteY0" fmla="*/ 1838394 h 1838394"/>
              <a:gd name="connsiteX1" fmla="*/ 2983619 w 3181348"/>
              <a:gd name="connsiteY1" fmla="*/ 495090 h 1838394"/>
              <a:gd name="connsiteX2" fmla="*/ 2990107 w 3181348"/>
              <a:gd name="connsiteY2" fmla="*/ 366615 h 1838394"/>
              <a:gd name="connsiteX3" fmla="*/ 3181348 w 3181348"/>
              <a:gd name="connsiteY3" fmla="*/ 366615 h 1838394"/>
              <a:gd name="connsiteX4" fmla="*/ 2795400 w 3181348"/>
              <a:gd name="connsiteY4" fmla="*/ 0 h 1838394"/>
              <a:gd name="connsiteX5" fmla="*/ 2409452 w 3181348"/>
              <a:gd name="connsiteY5" fmla="*/ 366615 h 1838394"/>
              <a:gd name="connsiteX6" fmla="*/ 2599424 w 3181348"/>
              <a:gd name="connsiteY6" fmla="*/ 366615 h 1838394"/>
              <a:gd name="connsiteX7" fmla="*/ 2594954 w 3181348"/>
              <a:gd name="connsiteY7" fmla="*/ 455145 h 1838394"/>
              <a:gd name="connsiteX8" fmla="*/ 1495053 w 3181348"/>
              <a:gd name="connsiteY8" fmla="*/ 1447712 h 1838394"/>
              <a:gd name="connsiteX9" fmla="*/ 395152 w 3181348"/>
              <a:gd name="connsiteY9" fmla="*/ 455145 h 1838394"/>
              <a:gd name="connsiteX10" fmla="*/ 390682 w 3181348"/>
              <a:gd name="connsiteY10" fmla="*/ 366615 h 1838394"/>
              <a:gd name="connsiteX11" fmla="*/ 0 w 3181348"/>
              <a:gd name="connsiteY11" fmla="*/ 366615 h 1838394"/>
              <a:gd name="connsiteX12" fmla="*/ 6487 w 3181348"/>
              <a:gd name="connsiteY12" fmla="*/ 495090 h 1838394"/>
              <a:gd name="connsiteX13" fmla="*/ 1495053 w 3181348"/>
              <a:gd name="connsiteY13" fmla="*/ 1838394 h 183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348" h="1838394">
                <a:moveTo>
                  <a:pt x="1495053" y="1838394"/>
                </a:moveTo>
                <a:cubicBezTo>
                  <a:pt x="2269783" y="1838394"/>
                  <a:pt x="2906994" y="1249604"/>
                  <a:pt x="2983619" y="495090"/>
                </a:cubicBezTo>
                <a:lnTo>
                  <a:pt x="2990107" y="366615"/>
                </a:lnTo>
                <a:lnTo>
                  <a:pt x="3181348" y="366615"/>
                </a:lnTo>
                <a:lnTo>
                  <a:pt x="2795400" y="0"/>
                </a:lnTo>
                <a:lnTo>
                  <a:pt x="2409452" y="366615"/>
                </a:lnTo>
                <a:lnTo>
                  <a:pt x="2599424" y="366615"/>
                </a:lnTo>
                <a:lnTo>
                  <a:pt x="2594954" y="455145"/>
                </a:lnTo>
                <a:cubicBezTo>
                  <a:pt x="2538336" y="1012655"/>
                  <a:pt x="2067501" y="1447712"/>
                  <a:pt x="1495053" y="1447712"/>
                </a:cubicBezTo>
                <a:cubicBezTo>
                  <a:pt x="922605" y="1447712"/>
                  <a:pt x="451771" y="1012655"/>
                  <a:pt x="395152" y="455145"/>
                </a:cubicBezTo>
                <a:lnTo>
                  <a:pt x="390682" y="366615"/>
                </a:lnTo>
                <a:lnTo>
                  <a:pt x="0" y="366615"/>
                </a:lnTo>
                <a:lnTo>
                  <a:pt x="6487" y="495090"/>
                </a:lnTo>
                <a:cubicBezTo>
                  <a:pt x="83112" y="1249604"/>
                  <a:pt x="720323" y="1838394"/>
                  <a:pt x="1495053" y="1838394"/>
                </a:cubicBezTo>
                <a:close/>
              </a:path>
            </a:pathLst>
          </a:custGeom>
          <a:solidFill>
            <a:schemeClr val="accent4"/>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6" name="任意形状 66"/>
          <p:cNvSpPr/>
          <p:nvPr/>
        </p:nvSpPr>
        <p:spPr>
          <a:xfrm flipV="1">
            <a:off x="4910686" y="2562319"/>
            <a:ext cx="2370630" cy="1369907"/>
          </a:xfrm>
          <a:custGeom>
            <a:avLst/>
            <a:gdLst>
              <a:gd name="connsiteX0" fmla="*/ 1495053 w 3181348"/>
              <a:gd name="connsiteY0" fmla="*/ 1838394 h 1838394"/>
              <a:gd name="connsiteX1" fmla="*/ 2983619 w 3181348"/>
              <a:gd name="connsiteY1" fmla="*/ 495090 h 1838394"/>
              <a:gd name="connsiteX2" fmla="*/ 2990107 w 3181348"/>
              <a:gd name="connsiteY2" fmla="*/ 366615 h 1838394"/>
              <a:gd name="connsiteX3" fmla="*/ 3181348 w 3181348"/>
              <a:gd name="connsiteY3" fmla="*/ 366615 h 1838394"/>
              <a:gd name="connsiteX4" fmla="*/ 2795400 w 3181348"/>
              <a:gd name="connsiteY4" fmla="*/ 0 h 1838394"/>
              <a:gd name="connsiteX5" fmla="*/ 2409452 w 3181348"/>
              <a:gd name="connsiteY5" fmla="*/ 366615 h 1838394"/>
              <a:gd name="connsiteX6" fmla="*/ 2599424 w 3181348"/>
              <a:gd name="connsiteY6" fmla="*/ 366615 h 1838394"/>
              <a:gd name="connsiteX7" fmla="*/ 2594954 w 3181348"/>
              <a:gd name="connsiteY7" fmla="*/ 455145 h 1838394"/>
              <a:gd name="connsiteX8" fmla="*/ 1495053 w 3181348"/>
              <a:gd name="connsiteY8" fmla="*/ 1447712 h 1838394"/>
              <a:gd name="connsiteX9" fmla="*/ 395152 w 3181348"/>
              <a:gd name="connsiteY9" fmla="*/ 455145 h 1838394"/>
              <a:gd name="connsiteX10" fmla="*/ 390682 w 3181348"/>
              <a:gd name="connsiteY10" fmla="*/ 366615 h 1838394"/>
              <a:gd name="connsiteX11" fmla="*/ 0 w 3181348"/>
              <a:gd name="connsiteY11" fmla="*/ 366615 h 1838394"/>
              <a:gd name="connsiteX12" fmla="*/ 6487 w 3181348"/>
              <a:gd name="connsiteY12" fmla="*/ 495090 h 1838394"/>
              <a:gd name="connsiteX13" fmla="*/ 1495053 w 3181348"/>
              <a:gd name="connsiteY13" fmla="*/ 1838394 h 183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348" h="1838394">
                <a:moveTo>
                  <a:pt x="1495053" y="1838394"/>
                </a:moveTo>
                <a:cubicBezTo>
                  <a:pt x="2269783" y="1838394"/>
                  <a:pt x="2906994" y="1249604"/>
                  <a:pt x="2983619" y="495090"/>
                </a:cubicBezTo>
                <a:lnTo>
                  <a:pt x="2990107" y="366615"/>
                </a:lnTo>
                <a:lnTo>
                  <a:pt x="3181348" y="366615"/>
                </a:lnTo>
                <a:lnTo>
                  <a:pt x="2795400" y="0"/>
                </a:lnTo>
                <a:lnTo>
                  <a:pt x="2409452" y="366615"/>
                </a:lnTo>
                <a:lnTo>
                  <a:pt x="2599424" y="366615"/>
                </a:lnTo>
                <a:lnTo>
                  <a:pt x="2594954" y="455145"/>
                </a:lnTo>
                <a:cubicBezTo>
                  <a:pt x="2538336" y="1012655"/>
                  <a:pt x="2067501" y="1447712"/>
                  <a:pt x="1495053" y="1447712"/>
                </a:cubicBezTo>
                <a:cubicBezTo>
                  <a:pt x="922605" y="1447712"/>
                  <a:pt x="451771" y="1012655"/>
                  <a:pt x="395152" y="455145"/>
                </a:cubicBezTo>
                <a:lnTo>
                  <a:pt x="390682" y="366615"/>
                </a:lnTo>
                <a:lnTo>
                  <a:pt x="0" y="366615"/>
                </a:lnTo>
                <a:lnTo>
                  <a:pt x="6487" y="495090"/>
                </a:lnTo>
                <a:cubicBezTo>
                  <a:pt x="83112" y="1249604"/>
                  <a:pt x="720323" y="1838394"/>
                  <a:pt x="1495053" y="1838394"/>
                </a:cubicBezTo>
                <a:close/>
              </a:path>
            </a:pathLst>
          </a:custGeom>
          <a:solidFill>
            <a:schemeClr val="accent3"/>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7" name="任意形状 67"/>
          <p:cNvSpPr/>
          <p:nvPr/>
        </p:nvSpPr>
        <p:spPr>
          <a:xfrm>
            <a:off x="2976375" y="3384059"/>
            <a:ext cx="2370630" cy="1369907"/>
          </a:xfrm>
          <a:custGeom>
            <a:avLst/>
            <a:gdLst>
              <a:gd name="connsiteX0" fmla="*/ 1495053 w 3181348"/>
              <a:gd name="connsiteY0" fmla="*/ 1838394 h 1838394"/>
              <a:gd name="connsiteX1" fmla="*/ 2983619 w 3181348"/>
              <a:gd name="connsiteY1" fmla="*/ 495090 h 1838394"/>
              <a:gd name="connsiteX2" fmla="*/ 2990107 w 3181348"/>
              <a:gd name="connsiteY2" fmla="*/ 366615 h 1838394"/>
              <a:gd name="connsiteX3" fmla="*/ 3181348 w 3181348"/>
              <a:gd name="connsiteY3" fmla="*/ 366615 h 1838394"/>
              <a:gd name="connsiteX4" fmla="*/ 2795400 w 3181348"/>
              <a:gd name="connsiteY4" fmla="*/ 0 h 1838394"/>
              <a:gd name="connsiteX5" fmla="*/ 2409452 w 3181348"/>
              <a:gd name="connsiteY5" fmla="*/ 366615 h 1838394"/>
              <a:gd name="connsiteX6" fmla="*/ 2599424 w 3181348"/>
              <a:gd name="connsiteY6" fmla="*/ 366615 h 1838394"/>
              <a:gd name="connsiteX7" fmla="*/ 2594954 w 3181348"/>
              <a:gd name="connsiteY7" fmla="*/ 455145 h 1838394"/>
              <a:gd name="connsiteX8" fmla="*/ 1495053 w 3181348"/>
              <a:gd name="connsiteY8" fmla="*/ 1447712 h 1838394"/>
              <a:gd name="connsiteX9" fmla="*/ 395152 w 3181348"/>
              <a:gd name="connsiteY9" fmla="*/ 455145 h 1838394"/>
              <a:gd name="connsiteX10" fmla="*/ 390682 w 3181348"/>
              <a:gd name="connsiteY10" fmla="*/ 366615 h 1838394"/>
              <a:gd name="connsiteX11" fmla="*/ 0 w 3181348"/>
              <a:gd name="connsiteY11" fmla="*/ 366615 h 1838394"/>
              <a:gd name="connsiteX12" fmla="*/ 6487 w 3181348"/>
              <a:gd name="connsiteY12" fmla="*/ 495090 h 1838394"/>
              <a:gd name="connsiteX13" fmla="*/ 1495053 w 3181348"/>
              <a:gd name="connsiteY13" fmla="*/ 1838394 h 183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348" h="1838394">
                <a:moveTo>
                  <a:pt x="1495053" y="1838394"/>
                </a:moveTo>
                <a:cubicBezTo>
                  <a:pt x="2269783" y="1838394"/>
                  <a:pt x="2906994" y="1249604"/>
                  <a:pt x="2983619" y="495090"/>
                </a:cubicBezTo>
                <a:lnTo>
                  <a:pt x="2990107" y="366615"/>
                </a:lnTo>
                <a:lnTo>
                  <a:pt x="3181348" y="366615"/>
                </a:lnTo>
                <a:lnTo>
                  <a:pt x="2795400" y="0"/>
                </a:lnTo>
                <a:lnTo>
                  <a:pt x="2409452" y="366615"/>
                </a:lnTo>
                <a:lnTo>
                  <a:pt x="2599424" y="366615"/>
                </a:lnTo>
                <a:lnTo>
                  <a:pt x="2594954" y="455145"/>
                </a:lnTo>
                <a:cubicBezTo>
                  <a:pt x="2538336" y="1012655"/>
                  <a:pt x="2067501" y="1447712"/>
                  <a:pt x="1495053" y="1447712"/>
                </a:cubicBezTo>
                <a:cubicBezTo>
                  <a:pt x="922605" y="1447712"/>
                  <a:pt x="451771" y="1012655"/>
                  <a:pt x="395152" y="455145"/>
                </a:cubicBezTo>
                <a:lnTo>
                  <a:pt x="390682" y="366615"/>
                </a:lnTo>
                <a:lnTo>
                  <a:pt x="0" y="366615"/>
                </a:lnTo>
                <a:lnTo>
                  <a:pt x="6487" y="495090"/>
                </a:lnTo>
                <a:cubicBezTo>
                  <a:pt x="83112" y="1249604"/>
                  <a:pt x="720323" y="1838394"/>
                  <a:pt x="1495053" y="1838394"/>
                </a:cubicBezTo>
                <a:close/>
              </a:path>
            </a:pathLst>
          </a:custGeom>
          <a:solidFill>
            <a:schemeClr val="accent2"/>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8" name="任意形状 68"/>
          <p:cNvSpPr/>
          <p:nvPr/>
        </p:nvSpPr>
        <p:spPr>
          <a:xfrm flipV="1">
            <a:off x="1044385" y="2576235"/>
            <a:ext cx="2370630" cy="1369907"/>
          </a:xfrm>
          <a:custGeom>
            <a:avLst/>
            <a:gdLst>
              <a:gd name="connsiteX0" fmla="*/ 1495053 w 3181348"/>
              <a:gd name="connsiteY0" fmla="*/ 1838394 h 1838394"/>
              <a:gd name="connsiteX1" fmla="*/ 2983619 w 3181348"/>
              <a:gd name="connsiteY1" fmla="*/ 495090 h 1838394"/>
              <a:gd name="connsiteX2" fmla="*/ 2990107 w 3181348"/>
              <a:gd name="connsiteY2" fmla="*/ 366615 h 1838394"/>
              <a:gd name="connsiteX3" fmla="*/ 3181348 w 3181348"/>
              <a:gd name="connsiteY3" fmla="*/ 366615 h 1838394"/>
              <a:gd name="connsiteX4" fmla="*/ 2795400 w 3181348"/>
              <a:gd name="connsiteY4" fmla="*/ 0 h 1838394"/>
              <a:gd name="connsiteX5" fmla="*/ 2409452 w 3181348"/>
              <a:gd name="connsiteY5" fmla="*/ 366615 h 1838394"/>
              <a:gd name="connsiteX6" fmla="*/ 2599424 w 3181348"/>
              <a:gd name="connsiteY6" fmla="*/ 366615 h 1838394"/>
              <a:gd name="connsiteX7" fmla="*/ 2594954 w 3181348"/>
              <a:gd name="connsiteY7" fmla="*/ 455145 h 1838394"/>
              <a:gd name="connsiteX8" fmla="*/ 1495053 w 3181348"/>
              <a:gd name="connsiteY8" fmla="*/ 1447712 h 1838394"/>
              <a:gd name="connsiteX9" fmla="*/ 395152 w 3181348"/>
              <a:gd name="connsiteY9" fmla="*/ 455145 h 1838394"/>
              <a:gd name="connsiteX10" fmla="*/ 390682 w 3181348"/>
              <a:gd name="connsiteY10" fmla="*/ 366615 h 1838394"/>
              <a:gd name="connsiteX11" fmla="*/ 0 w 3181348"/>
              <a:gd name="connsiteY11" fmla="*/ 366615 h 1838394"/>
              <a:gd name="connsiteX12" fmla="*/ 6487 w 3181348"/>
              <a:gd name="connsiteY12" fmla="*/ 495090 h 1838394"/>
              <a:gd name="connsiteX13" fmla="*/ 1495053 w 3181348"/>
              <a:gd name="connsiteY13" fmla="*/ 1838394 h 183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348" h="1838394">
                <a:moveTo>
                  <a:pt x="1495053" y="1838394"/>
                </a:moveTo>
                <a:cubicBezTo>
                  <a:pt x="2269783" y="1838394"/>
                  <a:pt x="2906994" y="1249604"/>
                  <a:pt x="2983619" y="495090"/>
                </a:cubicBezTo>
                <a:lnTo>
                  <a:pt x="2990107" y="366615"/>
                </a:lnTo>
                <a:lnTo>
                  <a:pt x="3181348" y="366615"/>
                </a:lnTo>
                <a:lnTo>
                  <a:pt x="2795400" y="0"/>
                </a:lnTo>
                <a:lnTo>
                  <a:pt x="2409452" y="366615"/>
                </a:lnTo>
                <a:lnTo>
                  <a:pt x="2599424" y="366615"/>
                </a:lnTo>
                <a:lnTo>
                  <a:pt x="2594954" y="455145"/>
                </a:lnTo>
                <a:cubicBezTo>
                  <a:pt x="2538336" y="1012655"/>
                  <a:pt x="2067501" y="1447712"/>
                  <a:pt x="1495053" y="1447712"/>
                </a:cubicBezTo>
                <a:cubicBezTo>
                  <a:pt x="922605" y="1447712"/>
                  <a:pt x="451771" y="1012655"/>
                  <a:pt x="395152" y="455145"/>
                </a:cubicBezTo>
                <a:lnTo>
                  <a:pt x="390682" y="366615"/>
                </a:lnTo>
                <a:lnTo>
                  <a:pt x="0" y="366615"/>
                </a:lnTo>
                <a:lnTo>
                  <a:pt x="6487" y="495090"/>
                </a:lnTo>
                <a:cubicBezTo>
                  <a:pt x="83112" y="1249604"/>
                  <a:pt x="720323" y="1838394"/>
                  <a:pt x="1495053" y="1838394"/>
                </a:cubicBezTo>
                <a:close/>
              </a:path>
            </a:pathLst>
          </a:custGeom>
          <a:solidFill>
            <a:schemeClr val="accent1"/>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9" name="椭圆 38"/>
          <p:cNvSpPr/>
          <p:nvPr/>
        </p:nvSpPr>
        <p:spPr>
          <a:xfrm>
            <a:off x="1547859" y="3080633"/>
            <a:ext cx="1221172" cy="1221172"/>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A2B42"/>
              </a:solidFill>
              <a:latin typeface="微软雅黑" panose="020B0503020204020204" pitchFamily="34" charset="-122"/>
              <a:ea typeface="微软雅黑" panose="020B0503020204020204" pitchFamily="34" charset="-122"/>
            </a:endParaRPr>
          </a:p>
        </p:txBody>
      </p:sp>
      <p:sp>
        <p:nvSpPr>
          <p:cNvPr id="40" name="椭圆 39"/>
          <p:cNvSpPr/>
          <p:nvPr/>
        </p:nvSpPr>
        <p:spPr>
          <a:xfrm flipV="1">
            <a:off x="3479849" y="3028396"/>
            <a:ext cx="1221172" cy="1221172"/>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A2B42"/>
              </a:solidFill>
              <a:latin typeface="微软雅黑" panose="020B0503020204020204" pitchFamily="34" charset="-122"/>
              <a:ea typeface="微软雅黑" panose="020B0503020204020204" pitchFamily="34" charset="-122"/>
            </a:endParaRPr>
          </a:p>
        </p:txBody>
      </p:sp>
      <p:sp>
        <p:nvSpPr>
          <p:cNvPr id="41" name="椭圆 40"/>
          <p:cNvSpPr/>
          <p:nvPr/>
        </p:nvSpPr>
        <p:spPr>
          <a:xfrm>
            <a:off x="5414160" y="3066718"/>
            <a:ext cx="1221172" cy="1221172"/>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A2B42"/>
              </a:solidFill>
              <a:latin typeface="微软雅黑" panose="020B0503020204020204" pitchFamily="34" charset="-122"/>
              <a:ea typeface="微软雅黑" panose="020B0503020204020204" pitchFamily="34" charset="-122"/>
            </a:endParaRPr>
          </a:p>
        </p:txBody>
      </p:sp>
      <p:sp>
        <p:nvSpPr>
          <p:cNvPr id="42" name="椭圆 41"/>
          <p:cNvSpPr/>
          <p:nvPr/>
        </p:nvSpPr>
        <p:spPr>
          <a:xfrm flipV="1">
            <a:off x="7346150" y="3014480"/>
            <a:ext cx="1221172" cy="1221172"/>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A2B42"/>
              </a:solidFill>
              <a:latin typeface="微软雅黑" panose="020B0503020204020204" pitchFamily="34" charset="-122"/>
              <a:ea typeface="微软雅黑" panose="020B0503020204020204" pitchFamily="34" charset="-122"/>
            </a:endParaRPr>
          </a:p>
        </p:txBody>
      </p:sp>
      <p:sp>
        <p:nvSpPr>
          <p:cNvPr id="43" name="椭圆 42"/>
          <p:cNvSpPr/>
          <p:nvPr/>
        </p:nvSpPr>
        <p:spPr>
          <a:xfrm>
            <a:off x="9280460" y="3045078"/>
            <a:ext cx="1221172" cy="1221172"/>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A2B42"/>
              </a:solidFill>
              <a:latin typeface="微软雅黑" panose="020B0503020204020204" pitchFamily="34" charset="-122"/>
              <a:ea typeface="微软雅黑" panose="020B0503020204020204" pitchFamily="34" charset="-122"/>
            </a:endParaRPr>
          </a:p>
        </p:txBody>
      </p:sp>
      <p:grpSp>
        <p:nvGrpSpPr>
          <p:cNvPr id="44" name="组 69"/>
          <p:cNvGrpSpPr/>
          <p:nvPr/>
        </p:nvGrpSpPr>
        <p:grpSpPr>
          <a:xfrm>
            <a:off x="1974758" y="3410547"/>
            <a:ext cx="367373" cy="589180"/>
            <a:chOff x="898525" y="1076325"/>
            <a:chExt cx="504825" cy="809625"/>
          </a:xfrm>
          <a:solidFill>
            <a:srgbClr val="093B5C"/>
          </a:solidFill>
        </p:grpSpPr>
        <p:sp>
          <p:nvSpPr>
            <p:cNvPr id="45" name="Freeform 44"/>
            <p:cNvSpPr/>
            <p:nvPr/>
          </p:nvSpPr>
          <p:spPr bwMode="auto">
            <a:xfrm>
              <a:off x="1028700" y="1736725"/>
              <a:ext cx="247650" cy="50800"/>
            </a:xfrm>
            <a:custGeom>
              <a:avLst/>
              <a:gdLst/>
              <a:ahLst/>
              <a:cxnLst>
                <a:cxn ang="0">
                  <a:pos x="140" y="0"/>
                </a:cxn>
                <a:cxn ang="0">
                  <a:pos x="16" y="0"/>
                </a:cxn>
                <a:cxn ang="0">
                  <a:pos x="16" y="0"/>
                </a:cxn>
                <a:cxn ang="0">
                  <a:pos x="10" y="0"/>
                </a:cxn>
                <a:cxn ang="0">
                  <a:pos x="4" y="4"/>
                </a:cxn>
                <a:cxn ang="0">
                  <a:pos x="2" y="10"/>
                </a:cxn>
                <a:cxn ang="0">
                  <a:pos x="0" y="16"/>
                </a:cxn>
                <a:cxn ang="0">
                  <a:pos x="0" y="16"/>
                </a:cxn>
                <a:cxn ang="0">
                  <a:pos x="2" y="22"/>
                </a:cxn>
                <a:cxn ang="0">
                  <a:pos x="4" y="28"/>
                </a:cxn>
                <a:cxn ang="0">
                  <a:pos x="10" y="32"/>
                </a:cxn>
                <a:cxn ang="0">
                  <a:pos x="16" y="32"/>
                </a:cxn>
                <a:cxn ang="0">
                  <a:pos x="140" y="32"/>
                </a:cxn>
                <a:cxn ang="0">
                  <a:pos x="140" y="32"/>
                </a:cxn>
                <a:cxn ang="0">
                  <a:pos x="146" y="32"/>
                </a:cxn>
                <a:cxn ang="0">
                  <a:pos x="152" y="28"/>
                </a:cxn>
                <a:cxn ang="0">
                  <a:pos x="154" y="22"/>
                </a:cxn>
                <a:cxn ang="0">
                  <a:pos x="156" y="16"/>
                </a:cxn>
                <a:cxn ang="0">
                  <a:pos x="156" y="16"/>
                </a:cxn>
                <a:cxn ang="0">
                  <a:pos x="154" y="10"/>
                </a:cxn>
                <a:cxn ang="0">
                  <a:pos x="152" y="4"/>
                </a:cxn>
                <a:cxn ang="0">
                  <a:pos x="146" y="0"/>
                </a:cxn>
                <a:cxn ang="0">
                  <a:pos x="140" y="0"/>
                </a:cxn>
                <a:cxn ang="0">
                  <a:pos x="140" y="0"/>
                </a:cxn>
              </a:cxnLst>
              <a:rect l="0" t="0" r="r" b="b"/>
              <a:pathLst>
                <a:path w="156" h="32">
                  <a:moveTo>
                    <a:pt x="140" y="0"/>
                  </a:moveTo>
                  <a:lnTo>
                    <a:pt x="16" y="0"/>
                  </a:lnTo>
                  <a:lnTo>
                    <a:pt x="16" y="0"/>
                  </a:lnTo>
                  <a:lnTo>
                    <a:pt x="10" y="0"/>
                  </a:lnTo>
                  <a:lnTo>
                    <a:pt x="4" y="4"/>
                  </a:lnTo>
                  <a:lnTo>
                    <a:pt x="2" y="10"/>
                  </a:lnTo>
                  <a:lnTo>
                    <a:pt x="0" y="16"/>
                  </a:lnTo>
                  <a:lnTo>
                    <a:pt x="0" y="16"/>
                  </a:lnTo>
                  <a:lnTo>
                    <a:pt x="2" y="22"/>
                  </a:lnTo>
                  <a:lnTo>
                    <a:pt x="4" y="28"/>
                  </a:lnTo>
                  <a:lnTo>
                    <a:pt x="10" y="32"/>
                  </a:lnTo>
                  <a:lnTo>
                    <a:pt x="16" y="32"/>
                  </a:lnTo>
                  <a:lnTo>
                    <a:pt x="140" y="32"/>
                  </a:lnTo>
                  <a:lnTo>
                    <a:pt x="140" y="32"/>
                  </a:lnTo>
                  <a:lnTo>
                    <a:pt x="146" y="32"/>
                  </a:lnTo>
                  <a:lnTo>
                    <a:pt x="152" y="28"/>
                  </a:lnTo>
                  <a:lnTo>
                    <a:pt x="154" y="22"/>
                  </a:lnTo>
                  <a:lnTo>
                    <a:pt x="156" y="16"/>
                  </a:lnTo>
                  <a:lnTo>
                    <a:pt x="156" y="16"/>
                  </a:lnTo>
                  <a:lnTo>
                    <a:pt x="154" y="10"/>
                  </a:lnTo>
                  <a:lnTo>
                    <a:pt x="152" y="4"/>
                  </a:lnTo>
                  <a:lnTo>
                    <a:pt x="146" y="0"/>
                  </a:lnTo>
                  <a:lnTo>
                    <a:pt x="140" y="0"/>
                  </a:lnTo>
                  <a:lnTo>
                    <a:pt x="140" y="0"/>
                  </a:lnTo>
                  <a:close/>
                </a:path>
              </a:pathLst>
            </a:custGeom>
            <a:grpFill/>
            <a:ln w="9525">
              <a:noFill/>
              <a:round/>
            </a:ln>
          </p:spPr>
          <p:txBody>
            <a:bodyPr vert="horz" wrap="square" lIns="121920" tIns="60960" rIns="121920" bIns="60960" numCol="1" anchor="t" anchorCtr="0" compatLnSpc="1"/>
            <a:lstStyle/>
            <a:p>
              <a:endParaRPr lang="zh-CN" altLang="en-US" sz="3200" u="sng">
                <a:solidFill>
                  <a:srgbClr val="000000"/>
                </a:solidFill>
              </a:endParaRPr>
            </a:p>
          </p:txBody>
        </p:sp>
        <p:sp>
          <p:nvSpPr>
            <p:cNvPr id="46" name="Freeform 45"/>
            <p:cNvSpPr/>
            <p:nvPr/>
          </p:nvSpPr>
          <p:spPr bwMode="auto">
            <a:xfrm>
              <a:off x="1028700" y="1831975"/>
              <a:ext cx="247650" cy="53975"/>
            </a:xfrm>
            <a:custGeom>
              <a:avLst/>
              <a:gdLst/>
              <a:ahLst/>
              <a:cxnLst>
                <a:cxn ang="0">
                  <a:pos x="140" y="0"/>
                </a:cxn>
                <a:cxn ang="0">
                  <a:pos x="16" y="0"/>
                </a:cxn>
                <a:cxn ang="0">
                  <a:pos x="16" y="0"/>
                </a:cxn>
                <a:cxn ang="0">
                  <a:pos x="10" y="2"/>
                </a:cxn>
                <a:cxn ang="0">
                  <a:pos x="4" y="4"/>
                </a:cxn>
                <a:cxn ang="0">
                  <a:pos x="2" y="10"/>
                </a:cxn>
                <a:cxn ang="0">
                  <a:pos x="0" y="16"/>
                </a:cxn>
                <a:cxn ang="0">
                  <a:pos x="0" y="16"/>
                </a:cxn>
                <a:cxn ang="0">
                  <a:pos x="2" y="24"/>
                </a:cxn>
                <a:cxn ang="0">
                  <a:pos x="4" y="28"/>
                </a:cxn>
                <a:cxn ang="0">
                  <a:pos x="10" y="32"/>
                </a:cxn>
                <a:cxn ang="0">
                  <a:pos x="16" y="34"/>
                </a:cxn>
                <a:cxn ang="0">
                  <a:pos x="140" y="34"/>
                </a:cxn>
                <a:cxn ang="0">
                  <a:pos x="140" y="34"/>
                </a:cxn>
                <a:cxn ang="0">
                  <a:pos x="146" y="32"/>
                </a:cxn>
                <a:cxn ang="0">
                  <a:pos x="152" y="28"/>
                </a:cxn>
                <a:cxn ang="0">
                  <a:pos x="154" y="24"/>
                </a:cxn>
                <a:cxn ang="0">
                  <a:pos x="156" y="16"/>
                </a:cxn>
                <a:cxn ang="0">
                  <a:pos x="156" y="16"/>
                </a:cxn>
                <a:cxn ang="0">
                  <a:pos x="154" y="10"/>
                </a:cxn>
                <a:cxn ang="0">
                  <a:pos x="152" y="4"/>
                </a:cxn>
                <a:cxn ang="0">
                  <a:pos x="146" y="2"/>
                </a:cxn>
                <a:cxn ang="0">
                  <a:pos x="140" y="0"/>
                </a:cxn>
                <a:cxn ang="0">
                  <a:pos x="140" y="0"/>
                </a:cxn>
              </a:cxnLst>
              <a:rect l="0" t="0" r="r" b="b"/>
              <a:pathLst>
                <a:path w="156" h="34">
                  <a:moveTo>
                    <a:pt x="140" y="0"/>
                  </a:moveTo>
                  <a:lnTo>
                    <a:pt x="16" y="0"/>
                  </a:lnTo>
                  <a:lnTo>
                    <a:pt x="16" y="0"/>
                  </a:lnTo>
                  <a:lnTo>
                    <a:pt x="10" y="2"/>
                  </a:lnTo>
                  <a:lnTo>
                    <a:pt x="4" y="4"/>
                  </a:lnTo>
                  <a:lnTo>
                    <a:pt x="2" y="10"/>
                  </a:lnTo>
                  <a:lnTo>
                    <a:pt x="0" y="16"/>
                  </a:lnTo>
                  <a:lnTo>
                    <a:pt x="0" y="16"/>
                  </a:lnTo>
                  <a:lnTo>
                    <a:pt x="2" y="24"/>
                  </a:lnTo>
                  <a:lnTo>
                    <a:pt x="4" y="28"/>
                  </a:lnTo>
                  <a:lnTo>
                    <a:pt x="10" y="32"/>
                  </a:lnTo>
                  <a:lnTo>
                    <a:pt x="16" y="34"/>
                  </a:lnTo>
                  <a:lnTo>
                    <a:pt x="140" y="34"/>
                  </a:lnTo>
                  <a:lnTo>
                    <a:pt x="140" y="34"/>
                  </a:lnTo>
                  <a:lnTo>
                    <a:pt x="146" y="32"/>
                  </a:lnTo>
                  <a:lnTo>
                    <a:pt x="152" y="28"/>
                  </a:lnTo>
                  <a:lnTo>
                    <a:pt x="154" y="24"/>
                  </a:lnTo>
                  <a:lnTo>
                    <a:pt x="156" y="16"/>
                  </a:lnTo>
                  <a:lnTo>
                    <a:pt x="156" y="16"/>
                  </a:lnTo>
                  <a:lnTo>
                    <a:pt x="154" y="10"/>
                  </a:lnTo>
                  <a:lnTo>
                    <a:pt x="152" y="4"/>
                  </a:lnTo>
                  <a:lnTo>
                    <a:pt x="146" y="2"/>
                  </a:lnTo>
                  <a:lnTo>
                    <a:pt x="140" y="0"/>
                  </a:lnTo>
                  <a:lnTo>
                    <a:pt x="140" y="0"/>
                  </a:lnTo>
                  <a:close/>
                </a:path>
              </a:pathLst>
            </a:custGeom>
            <a:grpFill/>
            <a:ln w="9525">
              <a:noFill/>
              <a:round/>
            </a:ln>
          </p:spPr>
          <p:txBody>
            <a:bodyPr vert="horz" wrap="square" lIns="121920" tIns="60960" rIns="121920" bIns="60960" numCol="1" anchor="t" anchorCtr="0" compatLnSpc="1"/>
            <a:lstStyle/>
            <a:p>
              <a:endParaRPr lang="zh-CN" altLang="en-US" sz="3200" u="sng">
                <a:solidFill>
                  <a:srgbClr val="000000"/>
                </a:solidFill>
              </a:endParaRPr>
            </a:p>
          </p:txBody>
        </p:sp>
        <p:sp>
          <p:nvSpPr>
            <p:cNvPr id="47" name="Freeform 46"/>
            <p:cNvSpPr>
              <a:spLocks noEditPoints="1"/>
            </p:cNvSpPr>
            <p:nvPr/>
          </p:nvSpPr>
          <p:spPr bwMode="auto">
            <a:xfrm>
              <a:off x="898525" y="1076325"/>
              <a:ext cx="504825" cy="615950"/>
            </a:xfrm>
            <a:custGeom>
              <a:avLst/>
              <a:gdLst/>
              <a:ahLst/>
              <a:cxnLst>
                <a:cxn ang="0">
                  <a:pos x="160" y="0"/>
                </a:cxn>
                <a:cxn ang="0">
                  <a:pos x="152" y="0"/>
                </a:cxn>
                <a:cxn ang="0">
                  <a:pos x="106" y="10"/>
                </a:cxn>
                <a:cxn ang="0">
                  <a:pos x="66" y="30"/>
                </a:cxn>
                <a:cxn ang="0">
                  <a:pos x="34" y="60"/>
                </a:cxn>
                <a:cxn ang="0">
                  <a:pos x="12" y="98"/>
                </a:cxn>
                <a:cxn ang="0">
                  <a:pos x="2" y="144"/>
                </a:cxn>
                <a:cxn ang="0">
                  <a:pos x="2" y="176"/>
                </a:cxn>
                <a:cxn ang="0">
                  <a:pos x="18" y="226"/>
                </a:cxn>
                <a:cxn ang="0">
                  <a:pos x="60" y="282"/>
                </a:cxn>
                <a:cxn ang="0">
                  <a:pos x="74" y="300"/>
                </a:cxn>
                <a:cxn ang="0">
                  <a:pos x="80" y="322"/>
                </a:cxn>
                <a:cxn ang="0">
                  <a:pos x="82" y="354"/>
                </a:cxn>
                <a:cxn ang="0">
                  <a:pos x="88" y="372"/>
                </a:cxn>
                <a:cxn ang="0">
                  <a:pos x="102" y="384"/>
                </a:cxn>
                <a:cxn ang="0">
                  <a:pos x="158" y="388"/>
                </a:cxn>
                <a:cxn ang="0">
                  <a:pos x="202" y="388"/>
                </a:cxn>
                <a:cxn ang="0">
                  <a:pos x="222" y="382"/>
                </a:cxn>
                <a:cxn ang="0">
                  <a:pos x="234" y="366"/>
                </a:cxn>
                <a:cxn ang="0">
                  <a:pos x="236" y="340"/>
                </a:cxn>
                <a:cxn ang="0">
                  <a:pos x="242" y="306"/>
                </a:cxn>
                <a:cxn ang="0">
                  <a:pos x="250" y="292"/>
                </a:cxn>
                <a:cxn ang="0">
                  <a:pos x="282" y="256"/>
                </a:cxn>
                <a:cxn ang="0">
                  <a:pos x="308" y="210"/>
                </a:cxn>
                <a:cxn ang="0">
                  <a:pos x="318" y="158"/>
                </a:cxn>
                <a:cxn ang="0">
                  <a:pos x="314" y="128"/>
                </a:cxn>
                <a:cxn ang="0">
                  <a:pos x="300" y="86"/>
                </a:cxn>
                <a:cxn ang="0">
                  <a:pos x="274" y="50"/>
                </a:cxn>
                <a:cxn ang="0">
                  <a:pos x="240" y="22"/>
                </a:cxn>
                <a:cxn ang="0">
                  <a:pos x="198" y="6"/>
                </a:cxn>
                <a:cxn ang="0">
                  <a:pos x="168" y="0"/>
                </a:cxn>
                <a:cxn ang="0">
                  <a:pos x="258" y="164"/>
                </a:cxn>
                <a:cxn ang="0">
                  <a:pos x="246" y="146"/>
                </a:cxn>
                <a:cxn ang="0">
                  <a:pos x="240" y="120"/>
                </a:cxn>
                <a:cxn ang="0">
                  <a:pos x="216" y="88"/>
                </a:cxn>
                <a:cxn ang="0">
                  <a:pos x="178" y="74"/>
                </a:cxn>
                <a:cxn ang="0">
                  <a:pos x="164" y="68"/>
                </a:cxn>
                <a:cxn ang="0">
                  <a:pos x="158" y="52"/>
                </a:cxn>
                <a:cxn ang="0">
                  <a:pos x="172" y="34"/>
                </a:cxn>
                <a:cxn ang="0">
                  <a:pos x="202" y="36"/>
                </a:cxn>
                <a:cxn ang="0">
                  <a:pos x="256" y="68"/>
                </a:cxn>
                <a:cxn ang="0">
                  <a:pos x="284" y="124"/>
                </a:cxn>
                <a:cxn ang="0">
                  <a:pos x="284" y="154"/>
                </a:cxn>
                <a:cxn ang="0">
                  <a:pos x="266" y="166"/>
                </a:cxn>
              </a:cxnLst>
              <a:rect l="0" t="0" r="r" b="b"/>
              <a:pathLst>
                <a:path w="318" h="388">
                  <a:moveTo>
                    <a:pt x="168" y="0"/>
                  </a:moveTo>
                  <a:lnTo>
                    <a:pt x="168" y="0"/>
                  </a:lnTo>
                  <a:lnTo>
                    <a:pt x="160" y="0"/>
                  </a:lnTo>
                  <a:lnTo>
                    <a:pt x="160" y="0"/>
                  </a:lnTo>
                  <a:lnTo>
                    <a:pt x="152" y="0"/>
                  </a:lnTo>
                  <a:lnTo>
                    <a:pt x="152" y="0"/>
                  </a:lnTo>
                  <a:lnTo>
                    <a:pt x="136" y="2"/>
                  </a:lnTo>
                  <a:lnTo>
                    <a:pt x="120" y="4"/>
                  </a:lnTo>
                  <a:lnTo>
                    <a:pt x="106" y="10"/>
                  </a:lnTo>
                  <a:lnTo>
                    <a:pt x="92" y="16"/>
                  </a:lnTo>
                  <a:lnTo>
                    <a:pt x="80" y="22"/>
                  </a:lnTo>
                  <a:lnTo>
                    <a:pt x="66" y="30"/>
                  </a:lnTo>
                  <a:lnTo>
                    <a:pt x="56" y="40"/>
                  </a:lnTo>
                  <a:lnTo>
                    <a:pt x="44" y="50"/>
                  </a:lnTo>
                  <a:lnTo>
                    <a:pt x="34" y="60"/>
                  </a:lnTo>
                  <a:lnTo>
                    <a:pt x="26" y="72"/>
                  </a:lnTo>
                  <a:lnTo>
                    <a:pt x="18" y="86"/>
                  </a:lnTo>
                  <a:lnTo>
                    <a:pt x="12" y="98"/>
                  </a:lnTo>
                  <a:lnTo>
                    <a:pt x="8" y="114"/>
                  </a:lnTo>
                  <a:lnTo>
                    <a:pt x="4" y="128"/>
                  </a:lnTo>
                  <a:lnTo>
                    <a:pt x="2" y="144"/>
                  </a:lnTo>
                  <a:lnTo>
                    <a:pt x="0" y="158"/>
                  </a:lnTo>
                  <a:lnTo>
                    <a:pt x="0" y="158"/>
                  </a:lnTo>
                  <a:lnTo>
                    <a:pt x="2" y="176"/>
                  </a:lnTo>
                  <a:lnTo>
                    <a:pt x="6" y="192"/>
                  </a:lnTo>
                  <a:lnTo>
                    <a:pt x="10" y="210"/>
                  </a:lnTo>
                  <a:lnTo>
                    <a:pt x="18" y="226"/>
                  </a:lnTo>
                  <a:lnTo>
                    <a:pt x="26" y="240"/>
                  </a:lnTo>
                  <a:lnTo>
                    <a:pt x="36" y="256"/>
                  </a:lnTo>
                  <a:lnTo>
                    <a:pt x="60" y="282"/>
                  </a:lnTo>
                  <a:lnTo>
                    <a:pt x="60" y="282"/>
                  </a:lnTo>
                  <a:lnTo>
                    <a:pt x="68" y="292"/>
                  </a:lnTo>
                  <a:lnTo>
                    <a:pt x="74" y="300"/>
                  </a:lnTo>
                  <a:lnTo>
                    <a:pt x="78" y="306"/>
                  </a:lnTo>
                  <a:lnTo>
                    <a:pt x="78" y="306"/>
                  </a:lnTo>
                  <a:lnTo>
                    <a:pt x="80" y="322"/>
                  </a:lnTo>
                  <a:lnTo>
                    <a:pt x="82" y="340"/>
                  </a:lnTo>
                  <a:lnTo>
                    <a:pt x="82" y="354"/>
                  </a:lnTo>
                  <a:lnTo>
                    <a:pt x="82" y="354"/>
                  </a:lnTo>
                  <a:lnTo>
                    <a:pt x="82" y="360"/>
                  </a:lnTo>
                  <a:lnTo>
                    <a:pt x="84" y="366"/>
                  </a:lnTo>
                  <a:lnTo>
                    <a:pt x="88" y="372"/>
                  </a:lnTo>
                  <a:lnTo>
                    <a:pt x="92" y="378"/>
                  </a:lnTo>
                  <a:lnTo>
                    <a:pt x="96" y="382"/>
                  </a:lnTo>
                  <a:lnTo>
                    <a:pt x="102" y="384"/>
                  </a:lnTo>
                  <a:lnTo>
                    <a:pt x="110" y="386"/>
                  </a:lnTo>
                  <a:lnTo>
                    <a:pt x="116" y="388"/>
                  </a:lnTo>
                  <a:lnTo>
                    <a:pt x="158" y="388"/>
                  </a:lnTo>
                  <a:lnTo>
                    <a:pt x="160" y="388"/>
                  </a:lnTo>
                  <a:lnTo>
                    <a:pt x="202" y="388"/>
                  </a:lnTo>
                  <a:lnTo>
                    <a:pt x="202" y="388"/>
                  </a:lnTo>
                  <a:lnTo>
                    <a:pt x="210" y="386"/>
                  </a:lnTo>
                  <a:lnTo>
                    <a:pt x="216" y="384"/>
                  </a:lnTo>
                  <a:lnTo>
                    <a:pt x="222" y="382"/>
                  </a:lnTo>
                  <a:lnTo>
                    <a:pt x="226" y="378"/>
                  </a:lnTo>
                  <a:lnTo>
                    <a:pt x="230" y="372"/>
                  </a:lnTo>
                  <a:lnTo>
                    <a:pt x="234" y="366"/>
                  </a:lnTo>
                  <a:lnTo>
                    <a:pt x="236" y="360"/>
                  </a:lnTo>
                  <a:lnTo>
                    <a:pt x="236" y="354"/>
                  </a:lnTo>
                  <a:lnTo>
                    <a:pt x="236" y="340"/>
                  </a:lnTo>
                  <a:lnTo>
                    <a:pt x="236" y="340"/>
                  </a:lnTo>
                  <a:lnTo>
                    <a:pt x="238" y="322"/>
                  </a:lnTo>
                  <a:lnTo>
                    <a:pt x="242" y="306"/>
                  </a:lnTo>
                  <a:lnTo>
                    <a:pt x="242" y="306"/>
                  </a:lnTo>
                  <a:lnTo>
                    <a:pt x="244" y="300"/>
                  </a:lnTo>
                  <a:lnTo>
                    <a:pt x="250" y="292"/>
                  </a:lnTo>
                  <a:lnTo>
                    <a:pt x="260" y="282"/>
                  </a:lnTo>
                  <a:lnTo>
                    <a:pt x="260" y="282"/>
                  </a:lnTo>
                  <a:lnTo>
                    <a:pt x="282" y="256"/>
                  </a:lnTo>
                  <a:lnTo>
                    <a:pt x="292" y="240"/>
                  </a:lnTo>
                  <a:lnTo>
                    <a:pt x="300" y="226"/>
                  </a:lnTo>
                  <a:lnTo>
                    <a:pt x="308" y="210"/>
                  </a:lnTo>
                  <a:lnTo>
                    <a:pt x="312" y="192"/>
                  </a:lnTo>
                  <a:lnTo>
                    <a:pt x="316" y="176"/>
                  </a:lnTo>
                  <a:lnTo>
                    <a:pt x="318" y="158"/>
                  </a:lnTo>
                  <a:lnTo>
                    <a:pt x="318" y="158"/>
                  </a:lnTo>
                  <a:lnTo>
                    <a:pt x="316" y="144"/>
                  </a:lnTo>
                  <a:lnTo>
                    <a:pt x="314" y="128"/>
                  </a:lnTo>
                  <a:lnTo>
                    <a:pt x="312" y="114"/>
                  </a:lnTo>
                  <a:lnTo>
                    <a:pt x="306" y="100"/>
                  </a:lnTo>
                  <a:lnTo>
                    <a:pt x="300" y="86"/>
                  </a:lnTo>
                  <a:lnTo>
                    <a:pt x="292" y="72"/>
                  </a:lnTo>
                  <a:lnTo>
                    <a:pt x="284" y="60"/>
                  </a:lnTo>
                  <a:lnTo>
                    <a:pt x="274" y="50"/>
                  </a:lnTo>
                  <a:lnTo>
                    <a:pt x="264" y="40"/>
                  </a:lnTo>
                  <a:lnTo>
                    <a:pt x="252" y="30"/>
                  </a:lnTo>
                  <a:lnTo>
                    <a:pt x="240" y="22"/>
                  </a:lnTo>
                  <a:lnTo>
                    <a:pt x="226" y="16"/>
                  </a:lnTo>
                  <a:lnTo>
                    <a:pt x="212" y="10"/>
                  </a:lnTo>
                  <a:lnTo>
                    <a:pt x="198" y="6"/>
                  </a:lnTo>
                  <a:lnTo>
                    <a:pt x="184" y="2"/>
                  </a:lnTo>
                  <a:lnTo>
                    <a:pt x="168" y="0"/>
                  </a:lnTo>
                  <a:lnTo>
                    <a:pt x="168" y="0"/>
                  </a:lnTo>
                  <a:close/>
                  <a:moveTo>
                    <a:pt x="266" y="166"/>
                  </a:moveTo>
                  <a:lnTo>
                    <a:pt x="266" y="166"/>
                  </a:lnTo>
                  <a:lnTo>
                    <a:pt x="258" y="164"/>
                  </a:lnTo>
                  <a:lnTo>
                    <a:pt x="252" y="160"/>
                  </a:lnTo>
                  <a:lnTo>
                    <a:pt x="248" y="154"/>
                  </a:lnTo>
                  <a:lnTo>
                    <a:pt x="246" y="146"/>
                  </a:lnTo>
                  <a:lnTo>
                    <a:pt x="246" y="146"/>
                  </a:lnTo>
                  <a:lnTo>
                    <a:pt x="244" y="132"/>
                  </a:lnTo>
                  <a:lnTo>
                    <a:pt x="240" y="120"/>
                  </a:lnTo>
                  <a:lnTo>
                    <a:pt x="234" y="108"/>
                  </a:lnTo>
                  <a:lnTo>
                    <a:pt x="226" y="96"/>
                  </a:lnTo>
                  <a:lnTo>
                    <a:pt x="216" y="88"/>
                  </a:lnTo>
                  <a:lnTo>
                    <a:pt x="204" y="80"/>
                  </a:lnTo>
                  <a:lnTo>
                    <a:pt x="192" y="76"/>
                  </a:lnTo>
                  <a:lnTo>
                    <a:pt x="178" y="74"/>
                  </a:lnTo>
                  <a:lnTo>
                    <a:pt x="178" y="74"/>
                  </a:lnTo>
                  <a:lnTo>
                    <a:pt x="170" y="72"/>
                  </a:lnTo>
                  <a:lnTo>
                    <a:pt x="164" y="68"/>
                  </a:lnTo>
                  <a:lnTo>
                    <a:pt x="160" y="60"/>
                  </a:lnTo>
                  <a:lnTo>
                    <a:pt x="158" y="52"/>
                  </a:lnTo>
                  <a:lnTo>
                    <a:pt x="158" y="52"/>
                  </a:lnTo>
                  <a:lnTo>
                    <a:pt x="160" y="44"/>
                  </a:lnTo>
                  <a:lnTo>
                    <a:pt x="166" y="38"/>
                  </a:lnTo>
                  <a:lnTo>
                    <a:pt x="172" y="34"/>
                  </a:lnTo>
                  <a:lnTo>
                    <a:pt x="180" y="34"/>
                  </a:lnTo>
                  <a:lnTo>
                    <a:pt x="180" y="34"/>
                  </a:lnTo>
                  <a:lnTo>
                    <a:pt x="202" y="36"/>
                  </a:lnTo>
                  <a:lnTo>
                    <a:pt x="222" y="44"/>
                  </a:lnTo>
                  <a:lnTo>
                    <a:pt x="240" y="54"/>
                  </a:lnTo>
                  <a:lnTo>
                    <a:pt x="256" y="68"/>
                  </a:lnTo>
                  <a:lnTo>
                    <a:pt x="268" y="86"/>
                  </a:lnTo>
                  <a:lnTo>
                    <a:pt x="278" y="104"/>
                  </a:lnTo>
                  <a:lnTo>
                    <a:pt x="284" y="124"/>
                  </a:lnTo>
                  <a:lnTo>
                    <a:pt x="286" y="146"/>
                  </a:lnTo>
                  <a:lnTo>
                    <a:pt x="286" y="146"/>
                  </a:lnTo>
                  <a:lnTo>
                    <a:pt x="284" y="154"/>
                  </a:lnTo>
                  <a:lnTo>
                    <a:pt x="280" y="160"/>
                  </a:lnTo>
                  <a:lnTo>
                    <a:pt x="274" y="164"/>
                  </a:lnTo>
                  <a:lnTo>
                    <a:pt x="266" y="166"/>
                  </a:lnTo>
                  <a:lnTo>
                    <a:pt x="266" y="166"/>
                  </a:lnTo>
                  <a:close/>
                </a:path>
              </a:pathLst>
            </a:custGeom>
            <a:grpFill/>
            <a:ln w="9525">
              <a:noFill/>
              <a:round/>
            </a:ln>
          </p:spPr>
          <p:txBody>
            <a:bodyPr vert="horz" wrap="square" lIns="121920" tIns="60960" rIns="121920" bIns="60960" numCol="1" anchor="t" anchorCtr="0" compatLnSpc="1"/>
            <a:lstStyle/>
            <a:p>
              <a:endParaRPr lang="zh-CN" altLang="en-US" sz="3200" u="sng">
                <a:solidFill>
                  <a:srgbClr val="000000"/>
                </a:solidFill>
              </a:endParaRPr>
            </a:p>
          </p:txBody>
        </p:sp>
      </p:grpSp>
      <p:grpSp>
        <p:nvGrpSpPr>
          <p:cNvPr id="48" name="组 73"/>
          <p:cNvGrpSpPr>
            <a:grpSpLocks noChangeAspect="1"/>
          </p:cNvGrpSpPr>
          <p:nvPr/>
        </p:nvGrpSpPr>
        <p:grpSpPr>
          <a:xfrm>
            <a:off x="3837712" y="3423247"/>
            <a:ext cx="542827" cy="540000"/>
            <a:chOff x="8328025" y="3667125"/>
            <a:chExt cx="609600" cy="606425"/>
          </a:xfrm>
          <a:solidFill>
            <a:srgbClr val="093B5C"/>
          </a:solidFill>
        </p:grpSpPr>
        <p:sp>
          <p:nvSpPr>
            <p:cNvPr id="49" name="Freeform 213"/>
            <p:cNvSpPr>
              <a:spLocks noEditPoints="1"/>
            </p:cNvSpPr>
            <p:nvPr/>
          </p:nvSpPr>
          <p:spPr bwMode="auto">
            <a:xfrm>
              <a:off x="8328025" y="3667125"/>
              <a:ext cx="609600" cy="606425"/>
            </a:xfrm>
            <a:custGeom>
              <a:avLst/>
              <a:gdLst/>
              <a:ahLst/>
              <a:cxnLst>
                <a:cxn ang="0">
                  <a:pos x="64" y="0"/>
                </a:cxn>
                <a:cxn ang="0">
                  <a:pos x="52" y="0"/>
                </a:cxn>
                <a:cxn ang="0">
                  <a:pos x="28" y="10"/>
                </a:cxn>
                <a:cxn ang="0">
                  <a:pos x="10" y="28"/>
                </a:cxn>
                <a:cxn ang="0">
                  <a:pos x="2" y="50"/>
                </a:cxn>
                <a:cxn ang="0">
                  <a:pos x="0" y="232"/>
                </a:cxn>
                <a:cxn ang="0">
                  <a:pos x="2" y="244"/>
                </a:cxn>
                <a:cxn ang="0">
                  <a:pos x="10" y="266"/>
                </a:cxn>
                <a:cxn ang="0">
                  <a:pos x="28" y="284"/>
                </a:cxn>
                <a:cxn ang="0">
                  <a:pos x="52" y="294"/>
                </a:cxn>
                <a:cxn ang="0">
                  <a:pos x="124" y="296"/>
                </a:cxn>
                <a:cxn ang="0">
                  <a:pos x="230" y="296"/>
                </a:cxn>
                <a:cxn ang="0">
                  <a:pos x="320" y="296"/>
                </a:cxn>
                <a:cxn ang="0">
                  <a:pos x="344" y="290"/>
                </a:cxn>
                <a:cxn ang="0">
                  <a:pos x="364" y="276"/>
                </a:cxn>
                <a:cxn ang="0">
                  <a:pos x="378" y="256"/>
                </a:cxn>
                <a:cxn ang="0">
                  <a:pos x="384" y="232"/>
                </a:cxn>
                <a:cxn ang="0">
                  <a:pos x="384" y="64"/>
                </a:cxn>
                <a:cxn ang="0">
                  <a:pos x="378" y="38"/>
                </a:cxn>
                <a:cxn ang="0">
                  <a:pos x="364" y="18"/>
                </a:cxn>
                <a:cxn ang="0">
                  <a:pos x="344" y="4"/>
                </a:cxn>
                <a:cxn ang="0">
                  <a:pos x="320" y="0"/>
                </a:cxn>
                <a:cxn ang="0">
                  <a:pos x="344" y="232"/>
                </a:cxn>
                <a:cxn ang="0">
                  <a:pos x="342" y="240"/>
                </a:cxn>
                <a:cxn ang="0">
                  <a:pos x="328" y="254"/>
                </a:cxn>
                <a:cxn ang="0">
                  <a:pos x="230" y="256"/>
                </a:cxn>
                <a:cxn ang="0">
                  <a:pos x="204" y="264"/>
                </a:cxn>
                <a:cxn ang="0">
                  <a:pos x="164" y="296"/>
                </a:cxn>
                <a:cxn ang="0">
                  <a:pos x="124" y="256"/>
                </a:cxn>
                <a:cxn ang="0">
                  <a:pos x="64" y="256"/>
                </a:cxn>
                <a:cxn ang="0">
                  <a:pos x="48" y="248"/>
                </a:cxn>
                <a:cxn ang="0">
                  <a:pos x="40" y="232"/>
                </a:cxn>
                <a:cxn ang="0">
                  <a:pos x="40" y="64"/>
                </a:cxn>
                <a:cxn ang="0">
                  <a:pos x="48" y="46"/>
                </a:cxn>
                <a:cxn ang="0">
                  <a:pos x="64" y="40"/>
                </a:cxn>
                <a:cxn ang="0">
                  <a:pos x="320" y="40"/>
                </a:cxn>
                <a:cxn ang="0">
                  <a:pos x="336" y="46"/>
                </a:cxn>
                <a:cxn ang="0">
                  <a:pos x="344" y="64"/>
                </a:cxn>
                <a:cxn ang="0">
                  <a:pos x="344" y="232"/>
                </a:cxn>
              </a:cxnLst>
              <a:rect l="0" t="0" r="r" b="b"/>
              <a:pathLst>
                <a:path w="384" h="382">
                  <a:moveTo>
                    <a:pt x="320" y="0"/>
                  </a:moveTo>
                  <a:lnTo>
                    <a:pt x="64" y="0"/>
                  </a:lnTo>
                  <a:lnTo>
                    <a:pt x="64" y="0"/>
                  </a:lnTo>
                  <a:lnTo>
                    <a:pt x="52" y="0"/>
                  </a:lnTo>
                  <a:lnTo>
                    <a:pt x="40" y="4"/>
                  </a:lnTo>
                  <a:lnTo>
                    <a:pt x="28" y="10"/>
                  </a:lnTo>
                  <a:lnTo>
                    <a:pt x="18" y="18"/>
                  </a:lnTo>
                  <a:lnTo>
                    <a:pt x="10" y="28"/>
                  </a:lnTo>
                  <a:lnTo>
                    <a:pt x="6" y="38"/>
                  </a:lnTo>
                  <a:lnTo>
                    <a:pt x="2" y="50"/>
                  </a:lnTo>
                  <a:lnTo>
                    <a:pt x="0" y="64"/>
                  </a:lnTo>
                  <a:lnTo>
                    <a:pt x="0" y="232"/>
                  </a:lnTo>
                  <a:lnTo>
                    <a:pt x="0" y="232"/>
                  </a:lnTo>
                  <a:lnTo>
                    <a:pt x="2" y="244"/>
                  </a:lnTo>
                  <a:lnTo>
                    <a:pt x="6" y="256"/>
                  </a:lnTo>
                  <a:lnTo>
                    <a:pt x="10" y="266"/>
                  </a:lnTo>
                  <a:lnTo>
                    <a:pt x="18" y="276"/>
                  </a:lnTo>
                  <a:lnTo>
                    <a:pt x="28" y="284"/>
                  </a:lnTo>
                  <a:lnTo>
                    <a:pt x="40" y="290"/>
                  </a:lnTo>
                  <a:lnTo>
                    <a:pt x="52" y="294"/>
                  </a:lnTo>
                  <a:lnTo>
                    <a:pt x="64" y="296"/>
                  </a:lnTo>
                  <a:lnTo>
                    <a:pt x="124" y="296"/>
                  </a:lnTo>
                  <a:lnTo>
                    <a:pt x="124" y="382"/>
                  </a:lnTo>
                  <a:lnTo>
                    <a:pt x="230" y="296"/>
                  </a:lnTo>
                  <a:lnTo>
                    <a:pt x="320" y="296"/>
                  </a:lnTo>
                  <a:lnTo>
                    <a:pt x="320" y="296"/>
                  </a:lnTo>
                  <a:lnTo>
                    <a:pt x="332" y="294"/>
                  </a:lnTo>
                  <a:lnTo>
                    <a:pt x="344" y="290"/>
                  </a:lnTo>
                  <a:lnTo>
                    <a:pt x="356" y="284"/>
                  </a:lnTo>
                  <a:lnTo>
                    <a:pt x="364" y="276"/>
                  </a:lnTo>
                  <a:lnTo>
                    <a:pt x="372" y="266"/>
                  </a:lnTo>
                  <a:lnTo>
                    <a:pt x="378" y="256"/>
                  </a:lnTo>
                  <a:lnTo>
                    <a:pt x="382" y="244"/>
                  </a:lnTo>
                  <a:lnTo>
                    <a:pt x="384" y="232"/>
                  </a:lnTo>
                  <a:lnTo>
                    <a:pt x="384" y="64"/>
                  </a:lnTo>
                  <a:lnTo>
                    <a:pt x="384" y="64"/>
                  </a:lnTo>
                  <a:lnTo>
                    <a:pt x="382" y="50"/>
                  </a:lnTo>
                  <a:lnTo>
                    <a:pt x="378" y="38"/>
                  </a:lnTo>
                  <a:lnTo>
                    <a:pt x="372" y="28"/>
                  </a:lnTo>
                  <a:lnTo>
                    <a:pt x="364" y="18"/>
                  </a:lnTo>
                  <a:lnTo>
                    <a:pt x="356" y="10"/>
                  </a:lnTo>
                  <a:lnTo>
                    <a:pt x="344" y="4"/>
                  </a:lnTo>
                  <a:lnTo>
                    <a:pt x="332" y="0"/>
                  </a:lnTo>
                  <a:lnTo>
                    <a:pt x="320" y="0"/>
                  </a:lnTo>
                  <a:lnTo>
                    <a:pt x="320" y="0"/>
                  </a:lnTo>
                  <a:close/>
                  <a:moveTo>
                    <a:pt x="344" y="232"/>
                  </a:moveTo>
                  <a:lnTo>
                    <a:pt x="344" y="232"/>
                  </a:lnTo>
                  <a:lnTo>
                    <a:pt x="342" y="240"/>
                  </a:lnTo>
                  <a:lnTo>
                    <a:pt x="336" y="248"/>
                  </a:lnTo>
                  <a:lnTo>
                    <a:pt x="328" y="254"/>
                  </a:lnTo>
                  <a:lnTo>
                    <a:pt x="320" y="256"/>
                  </a:lnTo>
                  <a:lnTo>
                    <a:pt x="230" y="256"/>
                  </a:lnTo>
                  <a:lnTo>
                    <a:pt x="216" y="256"/>
                  </a:lnTo>
                  <a:lnTo>
                    <a:pt x="204" y="264"/>
                  </a:lnTo>
                  <a:lnTo>
                    <a:pt x="164" y="298"/>
                  </a:lnTo>
                  <a:lnTo>
                    <a:pt x="164" y="296"/>
                  </a:lnTo>
                  <a:lnTo>
                    <a:pt x="164" y="256"/>
                  </a:lnTo>
                  <a:lnTo>
                    <a:pt x="124" y="256"/>
                  </a:lnTo>
                  <a:lnTo>
                    <a:pt x="64" y="256"/>
                  </a:lnTo>
                  <a:lnTo>
                    <a:pt x="64" y="256"/>
                  </a:lnTo>
                  <a:lnTo>
                    <a:pt x="54" y="254"/>
                  </a:lnTo>
                  <a:lnTo>
                    <a:pt x="48" y="248"/>
                  </a:lnTo>
                  <a:lnTo>
                    <a:pt x="42" y="240"/>
                  </a:lnTo>
                  <a:lnTo>
                    <a:pt x="40" y="232"/>
                  </a:lnTo>
                  <a:lnTo>
                    <a:pt x="40" y="64"/>
                  </a:lnTo>
                  <a:lnTo>
                    <a:pt x="40" y="64"/>
                  </a:lnTo>
                  <a:lnTo>
                    <a:pt x="42" y="54"/>
                  </a:lnTo>
                  <a:lnTo>
                    <a:pt x="48" y="46"/>
                  </a:lnTo>
                  <a:lnTo>
                    <a:pt x="54" y="42"/>
                  </a:lnTo>
                  <a:lnTo>
                    <a:pt x="64" y="40"/>
                  </a:lnTo>
                  <a:lnTo>
                    <a:pt x="320" y="40"/>
                  </a:lnTo>
                  <a:lnTo>
                    <a:pt x="320" y="40"/>
                  </a:lnTo>
                  <a:lnTo>
                    <a:pt x="328" y="42"/>
                  </a:lnTo>
                  <a:lnTo>
                    <a:pt x="336" y="46"/>
                  </a:lnTo>
                  <a:lnTo>
                    <a:pt x="342" y="54"/>
                  </a:lnTo>
                  <a:lnTo>
                    <a:pt x="344" y="64"/>
                  </a:lnTo>
                  <a:lnTo>
                    <a:pt x="344" y="232"/>
                  </a:lnTo>
                  <a:lnTo>
                    <a:pt x="344" y="232"/>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sp>
          <p:nvSpPr>
            <p:cNvPr id="50" name="Freeform 214"/>
            <p:cNvSpPr/>
            <p:nvPr/>
          </p:nvSpPr>
          <p:spPr bwMode="auto">
            <a:xfrm>
              <a:off x="8464550" y="3863975"/>
              <a:ext cx="73025" cy="73025"/>
            </a:xfrm>
            <a:custGeom>
              <a:avLst/>
              <a:gdLst/>
              <a:ahLst/>
              <a:cxnLst>
                <a:cxn ang="0">
                  <a:pos x="24" y="0"/>
                </a:cxn>
                <a:cxn ang="0">
                  <a:pos x="24" y="0"/>
                </a:cxn>
                <a:cxn ang="0">
                  <a:pos x="32" y="2"/>
                </a:cxn>
                <a:cxn ang="0">
                  <a:pos x="40" y="6"/>
                </a:cxn>
                <a:cxn ang="0">
                  <a:pos x="46" y="14"/>
                </a:cxn>
                <a:cxn ang="0">
                  <a:pos x="46" y="24"/>
                </a:cxn>
                <a:cxn ang="0">
                  <a:pos x="46" y="24"/>
                </a:cxn>
                <a:cxn ang="0">
                  <a:pos x="46" y="32"/>
                </a:cxn>
                <a:cxn ang="0">
                  <a:pos x="40" y="40"/>
                </a:cxn>
                <a:cxn ang="0">
                  <a:pos x="32" y="44"/>
                </a:cxn>
                <a:cxn ang="0">
                  <a:pos x="24" y="46"/>
                </a:cxn>
                <a:cxn ang="0">
                  <a:pos x="24" y="46"/>
                </a:cxn>
                <a:cxn ang="0">
                  <a:pos x="14" y="44"/>
                </a:cxn>
                <a:cxn ang="0">
                  <a:pos x="8" y="40"/>
                </a:cxn>
                <a:cxn ang="0">
                  <a:pos x="2" y="32"/>
                </a:cxn>
                <a:cxn ang="0">
                  <a:pos x="0" y="24"/>
                </a:cxn>
                <a:cxn ang="0">
                  <a:pos x="0" y="24"/>
                </a:cxn>
                <a:cxn ang="0">
                  <a:pos x="2" y="14"/>
                </a:cxn>
                <a:cxn ang="0">
                  <a:pos x="8" y="6"/>
                </a:cxn>
                <a:cxn ang="0">
                  <a:pos x="14" y="2"/>
                </a:cxn>
                <a:cxn ang="0">
                  <a:pos x="24" y="0"/>
                </a:cxn>
                <a:cxn ang="0">
                  <a:pos x="24" y="0"/>
                </a:cxn>
              </a:cxnLst>
              <a:rect l="0" t="0" r="r" b="b"/>
              <a:pathLst>
                <a:path w="46" h="46">
                  <a:moveTo>
                    <a:pt x="24" y="0"/>
                  </a:moveTo>
                  <a:lnTo>
                    <a:pt x="24" y="0"/>
                  </a:lnTo>
                  <a:lnTo>
                    <a:pt x="32" y="2"/>
                  </a:lnTo>
                  <a:lnTo>
                    <a:pt x="40" y="6"/>
                  </a:lnTo>
                  <a:lnTo>
                    <a:pt x="46" y="14"/>
                  </a:lnTo>
                  <a:lnTo>
                    <a:pt x="46" y="24"/>
                  </a:lnTo>
                  <a:lnTo>
                    <a:pt x="46" y="24"/>
                  </a:lnTo>
                  <a:lnTo>
                    <a:pt x="46" y="32"/>
                  </a:lnTo>
                  <a:lnTo>
                    <a:pt x="40" y="40"/>
                  </a:lnTo>
                  <a:lnTo>
                    <a:pt x="32" y="44"/>
                  </a:lnTo>
                  <a:lnTo>
                    <a:pt x="24" y="46"/>
                  </a:lnTo>
                  <a:lnTo>
                    <a:pt x="24" y="46"/>
                  </a:lnTo>
                  <a:lnTo>
                    <a:pt x="14" y="44"/>
                  </a:lnTo>
                  <a:lnTo>
                    <a:pt x="8" y="40"/>
                  </a:lnTo>
                  <a:lnTo>
                    <a:pt x="2" y="32"/>
                  </a:lnTo>
                  <a:lnTo>
                    <a:pt x="0" y="24"/>
                  </a:lnTo>
                  <a:lnTo>
                    <a:pt x="0" y="24"/>
                  </a:lnTo>
                  <a:lnTo>
                    <a:pt x="2" y="14"/>
                  </a:lnTo>
                  <a:lnTo>
                    <a:pt x="8" y="6"/>
                  </a:lnTo>
                  <a:lnTo>
                    <a:pt x="14" y="2"/>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sp>
          <p:nvSpPr>
            <p:cNvPr id="51" name="Freeform 215"/>
            <p:cNvSpPr/>
            <p:nvPr/>
          </p:nvSpPr>
          <p:spPr bwMode="auto">
            <a:xfrm>
              <a:off x="8594725" y="3863975"/>
              <a:ext cx="73025" cy="73025"/>
            </a:xfrm>
            <a:custGeom>
              <a:avLst/>
              <a:gdLst/>
              <a:ahLst/>
              <a:cxnLst>
                <a:cxn ang="0">
                  <a:pos x="24" y="0"/>
                </a:cxn>
                <a:cxn ang="0">
                  <a:pos x="24" y="0"/>
                </a:cxn>
                <a:cxn ang="0">
                  <a:pos x="32" y="2"/>
                </a:cxn>
                <a:cxn ang="0">
                  <a:pos x="40" y="6"/>
                </a:cxn>
                <a:cxn ang="0">
                  <a:pos x="46" y="14"/>
                </a:cxn>
                <a:cxn ang="0">
                  <a:pos x="46" y="24"/>
                </a:cxn>
                <a:cxn ang="0">
                  <a:pos x="46" y="24"/>
                </a:cxn>
                <a:cxn ang="0">
                  <a:pos x="46" y="32"/>
                </a:cxn>
                <a:cxn ang="0">
                  <a:pos x="40" y="40"/>
                </a:cxn>
                <a:cxn ang="0">
                  <a:pos x="32" y="44"/>
                </a:cxn>
                <a:cxn ang="0">
                  <a:pos x="24" y="46"/>
                </a:cxn>
                <a:cxn ang="0">
                  <a:pos x="24" y="46"/>
                </a:cxn>
                <a:cxn ang="0">
                  <a:pos x="14" y="44"/>
                </a:cxn>
                <a:cxn ang="0">
                  <a:pos x="8" y="40"/>
                </a:cxn>
                <a:cxn ang="0">
                  <a:pos x="2" y="32"/>
                </a:cxn>
                <a:cxn ang="0">
                  <a:pos x="0" y="24"/>
                </a:cxn>
                <a:cxn ang="0">
                  <a:pos x="0" y="24"/>
                </a:cxn>
                <a:cxn ang="0">
                  <a:pos x="2" y="14"/>
                </a:cxn>
                <a:cxn ang="0">
                  <a:pos x="8" y="6"/>
                </a:cxn>
                <a:cxn ang="0">
                  <a:pos x="14" y="2"/>
                </a:cxn>
                <a:cxn ang="0">
                  <a:pos x="24" y="0"/>
                </a:cxn>
                <a:cxn ang="0">
                  <a:pos x="24" y="0"/>
                </a:cxn>
              </a:cxnLst>
              <a:rect l="0" t="0" r="r" b="b"/>
              <a:pathLst>
                <a:path w="46" h="46">
                  <a:moveTo>
                    <a:pt x="24" y="0"/>
                  </a:moveTo>
                  <a:lnTo>
                    <a:pt x="24" y="0"/>
                  </a:lnTo>
                  <a:lnTo>
                    <a:pt x="32" y="2"/>
                  </a:lnTo>
                  <a:lnTo>
                    <a:pt x="40" y="6"/>
                  </a:lnTo>
                  <a:lnTo>
                    <a:pt x="46" y="14"/>
                  </a:lnTo>
                  <a:lnTo>
                    <a:pt x="46" y="24"/>
                  </a:lnTo>
                  <a:lnTo>
                    <a:pt x="46" y="24"/>
                  </a:lnTo>
                  <a:lnTo>
                    <a:pt x="46" y="32"/>
                  </a:lnTo>
                  <a:lnTo>
                    <a:pt x="40" y="40"/>
                  </a:lnTo>
                  <a:lnTo>
                    <a:pt x="32" y="44"/>
                  </a:lnTo>
                  <a:lnTo>
                    <a:pt x="24" y="46"/>
                  </a:lnTo>
                  <a:lnTo>
                    <a:pt x="24" y="46"/>
                  </a:lnTo>
                  <a:lnTo>
                    <a:pt x="14" y="44"/>
                  </a:lnTo>
                  <a:lnTo>
                    <a:pt x="8" y="40"/>
                  </a:lnTo>
                  <a:lnTo>
                    <a:pt x="2" y="32"/>
                  </a:lnTo>
                  <a:lnTo>
                    <a:pt x="0" y="24"/>
                  </a:lnTo>
                  <a:lnTo>
                    <a:pt x="0" y="24"/>
                  </a:lnTo>
                  <a:lnTo>
                    <a:pt x="2" y="14"/>
                  </a:lnTo>
                  <a:lnTo>
                    <a:pt x="8" y="6"/>
                  </a:lnTo>
                  <a:lnTo>
                    <a:pt x="14" y="2"/>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sp>
          <p:nvSpPr>
            <p:cNvPr id="52" name="Freeform 216"/>
            <p:cNvSpPr/>
            <p:nvPr/>
          </p:nvSpPr>
          <p:spPr bwMode="auto">
            <a:xfrm>
              <a:off x="8724900" y="3863975"/>
              <a:ext cx="76200" cy="73025"/>
            </a:xfrm>
            <a:custGeom>
              <a:avLst/>
              <a:gdLst/>
              <a:ahLst/>
              <a:cxnLst>
                <a:cxn ang="0">
                  <a:pos x="24" y="0"/>
                </a:cxn>
                <a:cxn ang="0">
                  <a:pos x="24" y="0"/>
                </a:cxn>
                <a:cxn ang="0">
                  <a:pos x="32" y="2"/>
                </a:cxn>
                <a:cxn ang="0">
                  <a:pos x="40" y="6"/>
                </a:cxn>
                <a:cxn ang="0">
                  <a:pos x="46" y="14"/>
                </a:cxn>
                <a:cxn ang="0">
                  <a:pos x="48" y="24"/>
                </a:cxn>
                <a:cxn ang="0">
                  <a:pos x="48" y="24"/>
                </a:cxn>
                <a:cxn ang="0">
                  <a:pos x="46" y="32"/>
                </a:cxn>
                <a:cxn ang="0">
                  <a:pos x="40" y="40"/>
                </a:cxn>
                <a:cxn ang="0">
                  <a:pos x="32" y="44"/>
                </a:cxn>
                <a:cxn ang="0">
                  <a:pos x="24" y="46"/>
                </a:cxn>
                <a:cxn ang="0">
                  <a:pos x="24" y="46"/>
                </a:cxn>
                <a:cxn ang="0">
                  <a:pos x="14" y="44"/>
                </a:cxn>
                <a:cxn ang="0">
                  <a:pos x="8" y="40"/>
                </a:cxn>
                <a:cxn ang="0">
                  <a:pos x="2" y="32"/>
                </a:cxn>
                <a:cxn ang="0">
                  <a:pos x="0" y="24"/>
                </a:cxn>
                <a:cxn ang="0">
                  <a:pos x="0" y="24"/>
                </a:cxn>
                <a:cxn ang="0">
                  <a:pos x="2" y="14"/>
                </a:cxn>
                <a:cxn ang="0">
                  <a:pos x="8" y="6"/>
                </a:cxn>
                <a:cxn ang="0">
                  <a:pos x="14" y="2"/>
                </a:cxn>
                <a:cxn ang="0">
                  <a:pos x="24" y="0"/>
                </a:cxn>
                <a:cxn ang="0">
                  <a:pos x="24" y="0"/>
                </a:cxn>
              </a:cxnLst>
              <a:rect l="0" t="0" r="r" b="b"/>
              <a:pathLst>
                <a:path w="48" h="46">
                  <a:moveTo>
                    <a:pt x="24" y="0"/>
                  </a:moveTo>
                  <a:lnTo>
                    <a:pt x="24" y="0"/>
                  </a:lnTo>
                  <a:lnTo>
                    <a:pt x="32" y="2"/>
                  </a:lnTo>
                  <a:lnTo>
                    <a:pt x="40" y="6"/>
                  </a:lnTo>
                  <a:lnTo>
                    <a:pt x="46" y="14"/>
                  </a:lnTo>
                  <a:lnTo>
                    <a:pt x="48" y="24"/>
                  </a:lnTo>
                  <a:lnTo>
                    <a:pt x="48" y="24"/>
                  </a:lnTo>
                  <a:lnTo>
                    <a:pt x="46" y="32"/>
                  </a:lnTo>
                  <a:lnTo>
                    <a:pt x="40" y="40"/>
                  </a:lnTo>
                  <a:lnTo>
                    <a:pt x="32" y="44"/>
                  </a:lnTo>
                  <a:lnTo>
                    <a:pt x="24" y="46"/>
                  </a:lnTo>
                  <a:lnTo>
                    <a:pt x="24" y="46"/>
                  </a:lnTo>
                  <a:lnTo>
                    <a:pt x="14" y="44"/>
                  </a:lnTo>
                  <a:lnTo>
                    <a:pt x="8" y="40"/>
                  </a:lnTo>
                  <a:lnTo>
                    <a:pt x="2" y="32"/>
                  </a:lnTo>
                  <a:lnTo>
                    <a:pt x="0" y="24"/>
                  </a:lnTo>
                  <a:lnTo>
                    <a:pt x="0" y="24"/>
                  </a:lnTo>
                  <a:lnTo>
                    <a:pt x="2" y="14"/>
                  </a:lnTo>
                  <a:lnTo>
                    <a:pt x="8" y="6"/>
                  </a:lnTo>
                  <a:lnTo>
                    <a:pt x="14" y="2"/>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grpSp>
      <p:grpSp>
        <p:nvGrpSpPr>
          <p:cNvPr id="53" name="组 78"/>
          <p:cNvGrpSpPr/>
          <p:nvPr/>
        </p:nvGrpSpPr>
        <p:grpSpPr>
          <a:xfrm>
            <a:off x="5832514" y="3384060"/>
            <a:ext cx="384464" cy="543209"/>
            <a:chOff x="7912100" y="117475"/>
            <a:chExt cx="492125" cy="695325"/>
          </a:xfrm>
          <a:solidFill>
            <a:srgbClr val="093B5C"/>
          </a:solidFill>
        </p:grpSpPr>
        <p:sp>
          <p:nvSpPr>
            <p:cNvPr id="54" name="Freeform 75"/>
            <p:cNvSpPr/>
            <p:nvPr/>
          </p:nvSpPr>
          <p:spPr bwMode="auto">
            <a:xfrm>
              <a:off x="8248650" y="117475"/>
              <a:ext cx="155575" cy="180975"/>
            </a:xfrm>
            <a:custGeom>
              <a:avLst/>
              <a:gdLst/>
              <a:ahLst/>
              <a:cxnLst>
                <a:cxn ang="0">
                  <a:pos x="16" y="114"/>
                </a:cxn>
                <a:cxn ang="0">
                  <a:pos x="98" y="114"/>
                </a:cxn>
                <a:cxn ang="0">
                  <a:pos x="0" y="0"/>
                </a:cxn>
                <a:cxn ang="0">
                  <a:pos x="0" y="98"/>
                </a:cxn>
                <a:cxn ang="0">
                  <a:pos x="0" y="98"/>
                </a:cxn>
                <a:cxn ang="0">
                  <a:pos x="0" y="104"/>
                </a:cxn>
                <a:cxn ang="0">
                  <a:pos x="4" y="110"/>
                </a:cxn>
                <a:cxn ang="0">
                  <a:pos x="10" y="112"/>
                </a:cxn>
                <a:cxn ang="0">
                  <a:pos x="16" y="114"/>
                </a:cxn>
                <a:cxn ang="0">
                  <a:pos x="16" y="114"/>
                </a:cxn>
              </a:cxnLst>
              <a:rect l="0" t="0" r="r" b="b"/>
              <a:pathLst>
                <a:path w="98" h="114">
                  <a:moveTo>
                    <a:pt x="16" y="114"/>
                  </a:moveTo>
                  <a:lnTo>
                    <a:pt x="98" y="114"/>
                  </a:lnTo>
                  <a:lnTo>
                    <a:pt x="0" y="0"/>
                  </a:lnTo>
                  <a:lnTo>
                    <a:pt x="0" y="98"/>
                  </a:lnTo>
                  <a:lnTo>
                    <a:pt x="0" y="98"/>
                  </a:lnTo>
                  <a:lnTo>
                    <a:pt x="0" y="104"/>
                  </a:lnTo>
                  <a:lnTo>
                    <a:pt x="4" y="110"/>
                  </a:lnTo>
                  <a:lnTo>
                    <a:pt x="10" y="112"/>
                  </a:lnTo>
                  <a:lnTo>
                    <a:pt x="16" y="114"/>
                  </a:lnTo>
                  <a:lnTo>
                    <a:pt x="16" y="114"/>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sp>
          <p:nvSpPr>
            <p:cNvPr id="55" name="Freeform 76"/>
            <p:cNvSpPr>
              <a:spLocks noEditPoints="1"/>
            </p:cNvSpPr>
            <p:nvPr/>
          </p:nvSpPr>
          <p:spPr bwMode="auto">
            <a:xfrm>
              <a:off x="7912100" y="117475"/>
              <a:ext cx="492125" cy="695325"/>
            </a:xfrm>
            <a:custGeom>
              <a:avLst/>
              <a:gdLst/>
              <a:ahLst/>
              <a:cxnLst>
                <a:cxn ang="0">
                  <a:pos x="196" y="0"/>
                </a:cxn>
                <a:cxn ang="0">
                  <a:pos x="34" y="0"/>
                </a:cxn>
                <a:cxn ang="0">
                  <a:pos x="20" y="4"/>
                </a:cxn>
                <a:cxn ang="0">
                  <a:pos x="10" y="10"/>
                </a:cxn>
                <a:cxn ang="0">
                  <a:pos x="4" y="20"/>
                </a:cxn>
                <a:cxn ang="0">
                  <a:pos x="0" y="34"/>
                </a:cxn>
                <a:cxn ang="0">
                  <a:pos x="0" y="406"/>
                </a:cxn>
                <a:cxn ang="0">
                  <a:pos x="4" y="418"/>
                </a:cxn>
                <a:cxn ang="0">
                  <a:pos x="10" y="428"/>
                </a:cxn>
                <a:cxn ang="0">
                  <a:pos x="20" y="436"/>
                </a:cxn>
                <a:cxn ang="0">
                  <a:pos x="34" y="438"/>
                </a:cxn>
                <a:cxn ang="0">
                  <a:pos x="276" y="438"/>
                </a:cxn>
                <a:cxn ang="0">
                  <a:pos x="290" y="436"/>
                </a:cxn>
                <a:cxn ang="0">
                  <a:pos x="300" y="430"/>
                </a:cxn>
                <a:cxn ang="0">
                  <a:pos x="306" y="418"/>
                </a:cxn>
                <a:cxn ang="0">
                  <a:pos x="310" y="406"/>
                </a:cxn>
                <a:cxn ang="0">
                  <a:pos x="228" y="130"/>
                </a:cxn>
                <a:cxn ang="0">
                  <a:pos x="222" y="130"/>
                </a:cxn>
                <a:cxn ang="0">
                  <a:pos x="210" y="124"/>
                </a:cxn>
                <a:cxn ang="0">
                  <a:pos x="202" y="116"/>
                </a:cxn>
                <a:cxn ang="0">
                  <a:pos x="196" y="104"/>
                </a:cxn>
                <a:cxn ang="0">
                  <a:pos x="196" y="98"/>
                </a:cxn>
                <a:cxn ang="0">
                  <a:pos x="164" y="66"/>
                </a:cxn>
                <a:cxn ang="0">
                  <a:pos x="50" y="82"/>
                </a:cxn>
                <a:cxn ang="0">
                  <a:pos x="50" y="114"/>
                </a:cxn>
                <a:cxn ang="0">
                  <a:pos x="130" y="130"/>
                </a:cxn>
                <a:cxn ang="0">
                  <a:pos x="50" y="114"/>
                </a:cxn>
                <a:cxn ang="0">
                  <a:pos x="212" y="212"/>
                </a:cxn>
                <a:cxn ang="0">
                  <a:pos x="50" y="228"/>
                </a:cxn>
                <a:cxn ang="0">
                  <a:pos x="50" y="308"/>
                </a:cxn>
                <a:cxn ang="0">
                  <a:pos x="196" y="324"/>
                </a:cxn>
                <a:cxn ang="0">
                  <a:pos x="50" y="308"/>
                </a:cxn>
                <a:cxn ang="0">
                  <a:pos x="50" y="374"/>
                </a:cxn>
                <a:cxn ang="0">
                  <a:pos x="260" y="358"/>
                </a:cxn>
                <a:cxn ang="0">
                  <a:pos x="260" y="276"/>
                </a:cxn>
                <a:cxn ang="0">
                  <a:pos x="50" y="260"/>
                </a:cxn>
                <a:cxn ang="0">
                  <a:pos x="260" y="276"/>
                </a:cxn>
                <a:cxn ang="0">
                  <a:pos x="50" y="178"/>
                </a:cxn>
                <a:cxn ang="0">
                  <a:pos x="260" y="162"/>
                </a:cxn>
              </a:cxnLst>
              <a:rect l="0" t="0" r="r" b="b"/>
              <a:pathLst>
                <a:path w="310" h="438">
                  <a:moveTo>
                    <a:pt x="196" y="98"/>
                  </a:moveTo>
                  <a:lnTo>
                    <a:pt x="196" y="0"/>
                  </a:lnTo>
                  <a:lnTo>
                    <a:pt x="34" y="0"/>
                  </a:lnTo>
                  <a:lnTo>
                    <a:pt x="34" y="0"/>
                  </a:lnTo>
                  <a:lnTo>
                    <a:pt x="26" y="2"/>
                  </a:lnTo>
                  <a:lnTo>
                    <a:pt x="20" y="4"/>
                  </a:lnTo>
                  <a:lnTo>
                    <a:pt x="16" y="6"/>
                  </a:lnTo>
                  <a:lnTo>
                    <a:pt x="10" y="10"/>
                  </a:lnTo>
                  <a:lnTo>
                    <a:pt x="6" y="14"/>
                  </a:lnTo>
                  <a:lnTo>
                    <a:pt x="4" y="20"/>
                  </a:lnTo>
                  <a:lnTo>
                    <a:pt x="2" y="26"/>
                  </a:lnTo>
                  <a:lnTo>
                    <a:pt x="0" y="34"/>
                  </a:lnTo>
                  <a:lnTo>
                    <a:pt x="0" y="406"/>
                  </a:lnTo>
                  <a:lnTo>
                    <a:pt x="0" y="406"/>
                  </a:lnTo>
                  <a:lnTo>
                    <a:pt x="2" y="412"/>
                  </a:lnTo>
                  <a:lnTo>
                    <a:pt x="4" y="418"/>
                  </a:lnTo>
                  <a:lnTo>
                    <a:pt x="6" y="424"/>
                  </a:lnTo>
                  <a:lnTo>
                    <a:pt x="10" y="428"/>
                  </a:lnTo>
                  <a:lnTo>
                    <a:pt x="16" y="432"/>
                  </a:lnTo>
                  <a:lnTo>
                    <a:pt x="20" y="436"/>
                  </a:lnTo>
                  <a:lnTo>
                    <a:pt x="26" y="438"/>
                  </a:lnTo>
                  <a:lnTo>
                    <a:pt x="34" y="438"/>
                  </a:lnTo>
                  <a:lnTo>
                    <a:pt x="276" y="438"/>
                  </a:lnTo>
                  <a:lnTo>
                    <a:pt x="276" y="438"/>
                  </a:lnTo>
                  <a:lnTo>
                    <a:pt x="284" y="438"/>
                  </a:lnTo>
                  <a:lnTo>
                    <a:pt x="290" y="436"/>
                  </a:lnTo>
                  <a:lnTo>
                    <a:pt x="294" y="432"/>
                  </a:lnTo>
                  <a:lnTo>
                    <a:pt x="300" y="430"/>
                  </a:lnTo>
                  <a:lnTo>
                    <a:pt x="304" y="424"/>
                  </a:lnTo>
                  <a:lnTo>
                    <a:pt x="306" y="418"/>
                  </a:lnTo>
                  <a:lnTo>
                    <a:pt x="308" y="412"/>
                  </a:lnTo>
                  <a:lnTo>
                    <a:pt x="310" y="406"/>
                  </a:lnTo>
                  <a:lnTo>
                    <a:pt x="310" y="130"/>
                  </a:lnTo>
                  <a:lnTo>
                    <a:pt x="228" y="130"/>
                  </a:lnTo>
                  <a:lnTo>
                    <a:pt x="228" y="130"/>
                  </a:lnTo>
                  <a:lnTo>
                    <a:pt x="222" y="130"/>
                  </a:lnTo>
                  <a:lnTo>
                    <a:pt x="216" y="128"/>
                  </a:lnTo>
                  <a:lnTo>
                    <a:pt x="210" y="124"/>
                  </a:lnTo>
                  <a:lnTo>
                    <a:pt x="206" y="120"/>
                  </a:lnTo>
                  <a:lnTo>
                    <a:pt x="202" y="116"/>
                  </a:lnTo>
                  <a:lnTo>
                    <a:pt x="198" y="110"/>
                  </a:lnTo>
                  <a:lnTo>
                    <a:pt x="196" y="104"/>
                  </a:lnTo>
                  <a:lnTo>
                    <a:pt x="196" y="98"/>
                  </a:lnTo>
                  <a:lnTo>
                    <a:pt x="196" y="98"/>
                  </a:lnTo>
                  <a:close/>
                  <a:moveTo>
                    <a:pt x="50" y="66"/>
                  </a:moveTo>
                  <a:lnTo>
                    <a:pt x="164" y="66"/>
                  </a:lnTo>
                  <a:lnTo>
                    <a:pt x="164" y="82"/>
                  </a:lnTo>
                  <a:lnTo>
                    <a:pt x="50" y="82"/>
                  </a:lnTo>
                  <a:lnTo>
                    <a:pt x="50" y="66"/>
                  </a:lnTo>
                  <a:close/>
                  <a:moveTo>
                    <a:pt x="50" y="114"/>
                  </a:moveTo>
                  <a:lnTo>
                    <a:pt x="130" y="114"/>
                  </a:lnTo>
                  <a:lnTo>
                    <a:pt x="130" y="130"/>
                  </a:lnTo>
                  <a:lnTo>
                    <a:pt x="50" y="130"/>
                  </a:lnTo>
                  <a:lnTo>
                    <a:pt x="50" y="114"/>
                  </a:lnTo>
                  <a:close/>
                  <a:moveTo>
                    <a:pt x="50" y="212"/>
                  </a:moveTo>
                  <a:lnTo>
                    <a:pt x="212" y="212"/>
                  </a:lnTo>
                  <a:lnTo>
                    <a:pt x="212" y="228"/>
                  </a:lnTo>
                  <a:lnTo>
                    <a:pt x="50" y="228"/>
                  </a:lnTo>
                  <a:lnTo>
                    <a:pt x="50" y="212"/>
                  </a:lnTo>
                  <a:close/>
                  <a:moveTo>
                    <a:pt x="50" y="308"/>
                  </a:moveTo>
                  <a:lnTo>
                    <a:pt x="196" y="308"/>
                  </a:lnTo>
                  <a:lnTo>
                    <a:pt x="196" y="324"/>
                  </a:lnTo>
                  <a:lnTo>
                    <a:pt x="50" y="324"/>
                  </a:lnTo>
                  <a:lnTo>
                    <a:pt x="50" y="308"/>
                  </a:lnTo>
                  <a:close/>
                  <a:moveTo>
                    <a:pt x="260" y="374"/>
                  </a:moveTo>
                  <a:lnTo>
                    <a:pt x="50" y="374"/>
                  </a:lnTo>
                  <a:lnTo>
                    <a:pt x="50" y="358"/>
                  </a:lnTo>
                  <a:lnTo>
                    <a:pt x="260" y="358"/>
                  </a:lnTo>
                  <a:lnTo>
                    <a:pt x="260" y="374"/>
                  </a:lnTo>
                  <a:close/>
                  <a:moveTo>
                    <a:pt x="260" y="276"/>
                  </a:moveTo>
                  <a:lnTo>
                    <a:pt x="50" y="276"/>
                  </a:lnTo>
                  <a:lnTo>
                    <a:pt x="50" y="260"/>
                  </a:lnTo>
                  <a:lnTo>
                    <a:pt x="260" y="260"/>
                  </a:lnTo>
                  <a:lnTo>
                    <a:pt x="260" y="276"/>
                  </a:lnTo>
                  <a:close/>
                  <a:moveTo>
                    <a:pt x="260" y="178"/>
                  </a:moveTo>
                  <a:lnTo>
                    <a:pt x="50" y="178"/>
                  </a:lnTo>
                  <a:lnTo>
                    <a:pt x="50" y="162"/>
                  </a:lnTo>
                  <a:lnTo>
                    <a:pt x="260" y="162"/>
                  </a:lnTo>
                  <a:lnTo>
                    <a:pt x="260" y="178"/>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grpSp>
      <p:grpSp>
        <p:nvGrpSpPr>
          <p:cNvPr id="56" name="组 81"/>
          <p:cNvGrpSpPr/>
          <p:nvPr/>
        </p:nvGrpSpPr>
        <p:grpSpPr>
          <a:xfrm>
            <a:off x="7693295" y="3355450"/>
            <a:ext cx="526881" cy="533694"/>
            <a:chOff x="7639243" y="2325084"/>
            <a:chExt cx="726802" cy="736201"/>
          </a:xfrm>
          <a:solidFill>
            <a:srgbClr val="093B5C"/>
          </a:solidFill>
        </p:grpSpPr>
        <p:sp>
          <p:nvSpPr>
            <p:cNvPr id="57" name="Freeform 9"/>
            <p:cNvSpPr>
              <a:spLocks noEditPoints="1"/>
            </p:cNvSpPr>
            <p:nvPr/>
          </p:nvSpPr>
          <p:spPr bwMode="auto">
            <a:xfrm>
              <a:off x="7639243" y="2621131"/>
              <a:ext cx="440154" cy="440154"/>
            </a:xfrm>
            <a:custGeom>
              <a:avLst/>
              <a:gdLst>
                <a:gd name="T0" fmla="*/ 508 w 562"/>
                <a:gd name="T1" fmla="*/ 110 h 562"/>
                <a:gd name="T2" fmla="*/ 398 w 562"/>
                <a:gd name="T3" fmla="*/ 108 h 562"/>
                <a:gd name="T4" fmla="*/ 380 w 562"/>
                <a:gd name="T5" fmla="*/ 98 h 562"/>
                <a:gd name="T6" fmla="*/ 340 w 562"/>
                <a:gd name="T7" fmla="*/ 82 h 562"/>
                <a:gd name="T8" fmla="*/ 320 w 562"/>
                <a:gd name="T9" fmla="*/ 0 h 562"/>
                <a:gd name="T10" fmla="*/ 242 w 562"/>
                <a:gd name="T11" fmla="*/ 76 h 562"/>
                <a:gd name="T12" fmla="*/ 220 w 562"/>
                <a:gd name="T13" fmla="*/ 82 h 562"/>
                <a:gd name="T14" fmla="*/ 182 w 562"/>
                <a:gd name="T15" fmla="*/ 98 h 562"/>
                <a:gd name="T16" fmla="*/ 110 w 562"/>
                <a:gd name="T17" fmla="*/ 54 h 562"/>
                <a:gd name="T18" fmla="*/ 108 w 562"/>
                <a:gd name="T19" fmla="*/ 164 h 562"/>
                <a:gd name="T20" fmla="*/ 98 w 562"/>
                <a:gd name="T21" fmla="*/ 182 h 562"/>
                <a:gd name="T22" fmla="*/ 82 w 562"/>
                <a:gd name="T23" fmla="*/ 220 h 562"/>
                <a:gd name="T24" fmla="*/ 0 w 562"/>
                <a:gd name="T25" fmla="*/ 242 h 562"/>
                <a:gd name="T26" fmla="*/ 78 w 562"/>
                <a:gd name="T27" fmla="*/ 320 h 562"/>
                <a:gd name="T28" fmla="*/ 82 w 562"/>
                <a:gd name="T29" fmla="*/ 340 h 562"/>
                <a:gd name="T30" fmla="*/ 98 w 562"/>
                <a:gd name="T31" fmla="*/ 378 h 562"/>
                <a:gd name="T32" fmla="*/ 54 w 562"/>
                <a:gd name="T33" fmla="*/ 452 h 562"/>
                <a:gd name="T34" fmla="*/ 164 w 562"/>
                <a:gd name="T35" fmla="*/ 452 h 562"/>
                <a:gd name="T36" fmla="*/ 182 w 562"/>
                <a:gd name="T37" fmla="*/ 464 h 562"/>
                <a:gd name="T38" fmla="*/ 220 w 562"/>
                <a:gd name="T39" fmla="*/ 480 h 562"/>
                <a:gd name="T40" fmla="*/ 242 w 562"/>
                <a:gd name="T41" fmla="*/ 562 h 562"/>
                <a:gd name="T42" fmla="*/ 320 w 562"/>
                <a:gd name="T43" fmla="*/ 484 h 562"/>
                <a:gd name="T44" fmla="*/ 340 w 562"/>
                <a:gd name="T45" fmla="*/ 478 h 562"/>
                <a:gd name="T46" fmla="*/ 380 w 562"/>
                <a:gd name="T47" fmla="*/ 464 h 562"/>
                <a:gd name="T48" fmla="*/ 452 w 562"/>
                <a:gd name="T49" fmla="*/ 506 h 562"/>
                <a:gd name="T50" fmla="*/ 452 w 562"/>
                <a:gd name="T51" fmla="*/ 396 h 562"/>
                <a:gd name="T52" fmla="*/ 464 w 562"/>
                <a:gd name="T53" fmla="*/ 378 h 562"/>
                <a:gd name="T54" fmla="*/ 480 w 562"/>
                <a:gd name="T55" fmla="*/ 340 h 562"/>
                <a:gd name="T56" fmla="*/ 562 w 562"/>
                <a:gd name="T57" fmla="*/ 320 h 562"/>
                <a:gd name="T58" fmla="*/ 484 w 562"/>
                <a:gd name="T59" fmla="*/ 240 h 562"/>
                <a:gd name="T60" fmla="*/ 480 w 562"/>
                <a:gd name="T61" fmla="*/ 220 h 562"/>
                <a:gd name="T62" fmla="*/ 464 w 562"/>
                <a:gd name="T63" fmla="*/ 182 h 562"/>
                <a:gd name="T64" fmla="*/ 452 w 562"/>
                <a:gd name="T65" fmla="*/ 164 h 562"/>
                <a:gd name="T66" fmla="*/ 280 w 562"/>
                <a:gd name="T67" fmla="*/ 366 h 562"/>
                <a:gd name="T68" fmla="*/ 248 w 562"/>
                <a:gd name="T69" fmla="*/ 360 h 562"/>
                <a:gd name="T70" fmla="*/ 220 w 562"/>
                <a:gd name="T71" fmla="*/ 342 h 562"/>
                <a:gd name="T72" fmla="*/ 202 w 562"/>
                <a:gd name="T73" fmla="*/ 314 h 562"/>
                <a:gd name="T74" fmla="*/ 194 w 562"/>
                <a:gd name="T75" fmla="*/ 280 h 562"/>
                <a:gd name="T76" fmla="*/ 196 w 562"/>
                <a:gd name="T77" fmla="*/ 262 h 562"/>
                <a:gd name="T78" fmla="*/ 210 w 562"/>
                <a:gd name="T79" fmla="*/ 232 h 562"/>
                <a:gd name="T80" fmla="*/ 232 w 562"/>
                <a:gd name="T81" fmla="*/ 210 h 562"/>
                <a:gd name="T82" fmla="*/ 264 w 562"/>
                <a:gd name="T83" fmla="*/ 196 h 562"/>
                <a:gd name="T84" fmla="*/ 280 w 562"/>
                <a:gd name="T85" fmla="*/ 194 h 562"/>
                <a:gd name="T86" fmla="*/ 314 w 562"/>
                <a:gd name="T87" fmla="*/ 202 h 562"/>
                <a:gd name="T88" fmla="*/ 342 w 562"/>
                <a:gd name="T89" fmla="*/ 220 h 562"/>
                <a:gd name="T90" fmla="*/ 360 w 562"/>
                <a:gd name="T91" fmla="*/ 246 h 562"/>
                <a:gd name="T92" fmla="*/ 366 w 562"/>
                <a:gd name="T93" fmla="*/ 280 h 562"/>
                <a:gd name="T94" fmla="*/ 366 w 562"/>
                <a:gd name="T95" fmla="*/ 298 h 562"/>
                <a:gd name="T96" fmla="*/ 352 w 562"/>
                <a:gd name="T97" fmla="*/ 328 h 562"/>
                <a:gd name="T98" fmla="*/ 328 w 562"/>
                <a:gd name="T99" fmla="*/ 352 h 562"/>
                <a:gd name="T100" fmla="*/ 298 w 562"/>
                <a:gd name="T101" fmla="*/ 364 h 562"/>
                <a:gd name="T102" fmla="*/ 280 w 562"/>
                <a:gd name="T103" fmla="*/ 366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62" h="562">
                  <a:moveTo>
                    <a:pt x="452" y="164"/>
                  </a:moveTo>
                  <a:lnTo>
                    <a:pt x="508" y="110"/>
                  </a:lnTo>
                  <a:lnTo>
                    <a:pt x="452" y="54"/>
                  </a:lnTo>
                  <a:lnTo>
                    <a:pt x="398" y="108"/>
                  </a:lnTo>
                  <a:lnTo>
                    <a:pt x="398" y="108"/>
                  </a:lnTo>
                  <a:lnTo>
                    <a:pt x="380" y="98"/>
                  </a:lnTo>
                  <a:lnTo>
                    <a:pt x="360" y="88"/>
                  </a:lnTo>
                  <a:lnTo>
                    <a:pt x="340" y="82"/>
                  </a:lnTo>
                  <a:lnTo>
                    <a:pt x="320" y="76"/>
                  </a:lnTo>
                  <a:lnTo>
                    <a:pt x="320" y="0"/>
                  </a:lnTo>
                  <a:lnTo>
                    <a:pt x="242" y="0"/>
                  </a:lnTo>
                  <a:lnTo>
                    <a:pt x="242" y="76"/>
                  </a:lnTo>
                  <a:lnTo>
                    <a:pt x="242" y="76"/>
                  </a:lnTo>
                  <a:lnTo>
                    <a:pt x="220" y="82"/>
                  </a:lnTo>
                  <a:lnTo>
                    <a:pt x="202" y="88"/>
                  </a:lnTo>
                  <a:lnTo>
                    <a:pt x="182" y="98"/>
                  </a:lnTo>
                  <a:lnTo>
                    <a:pt x="164" y="108"/>
                  </a:lnTo>
                  <a:lnTo>
                    <a:pt x="110" y="54"/>
                  </a:lnTo>
                  <a:lnTo>
                    <a:pt x="54" y="110"/>
                  </a:lnTo>
                  <a:lnTo>
                    <a:pt x="108" y="164"/>
                  </a:lnTo>
                  <a:lnTo>
                    <a:pt x="108" y="164"/>
                  </a:lnTo>
                  <a:lnTo>
                    <a:pt x="98" y="182"/>
                  </a:lnTo>
                  <a:lnTo>
                    <a:pt x="90" y="200"/>
                  </a:lnTo>
                  <a:lnTo>
                    <a:pt x="82" y="220"/>
                  </a:lnTo>
                  <a:lnTo>
                    <a:pt x="78" y="242"/>
                  </a:lnTo>
                  <a:lnTo>
                    <a:pt x="0" y="242"/>
                  </a:lnTo>
                  <a:lnTo>
                    <a:pt x="0" y="320"/>
                  </a:lnTo>
                  <a:lnTo>
                    <a:pt x="78" y="320"/>
                  </a:lnTo>
                  <a:lnTo>
                    <a:pt x="78" y="320"/>
                  </a:lnTo>
                  <a:lnTo>
                    <a:pt x="82" y="340"/>
                  </a:lnTo>
                  <a:lnTo>
                    <a:pt x="90" y="360"/>
                  </a:lnTo>
                  <a:lnTo>
                    <a:pt x="98" y="378"/>
                  </a:lnTo>
                  <a:lnTo>
                    <a:pt x="108" y="396"/>
                  </a:lnTo>
                  <a:lnTo>
                    <a:pt x="54" y="452"/>
                  </a:lnTo>
                  <a:lnTo>
                    <a:pt x="110" y="506"/>
                  </a:lnTo>
                  <a:lnTo>
                    <a:pt x="164" y="452"/>
                  </a:lnTo>
                  <a:lnTo>
                    <a:pt x="164" y="452"/>
                  </a:lnTo>
                  <a:lnTo>
                    <a:pt x="182" y="464"/>
                  </a:lnTo>
                  <a:lnTo>
                    <a:pt x="202" y="472"/>
                  </a:lnTo>
                  <a:lnTo>
                    <a:pt x="220" y="480"/>
                  </a:lnTo>
                  <a:lnTo>
                    <a:pt x="242" y="484"/>
                  </a:lnTo>
                  <a:lnTo>
                    <a:pt x="242" y="562"/>
                  </a:lnTo>
                  <a:lnTo>
                    <a:pt x="320" y="562"/>
                  </a:lnTo>
                  <a:lnTo>
                    <a:pt x="320" y="484"/>
                  </a:lnTo>
                  <a:lnTo>
                    <a:pt x="320" y="484"/>
                  </a:lnTo>
                  <a:lnTo>
                    <a:pt x="340" y="478"/>
                  </a:lnTo>
                  <a:lnTo>
                    <a:pt x="360" y="472"/>
                  </a:lnTo>
                  <a:lnTo>
                    <a:pt x="380" y="464"/>
                  </a:lnTo>
                  <a:lnTo>
                    <a:pt x="398" y="452"/>
                  </a:lnTo>
                  <a:lnTo>
                    <a:pt x="452" y="506"/>
                  </a:lnTo>
                  <a:lnTo>
                    <a:pt x="508" y="452"/>
                  </a:lnTo>
                  <a:lnTo>
                    <a:pt x="452" y="396"/>
                  </a:lnTo>
                  <a:lnTo>
                    <a:pt x="452" y="396"/>
                  </a:lnTo>
                  <a:lnTo>
                    <a:pt x="464" y="378"/>
                  </a:lnTo>
                  <a:lnTo>
                    <a:pt x="472" y="360"/>
                  </a:lnTo>
                  <a:lnTo>
                    <a:pt x="480" y="340"/>
                  </a:lnTo>
                  <a:lnTo>
                    <a:pt x="484" y="320"/>
                  </a:lnTo>
                  <a:lnTo>
                    <a:pt x="562" y="320"/>
                  </a:lnTo>
                  <a:lnTo>
                    <a:pt x="562" y="240"/>
                  </a:lnTo>
                  <a:lnTo>
                    <a:pt x="484" y="240"/>
                  </a:lnTo>
                  <a:lnTo>
                    <a:pt x="484" y="240"/>
                  </a:lnTo>
                  <a:lnTo>
                    <a:pt x="480" y="220"/>
                  </a:lnTo>
                  <a:lnTo>
                    <a:pt x="472" y="200"/>
                  </a:lnTo>
                  <a:lnTo>
                    <a:pt x="464" y="182"/>
                  </a:lnTo>
                  <a:lnTo>
                    <a:pt x="452" y="164"/>
                  </a:lnTo>
                  <a:lnTo>
                    <a:pt x="452" y="164"/>
                  </a:lnTo>
                  <a:close/>
                  <a:moveTo>
                    <a:pt x="280" y="366"/>
                  </a:moveTo>
                  <a:lnTo>
                    <a:pt x="280" y="366"/>
                  </a:lnTo>
                  <a:lnTo>
                    <a:pt x="264" y="364"/>
                  </a:lnTo>
                  <a:lnTo>
                    <a:pt x="248" y="360"/>
                  </a:lnTo>
                  <a:lnTo>
                    <a:pt x="232" y="352"/>
                  </a:lnTo>
                  <a:lnTo>
                    <a:pt x="220" y="342"/>
                  </a:lnTo>
                  <a:lnTo>
                    <a:pt x="210" y="328"/>
                  </a:lnTo>
                  <a:lnTo>
                    <a:pt x="202" y="314"/>
                  </a:lnTo>
                  <a:lnTo>
                    <a:pt x="196" y="298"/>
                  </a:lnTo>
                  <a:lnTo>
                    <a:pt x="194" y="280"/>
                  </a:lnTo>
                  <a:lnTo>
                    <a:pt x="194" y="280"/>
                  </a:lnTo>
                  <a:lnTo>
                    <a:pt x="196" y="262"/>
                  </a:lnTo>
                  <a:lnTo>
                    <a:pt x="202" y="246"/>
                  </a:lnTo>
                  <a:lnTo>
                    <a:pt x="210" y="232"/>
                  </a:lnTo>
                  <a:lnTo>
                    <a:pt x="220" y="220"/>
                  </a:lnTo>
                  <a:lnTo>
                    <a:pt x="232" y="210"/>
                  </a:lnTo>
                  <a:lnTo>
                    <a:pt x="248" y="202"/>
                  </a:lnTo>
                  <a:lnTo>
                    <a:pt x="264" y="196"/>
                  </a:lnTo>
                  <a:lnTo>
                    <a:pt x="280" y="194"/>
                  </a:lnTo>
                  <a:lnTo>
                    <a:pt x="280" y="194"/>
                  </a:lnTo>
                  <a:lnTo>
                    <a:pt x="298" y="196"/>
                  </a:lnTo>
                  <a:lnTo>
                    <a:pt x="314" y="202"/>
                  </a:lnTo>
                  <a:lnTo>
                    <a:pt x="328" y="210"/>
                  </a:lnTo>
                  <a:lnTo>
                    <a:pt x="342" y="220"/>
                  </a:lnTo>
                  <a:lnTo>
                    <a:pt x="352" y="232"/>
                  </a:lnTo>
                  <a:lnTo>
                    <a:pt x="360" y="246"/>
                  </a:lnTo>
                  <a:lnTo>
                    <a:pt x="366" y="262"/>
                  </a:lnTo>
                  <a:lnTo>
                    <a:pt x="366" y="280"/>
                  </a:lnTo>
                  <a:lnTo>
                    <a:pt x="366" y="280"/>
                  </a:lnTo>
                  <a:lnTo>
                    <a:pt x="366" y="298"/>
                  </a:lnTo>
                  <a:lnTo>
                    <a:pt x="360" y="314"/>
                  </a:lnTo>
                  <a:lnTo>
                    <a:pt x="352" y="328"/>
                  </a:lnTo>
                  <a:lnTo>
                    <a:pt x="342" y="342"/>
                  </a:lnTo>
                  <a:lnTo>
                    <a:pt x="328" y="352"/>
                  </a:lnTo>
                  <a:lnTo>
                    <a:pt x="314" y="360"/>
                  </a:lnTo>
                  <a:lnTo>
                    <a:pt x="298" y="364"/>
                  </a:lnTo>
                  <a:lnTo>
                    <a:pt x="280" y="366"/>
                  </a:lnTo>
                  <a:lnTo>
                    <a:pt x="280" y="366"/>
                  </a:lnTo>
                  <a:close/>
                </a:path>
              </a:pathLst>
            </a:custGeom>
            <a:grpFill/>
            <a:ln>
              <a:noFill/>
            </a:ln>
          </p:spPr>
          <p:txBody>
            <a:bodyPr vert="horz" wrap="square" lIns="121920" tIns="60960" rIns="121920" bIns="60960" numCol="1" anchor="t" anchorCtr="0" compatLnSpc="1"/>
            <a:lstStyle/>
            <a:p>
              <a:endParaRPr lang="zh-CN" altLang="en-US" sz="3200">
                <a:solidFill>
                  <a:srgbClr val="000000"/>
                </a:solidFill>
              </a:endParaRPr>
            </a:p>
          </p:txBody>
        </p:sp>
        <p:sp>
          <p:nvSpPr>
            <p:cNvPr id="58" name="Freeform 10"/>
            <p:cNvSpPr>
              <a:spLocks noEditPoints="1"/>
            </p:cNvSpPr>
            <p:nvPr/>
          </p:nvSpPr>
          <p:spPr bwMode="auto">
            <a:xfrm>
              <a:off x="7799014" y="2325084"/>
              <a:ext cx="567031" cy="570164"/>
            </a:xfrm>
            <a:custGeom>
              <a:avLst/>
              <a:gdLst>
                <a:gd name="T0" fmla="*/ 704 w 724"/>
                <a:gd name="T1" fmla="*/ 616 h 728"/>
                <a:gd name="T2" fmla="*/ 706 w 724"/>
                <a:gd name="T3" fmla="*/ 616 h 728"/>
                <a:gd name="T4" fmla="*/ 322 w 724"/>
                <a:gd name="T5" fmla="*/ 232 h 728"/>
                <a:gd name="T6" fmla="*/ 322 w 724"/>
                <a:gd name="T7" fmla="*/ 50 h 728"/>
                <a:gd name="T8" fmla="*/ 136 w 724"/>
                <a:gd name="T9" fmla="*/ 0 h 728"/>
                <a:gd name="T10" fmla="*/ 116 w 724"/>
                <a:gd name="T11" fmla="*/ 20 h 728"/>
                <a:gd name="T12" fmla="*/ 214 w 724"/>
                <a:gd name="T13" fmla="*/ 118 h 728"/>
                <a:gd name="T14" fmla="*/ 118 w 724"/>
                <a:gd name="T15" fmla="*/ 214 h 728"/>
                <a:gd name="T16" fmla="*/ 20 w 724"/>
                <a:gd name="T17" fmla="*/ 116 h 728"/>
                <a:gd name="T18" fmla="*/ 0 w 724"/>
                <a:gd name="T19" fmla="*/ 136 h 728"/>
                <a:gd name="T20" fmla="*/ 50 w 724"/>
                <a:gd name="T21" fmla="*/ 322 h 728"/>
                <a:gd name="T22" fmla="*/ 226 w 724"/>
                <a:gd name="T23" fmla="*/ 322 h 728"/>
                <a:gd name="T24" fmla="*/ 226 w 724"/>
                <a:gd name="T25" fmla="*/ 322 h 728"/>
                <a:gd name="T26" fmla="*/ 610 w 724"/>
                <a:gd name="T27" fmla="*/ 710 h 728"/>
                <a:gd name="T28" fmla="*/ 612 w 724"/>
                <a:gd name="T29" fmla="*/ 710 h 728"/>
                <a:gd name="T30" fmla="*/ 612 w 724"/>
                <a:gd name="T31" fmla="*/ 710 h 728"/>
                <a:gd name="T32" fmla="*/ 622 w 724"/>
                <a:gd name="T33" fmla="*/ 718 h 728"/>
                <a:gd name="T34" fmla="*/ 634 w 724"/>
                <a:gd name="T35" fmla="*/ 724 h 728"/>
                <a:gd name="T36" fmla="*/ 646 w 724"/>
                <a:gd name="T37" fmla="*/ 728 h 728"/>
                <a:gd name="T38" fmla="*/ 658 w 724"/>
                <a:gd name="T39" fmla="*/ 728 h 728"/>
                <a:gd name="T40" fmla="*/ 670 w 724"/>
                <a:gd name="T41" fmla="*/ 728 h 728"/>
                <a:gd name="T42" fmla="*/ 682 w 724"/>
                <a:gd name="T43" fmla="*/ 724 h 728"/>
                <a:gd name="T44" fmla="*/ 694 w 724"/>
                <a:gd name="T45" fmla="*/ 718 h 728"/>
                <a:gd name="T46" fmla="*/ 704 w 724"/>
                <a:gd name="T47" fmla="*/ 710 h 728"/>
                <a:gd name="T48" fmla="*/ 704 w 724"/>
                <a:gd name="T49" fmla="*/ 710 h 728"/>
                <a:gd name="T50" fmla="*/ 712 w 724"/>
                <a:gd name="T51" fmla="*/ 700 h 728"/>
                <a:gd name="T52" fmla="*/ 718 w 724"/>
                <a:gd name="T53" fmla="*/ 688 h 728"/>
                <a:gd name="T54" fmla="*/ 722 w 724"/>
                <a:gd name="T55" fmla="*/ 676 h 728"/>
                <a:gd name="T56" fmla="*/ 724 w 724"/>
                <a:gd name="T57" fmla="*/ 664 h 728"/>
                <a:gd name="T58" fmla="*/ 722 w 724"/>
                <a:gd name="T59" fmla="*/ 652 h 728"/>
                <a:gd name="T60" fmla="*/ 718 w 724"/>
                <a:gd name="T61" fmla="*/ 638 h 728"/>
                <a:gd name="T62" fmla="*/ 712 w 724"/>
                <a:gd name="T63" fmla="*/ 628 h 728"/>
                <a:gd name="T64" fmla="*/ 704 w 724"/>
                <a:gd name="T65" fmla="*/ 616 h 728"/>
                <a:gd name="T66" fmla="*/ 704 w 724"/>
                <a:gd name="T67" fmla="*/ 616 h 728"/>
                <a:gd name="T68" fmla="*/ 680 w 724"/>
                <a:gd name="T69" fmla="*/ 686 h 728"/>
                <a:gd name="T70" fmla="*/ 680 w 724"/>
                <a:gd name="T71" fmla="*/ 686 h 728"/>
                <a:gd name="T72" fmla="*/ 670 w 724"/>
                <a:gd name="T73" fmla="*/ 692 h 728"/>
                <a:gd name="T74" fmla="*/ 658 w 724"/>
                <a:gd name="T75" fmla="*/ 694 h 728"/>
                <a:gd name="T76" fmla="*/ 648 w 724"/>
                <a:gd name="T77" fmla="*/ 692 h 728"/>
                <a:gd name="T78" fmla="*/ 642 w 724"/>
                <a:gd name="T79" fmla="*/ 690 h 728"/>
                <a:gd name="T80" fmla="*/ 638 w 724"/>
                <a:gd name="T81" fmla="*/ 686 h 728"/>
                <a:gd name="T82" fmla="*/ 638 w 724"/>
                <a:gd name="T83" fmla="*/ 686 h 728"/>
                <a:gd name="T84" fmla="*/ 632 w 724"/>
                <a:gd name="T85" fmla="*/ 676 h 728"/>
                <a:gd name="T86" fmla="*/ 630 w 724"/>
                <a:gd name="T87" fmla="*/ 664 h 728"/>
                <a:gd name="T88" fmla="*/ 632 w 724"/>
                <a:gd name="T89" fmla="*/ 654 h 728"/>
                <a:gd name="T90" fmla="*/ 638 w 724"/>
                <a:gd name="T91" fmla="*/ 644 h 728"/>
                <a:gd name="T92" fmla="*/ 638 w 724"/>
                <a:gd name="T93" fmla="*/ 644 h 728"/>
                <a:gd name="T94" fmla="*/ 648 w 724"/>
                <a:gd name="T95" fmla="*/ 638 h 728"/>
                <a:gd name="T96" fmla="*/ 658 w 724"/>
                <a:gd name="T97" fmla="*/ 636 h 728"/>
                <a:gd name="T98" fmla="*/ 670 w 724"/>
                <a:gd name="T99" fmla="*/ 638 h 728"/>
                <a:gd name="T100" fmla="*/ 680 w 724"/>
                <a:gd name="T101" fmla="*/ 644 h 728"/>
                <a:gd name="T102" fmla="*/ 680 w 724"/>
                <a:gd name="T103" fmla="*/ 644 h 728"/>
                <a:gd name="T104" fmla="*/ 686 w 724"/>
                <a:gd name="T105" fmla="*/ 654 h 728"/>
                <a:gd name="T106" fmla="*/ 688 w 724"/>
                <a:gd name="T107" fmla="*/ 664 h 728"/>
                <a:gd name="T108" fmla="*/ 686 w 724"/>
                <a:gd name="T109" fmla="*/ 676 h 728"/>
                <a:gd name="T110" fmla="*/ 684 w 724"/>
                <a:gd name="T111" fmla="*/ 680 h 728"/>
                <a:gd name="T112" fmla="*/ 680 w 724"/>
                <a:gd name="T113" fmla="*/ 686 h 728"/>
                <a:gd name="T114" fmla="*/ 680 w 724"/>
                <a:gd name="T115" fmla="*/ 686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4" h="728">
                  <a:moveTo>
                    <a:pt x="704" y="616"/>
                  </a:moveTo>
                  <a:lnTo>
                    <a:pt x="706" y="616"/>
                  </a:lnTo>
                  <a:lnTo>
                    <a:pt x="322" y="232"/>
                  </a:lnTo>
                  <a:lnTo>
                    <a:pt x="322" y="50"/>
                  </a:lnTo>
                  <a:lnTo>
                    <a:pt x="136" y="0"/>
                  </a:lnTo>
                  <a:lnTo>
                    <a:pt x="116" y="20"/>
                  </a:lnTo>
                  <a:lnTo>
                    <a:pt x="214" y="118"/>
                  </a:lnTo>
                  <a:lnTo>
                    <a:pt x="118" y="214"/>
                  </a:lnTo>
                  <a:lnTo>
                    <a:pt x="20" y="116"/>
                  </a:lnTo>
                  <a:lnTo>
                    <a:pt x="0" y="136"/>
                  </a:lnTo>
                  <a:lnTo>
                    <a:pt x="50" y="322"/>
                  </a:lnTo>
                  <a:lnTo>
                    <a:pt x="226" y="322"/>
                  </a:lnTo>
                  <a:lnTo>
                    <a:pt x="226" y="322"/>
                  </a:lnTo>
                  <a:lnTo>
                    <a:pt x="610" y="710"/>
                  </a:lnTo>
                  <a:lnTo>
                    <a:pt x="612" y="710"/>
                  </a:lnTo>
                  <a:lnTo>
                    <a:pt x="612" y="710"/>
                  </a:lnTo>
                  <a:lnTo>
                    <a:pt x="622" y="718"/>
                  </a:lnTo>
                  <a:lnTo>
                    <a:pt x="634" y="724"/>
                  </a:lnTo>
                  <a:lnTo>
                    <a:pt x="646" y="728"/>
                  </a:lnTo>
                  <a:lnTo>
                    <a:pt x="658" y="728"/>
                  </a:lnTo>
                  <a:lnTo>
                    <a:pt x="670" y="728"/>
                  </a:lnTo>
                  <a:lnTo>
                    <a:pt x="682" y="724"/>
                  </a:lnTo>
                  <a:lnTo>
                    <a:pt x="694" y="718"/>
                  </a:lnTo>
                  <a:lnTo>
                    <a:pt x="704" y="710"/>
                  </a:lnTo>
                  <a:lnTo>
                    <a:pt x="704" y="710"/>
                  </a:lnTo>
                  <a:lnTo>
                    <a:pt x="712" y="700"/>
                  </a:lnTo>
                  <a:lnTo>
                    <a:pt x="718" y="688"/>
                  </a:lnTo>
                  <a:lnTo>
                    <a:pt x="722" y="676"/>
                  </a:lnTo>
                  <a:lnTo>
                    <a:pt x="724" y="664"/>
                  </a:lnTo>
                  <a:lnTo>
                    <a:pt x="722" y="652"/>
                  </a:lnTo>
                  <a:lnTo>
                    <a:pt x="718" y="638"/>
                  </a:lnTo>
                  <a:lnTo>
                    <a:pt x="712" y="628"/>
                  </a:lnTo>
                  <a:lnTo>
                    <a:pt x="704" y="616"/>
                  </a:lnTo>
                  <a:lnTo>
                    <a:pt x="704" y="616"/>
                  </a:lnTo>
                  <a:close/>
                  <a:moveTo>
                    <a:pt x="680" y="686"/>
                  </a:moveTo>
                  <a:lnTo>
                    <a:pt x="680" y="686"/>
                  </a:lnTo>
                  <a:lnTo>
                    <a:pt x="670" y="692"/>
                  </a:lnTo>
                  <a:lnTo>
                    <a:pt x="658" y="694"/>
                  </a:lnTo>
                  <a:lnTo>
                    <a:pt x="648" y="692"/>
                  </a:lnTo>
                  <a:lnTo>
                    <a:pt x="642" y="690"/>
                  </a:lnTo>
                  <a:lnTo>
                    <a:pt x="638" y="686"/>
                  </a:lnTo>
                  <a:lnTo>
                    <a:pt x="638" y="686"/>
                  </a:lnTo>
                  <a:lnTo>
                    <a:pt x="632" y="676"/>
                  </a:lnTo>
                  <a:lnTo>
                    <a:pt x="630" y="664"/>
                  </a:lnTo>
                  <a:lnTo>
                    <a:pt x="632" y="654"/>
                  </a:lnTo>
                  <a:lnTo>
                    <a:pt x="638" y="644"/>
                  </a:lnTo>
                  <a:lnTo>
                    <a:pt x="638" y="644"/>
                  </a:lnTo>
                  <a:lnTo>
                    <a:pt x="648" y="638"/>
                  </a:lnTo>
                  <a:lnTo>
                    <a:pt x="658" y="636"/>
                  </a:lnTo>
                  <a:lnTo>
                    <a:pt x="670" y="638"/>
                  </a:lnTo>
                  <a:lnTo>
                    <a:pt x="680" y="644"/>
                  </a:lnTo>
                  <a:lnTo>
                    <a:pt x="680" y="644"/>
                  </a:lnTo>
                  <a:lnTo>
                    <a:pt x="686" y="654"/>
                  </a:lnTo>
                  <a:lnTo>
                    <a:pt x="688" y="664"/>
                  </a:lnTo>
                  <a:lnTo>
                    <a:pt x="686" y="676"/>
                  </a:lnTo>
                  <a:lnTo>
                    <a:pt x="684" y="680"/>
                  </a:lnTo>
                  <a:lnTo>
                    <a:pt x="680" y="686"/>
                  </a:lnTo>
                  <a:lnTo>
                    <a:pt x="680" y="686"/>
                  </a:lnTo>
                  <a:close/>
                </a:path>
              </a:pathLst>
            </a:custGeom>
            <a:grpFill/>
            <a:ln>
              <a:noFill/>
            </a:ln>
          </p:spPr>
          <p:txBody>
            <a:bodyPr vert="horz" wrap="square" lIns="121920" tIns="60960" rIns="121920" bIns="60960" numCol="1" anchor="t" anchorCtr="0" compatLnSpc="1"/>
            <a:lstStyle/>
            <a:p>
              <a:endParaRPr lang="zh-CN" altLang="en-US" sz="3200">
                <a:solidFill>
                  <a:srgbClr val="000000"/>
                </a:solidFill>
              </a:endParaRPr>
            </a:p>
          </p:txBody>
        </p:sp>
      </p:grpSp>
      <p:grpSp>
        <p:nvGrpSpPr>
          <p:cNvPr id="59" name="组 84"/>
          <p:cNvGrpSpPr/>
          <p:nvPr/>
        </p:nvGrpSpPr>
        <p:grpSpPr>
          <a:xfrm>
            <a:off x="9606065" y="3410547"/>
            <a:ext cx="569962" cy="539153"/>
            <a:chOff x="4321175" y="111125"/>
            <a:chExt cx="704850" cy="666750"/>
          </a:xfrm>
          <a:solidFill>
            <a:srgbClr val="093B5C"/>
          </a:solidFill>
        </p:grpSpPr>
        <p:sp>
          <p:nvSpPr>
            <p:cNvPr id="60" name="Freeform 34"/>
            <p:cNvSpPr>
              <a:spLocks noEditPoints="1"/>
            </p:cNvSpPr>
            <p:nvPr/>
          </p:nvSpPr>
          <p:spPr bwMode="auto">
            <a:xfrm>
              <a:off x="4321175" y="111125"/>
              <a:ext cx="704850" cy="666750"/>
            </a:xfrm>
            <a:custGeom>
              <a:avLst/>
              <a:gdLst/>
              <a:ahLst/>
              <a:cxnLst>
                <a:cxn ang="0">
                  <a:pos x="444" y="0"/>
                </a:cxn>
                <a:cxn ang="0">
                  <a:pos x="0" y="0"/>
                </a:cxn>
                <a:cxn ang="0">
                  <a:pos x="0" y="54"/>
                </a:cxn>
                <a:cxn ang="0">
                  <a:pos x="36" y="54"/>
                </a:cxn>
                <a:cxn ang="0">
                  <a:pos x="36" y="330"/>
                </a:cxn>
                <a:cxn ang="0">
                  <a:pos x="194" y="330"/>
                </a:cxn>
                <a:cxn ang="0">
                  <a:pos x="194" y="368"/>
                </a:cxn>
                <a:cxn ang="0">
                  <a:pos x="194" y="368"/>
                </a:cxn>
                <a:cxn ang="0">
                  <a:pos x="172" y="374"/>
                </a:cxn>
                <a:cxn ang="0">
                  <a:pos x="154" y="382"/>
                </a:cxn>
                <a:cxn ang="0">
                  <a:pos x="148" y="386"/>
                </a:cxn>
                <a:cxn ang="0">
                  <a:pos x="144" y="392"/>
                </a:cxn>
                <a:cxn ang="0">
                  <a:pos x="140" y="398"/>
                </a:cxn>
                <a:cxn ang="0">
                  <a:pos x="140" y="404"/>
                </a:cxn>
                <a:cxn ang="0">
                  <a:pos x="140" y="404"/>
                </a:cxn>
                <a:cxn ang="0">
                  <a:pos x="142" y="408"/>
                </a:cxn>
                <a:cxn ang="0">
                  <a:pos x="146" y="410"/>
                </a:cxn>
                <a:cxn ang="0">
                  <a:pos x="166" y="416"/>
                </a:cxn>
                <a:cxn ang="0">
                  <a:pos x="192" y="418"/>
                </a:cxn>
                <a:cxn ang="0">
                  <a:pos x="222" y="420"/>
                </a:cxn>
                <a:cxn ang="0">
                  <a:pos x="252" y="418"/>
                </a:cxn>
                <a:cxn ang="0">
                  <a:pos x="278" y="416"/>
                </a:cxn>
                <a:cxn ang="0">
                  <a:pos x="298" y="410"/>
                </a:cxn>
                <a:cxn ang="0">
                  <a:pos x="302" y="408"/>
                </a:cxn>
                <a:cxn ang="0">
                  <a:pos x="304" y="404"/>
                </a:cxn>
                <a:cxn ang="0">
                  <a:pos x="304" y="404"/>
                </a:cxn>
                <a:cxn ang="0">
                  <a:pos x="304" y="398"/>
                </a:cxn>
                <a:cxn ang="0">
                  <a:pos x="300" y="392"/>
                </a:cxn>
                <a:cxn ang="0">
                  <a:pos x="296" y="386"/>
                </a:cxn>
                <a:cxn ang="0">
                  <a:pos x="290" y="382"/>
                </a:cxn>
                <a:cxn ang="0">
                  <a:pos x="272" y="374"/>
                </a:cxn>
                <a:cxn ang="0">
                  <a:pos x="250" y="368"/>
                </a:cxn>
                <a:cxn ang="0">
                  <a:pos x="250" y="330"/>
                </a:cxn>
                <a:cxn ang="0">
                  <a:pos x="408" y="330"/>
                </a:cxn>
                <a:cxn ang="0">
                  <a:pos x="408" y="54"/>
                </a:cxn>
                <a:cxn ang="0">
                  <a:pos x="444" y="54"/>
                </a:cxn>
                <a:cxn ang="0">
                  <a:pos x="444" y="0"/>
                </a:cxn>
                <a:cxn ang="0">
                  <a:pos x="444" y="0"/>
                </a:cxn>
                <a:cxn ang="0">
                  <a:pos x="378" y="300"/>
                </a:cxn>
                <a:cxn ang="0">
                  <a:pos x="66" y="300"/>
                </a:cxn>
                <a:cxn ang="0">
                  <a:pos x="66" y="56"/>
                </a:cxn>
                <a:cxn ang="0">
                  <a:pos x="378" y="56"/>
                </a:cxn>
                <a:cxn ang="0">
                  <a:pos x="378" y="300"/>
                </a:cxn>
                <a:cxn ang="0">
                  <a:pos x="378" y="300"/>
                </a:cxn>
              </a:cxnLst>
              <a:rect l="0" t="0" r="r" b="b"/>
              <a:pathLst>
                <a:path w="444" h="420">
                  <a:moveTo>
                    <a:pt x="444" y="0"/>
                  </a:moveTo>
                  <a:lnTo>
                    <a:pt x="0" y="0"/>
                  </a:lnTo>
                  <a:lnTo>
                    <a:pt x="0" y="54"/>
                  </a:lnTo>
                  <a:lnTo>
                    <a:pt x="36" y="54"/>
                  </a:lnTo>
                  <a:lnTo>
                    <a:pt x="36" y="330"/>
                  </a:lnTo>
                  <a:lnTo>
                    <a:pt x="194" y="330"/>
                  </a:lnTo>
                  <a:lnTo>
                    <a:pt x="194" y="368"/>
                  </a:lnTo>
                  <a:lnTo>
                    <a:pt x="194" y="368"/>
                  </a:lnTo>
                  <a:lnTo>
                    <a:pt x="172" y="374"/>
                  </a:lnTo>
                  <a:lnTo>
                    <a:pt x="154" y="382"/>
                  </a:lnTo>
                  <a:lnTo>
                    <a:pt x="148" y="386"/>
                  </a:lnTo>
                  <a:lnTo>
                    <a:pt x="144" y="392"/>
                  </a:lnTo>
                  <a:lnTo>
                    <a:pt x="140" y="398"/>
                  </a:lnTo>
                  <a:lnTo>
                    <a:pt x="140" y="404"/>
                  </a:lnTo>
                  <a:lnTo>
                    <a:pt x="140" y="404"/>
                  </a:lnTo>
                  <a:lnTo>
                    <a:pt x="142" y="408"/>
                  </a:lnTo>
                  <a:lnTo>
                    <a:pt x="146" y="410"/>
                  </a:lnTo>
                  <a:lnTo>
                    <a:pt x="166" y="416"/>
                  </a:lnTo>
                  <a:lnTo>
                    <a:pt x="192" y="418"/>
                  </a:lnTo>
                  <a:lnTo>
                    <a:pt x="222" y="420"/>
                  </a:lnTo>
                  <a:lnTo>
                    <a:pt x="252" y="418"/>
                  </a:lnTo>
                  <a:lnTo>
                    <a:pt x="278" y="416"/>
                  </a:lnTo>
                  <a:lnTo>
                    <a:pt x="298" y="410"/>
                  </a:lnTo>
                  <a:lnTo>
                    <a:pt x="302" y="408"/>
                  </a:lnTo>
                  <a:lnTo>
                    <a:pt x="304" y="404"/>
                  </a:lnTo>
                  <a:lnTo>
                    <a:pt x="304" y="404"/>
                  </a:lnTo>
                  <a:lnTo>
                    <a:pt x="304" y="398"/>
                  </a:lnTo>
                  <a:lnTo>
                    <a:pt x="300" y="392"/>
                  </a:lnTo>
                  <a:lnTo>
                    <a:pt x="296" y="386"/>
                  </a:lnTo>
                  <a:lnTo>
                    <a:pt x="290" y="382"/>
                  </a:lnTo>
                  <a:lnTo>
                    <a:pt x="272" y="374"/>
                  </a:lnTo>
                  <a:lnTo>
                    <a:pt x="250" y="368"/>
                  </a:lnTo>
                  <a:lnTo>
                    <a:pt x="250" y="330"/>
                  </a:lnTo>
                  <a:lnTo>
                    <a:pt x="408" y="330"/>
                  </a:lnTo>
                  <a:lnTo>
                    <a:pt x="408" y="54"/>
                  </a:lnTo>
                  <a:lnTo>
                    <a:pt x="444" y="54"/>
                  </a:lnTo>
                  <a:lnTo>
                    <a:pt x="444" y="0"/>
                  </a:lnTo>
                  <a:lnTo>
                    <a:pt x="444" y="0"/>
                  </a:lnTo>
                  <a:close/>
                  <a:moveTo>
                    <a:pt x="378" y="300"/>
                  </a:moveTo>
                  <a:lnTo>
                    <a:pt x="66" y="300"/>
                  </a:lnTo>
                  <a:lnTo>
                    <a:pt x="66" y="56"/>
                  </a:lnTo>
                  <a:lnTo>
                    <a:pt x="378" y="56"/>
                  </a:lnTo>
                  <a:lnTo>
                    <a:pt x="378" y="300"/>
                  </a:lnTo>
                  <a:lnTo>
                    <a:pt x="378" y="300"/>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sp>
          <p:nvSpPr>
            <p:cNvPr id="61" name="Rectangle 35"/>
            <p:cNvSpPr>
              <a:spLocks noChangeArrowheads="1"/>
            </p:cNvSpPr>
            <p:nvPr/>
          </p:nvSpPr>
          <p:spPr bwMode="auto">
            <a:xfrm>
              <a:off x="4476750" y="276225"/>
              <a:ext cx="139700" cy="142875"/>
            </a:xfrm>
            <a:prstGeom prst="rect">
              <a:avLst/>
            </a:prstGeom>
            <a:grpFill/>
            <a:ln w="9525">
              <a:noFill/>
              <a:miter lim="800000"/>
            </a:ln>
          </p:spPr>
          <p:txBody>
            <a:bodyPr vert="horz" wrap="square" lIns="121920" tIns="60960" rIns="121920" bIns="60960" numCol="1" anchor="t" anchorCtr="0" compatLnSpc="1"/>
            <a:lstStyle/>
            <a:p>
              <a:endParaRPr lang="zh-CN" altLang="en-US" sz="3200">
                <a:solidFill>
                  <a:srgbClr val="000000"/>
                </a:solidFill>
              </a:endParaRPr>
            </a:p>
          </p:txBody>
        </p:sp>
        <p:sp>
          <p:nvSpPr>
            <p:cNvPr id="62" name="Rectangle 36"/>
            <p:cNvSpPr>
              <a:spLocks noChangeArrowheads="1"/>
            </p:cNvSpPr>
            <p:nvPr/>
          </p:nvSpPr>
          <p:spPr bwMode="auto">
            <a:xfrm>
              <a:off x="4667250" y="276225"/>
              <a:ext cx="203200" cy="50800"/>
            </a:xfrm>
            <a:prstGeom prst="rect">
              <a:avLst/>
            </a:prstGeom>
            <a:grpFill/>
            <a:ln w="9525">
              <a:noFill/>
              <a:miter lim="800000"/>
            </a:ln>
          </p:spPr>
          <p:txBody>
            <a:bodyPr vert="horz" wrap="square" lIns="121920" tIns="60960" rIns="121920" bIns="60960" numCol="1" anchor="t" anchorCtr="0" compatLnSpc="1"/>
            <a:lstStyle/>
            <a:p>
              <a:endParaRPr lang="zh-CN" altLang="en-US" sz="3200">
                <a:solidFill>
                  <a:srgbClr val="000000"/>
                </a:solidFill>
              </a:endParaRPr>
            </a:p>
          </p:txBody>
        </p:sp>
        <p:sp>
          <p:nvSpPr>
            <p:cNvPr id="63" name="Rectangle 37"/>
            <p:cNvSpPr>
              <a:spLocks noChangeArrowheads="1"/>
            </p:cNvSpPr>
            <p:nvPr/>
          </p:nvSpPr>
          <p:spPr bwMode="auto">
            <a:xfrm>
              <a:off x="4667250" y="368300"/>
              <a:ext cx="203200" cy="50800"/>
            </a:xfrm>
            <a:prstGeom prst="rect">
              <a:avLst/>
            </a:prstGeom>
            <a:grpFill/>
            <a:ln w="9525">
              <a:noFill/>
              <a:miter lim="800000"/>
            </a:ln>
          </p:spPr>
          <p:txBody>
            <a:bodyPr vert="horz" wrap="square" lIns="121920" tIns="60960" rIns="121920" bIns="60960" numCol="1" anchor="t" anchorCtr="0" compatLnSpc="1"/>
            <a:lstStyle/>
            <a:p>
              <a:endParaRPr lang="zh-CN" altLang="en-US" sz="3200">
                <a:solidFill>
                  <a:srgbClr val="000000"/>
                </a:solidFill>
              </a:endParaRPr>
            </a:p>
          </p:txBody>
        </p:sp>
        <p:sp>
          <p:nvSpPr>
            <p:cNvPr id="64" name="Rectangle 38"/>
            <p:cNvSpPr>
              <a:spLocks noChangeArrowheads="1"/>
            </p:cNvSpPr>
            <p:nvPr/>
          </p:nvSpPr>
          <p:spPr bwMode="auto">
            <a:xfrm>
              <a:off x="4476750" y="460375"/>
              <a:ext cx="393700" cy="50800"/>
            </a:xfrm>
            <a:prstGeom prst="rect">
              <a:avLst/>
            </a:prstGeom>
            <a:grpFill/>
            <a:ln w="9525">
              <a:noFill/>
              <a:miter lim="800000"/>
            </a:ln>
          </p:spPr>
          <p:txBody>
            <a:bodyPr vert="horz" wrap="square" lIns="121920" tIns="60960" rIns="121920" bIns="60960" numCol="1" anchor="t" anchorCtr="0" compatLnSpc="1"/>
            <a:lstStyle/>
            <a:p>
              <a:endParaRPr lang="zh-CN" altLang="en-US" sz="3200">
                <a:solidFill>
                  <a:srgbClr val="000000"/>
                </a:solidFill>
              </a:endParaRPr>
            </a:p>
          </p:txBody>
        </p:sp>
      </p:grpSp>
      <p:sp>
        <p:nvSpPr>
          <p:cNvPr id="4" name="标题 3"/>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250"/>
                                        <p:tgtEl>
                                          <p:spTgt spid="3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250"/>
                                        <p:tgtEl>
                                          <p:spTgt spid="3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left)">
                                      <p:cBhvr>
                                        <p:cTn id="15" dur="250"/>
                                        <p:tgtEl>
                                          <p:spTgt spid="3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left)">
                                      <p:cBhvr>
                                        <p:cTn id="19" dur="250"/>
                                        <p:tgtEl>
                                          <p:spTgt spid="3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left)">
                                      <p:cBhvr>
                                        <p:cTn id="23" dur="250"/>
                                        <p:tgtEl>
                                          <p:spTgt spid="24"/>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p:cTn id="27" dur="500" fill="hold"/>
                                        <p:tgtEl>
                                          <p:spTgt spid="39"/>
                                        </p:tgtEl>
                                        <p:attrNameLst>
                                          <p:attrName>ppt_w</p:attrName>
                                        </p:attrNameLst>
                                      </p:cBhvr>
                                      <p:tavLst>
                                        <p:tav tm="0">
                                          <p:val>
                                            <p:fltVal val="0"/>
                                          </p:val>
                                        </p:tav>
                                        <p:tav tm="100000">
                                          <p:val>
                                            <p:strVal val="#ppt_w"/>
                                          </p:val>
                                        </p:tav>
                                      </p:tavLst>
                                    </p:anim>
                                    <p:anim calcmode="lin" valueType="num">
                                      <p:cBhvr>
                                        <p:cTn id="28" dur="500" fill="hold"/>
                                        <p:tgtEl>
                                          <p:spTgt spid="39"/>
                                        </p:tgtEl>
                                        <p:attrNameLst>
                                          <p:attrName>ppt_h</p:attrName>
                                        </p:attrNameLst>
                                      </p:cBhvr>
                                      <p:tavLst>
                                        <p:tav tm="0">
                                          <p:val>
                                            <p:fltVal val="0"/>
                                          </p:val>
                                        </p:tav>
                                        <p:tav tm="100000">
                                          <p:val>
                                            <p:strVal val="#ppt_h"/>
                                          </p:val>
                                        </p:tav>
                                      </p:tavLst>
                                    </p:anim>
                                    <p:animEffect transition="in" filter="fade">
                                      <p:cBhvr>
                                        <p:cTn id="29" dur="500"/>
                                        <p:tgtEl>
                                          <p:spTgt spid="39"/>
                                        </p:tgtEl>
                                      </p:cBhvr>
                                    </p:animEffect>
                                  </p:childTnLst>
                                </p:cTn>
                              </p:par>
                              <p:par>
                                <p:cTn id="30" presetID="53" presetClass="entr" presetSubtype="16" fill="hold" grpId="0" nodeType="withEffect">
                                  <p:stCondLst>
                                    <p:cond delay="250"/>
                                  </p:stCondLst>
                                  <p:childTnLst>
                                    <p:set>
                                      <p:cBhvr>
                                        <p:cTn id="31" dur="1" fill="hold">
                                          <p:stCondLst>
                                            <p:cond delay="0"/>
                                          </p:stCondLst>
                                        </p:cTn>
                                        <p:tgtEl>
                                          <p:spTgt spid="40"/>
                                        </p:tgtEl>
                                        <p:attrNameLst>
                                          <p:attrName>style.visibility</p:attrName>
                                        </p:attrNameLst>
                                      </p:cBhvr>
                                      <p:to>
                                        <p:strVal val="visible"/>
                                      </p:to>
                                    </p:set>
                                    <p:anim calcmode="lin" valueType="num">
                                      <p:cBhvr>
                                        <p:cTn id="32" dur="500" fill="hold"/>
                                        <p:tgtEl>
                                          <p:spTgt spid="40"/>
                                        </p:tgtEl>
                                        <p:attrNameLst>
                                          <p:attrName>ppt_w</p:attrName>
                                        </p:attrNameLst>
                                      </p:cBhvr>
                                      <p:tavLst>
                                        <p:tav tm="0">
                                          <p:val>
                                            <p:fltVal val="0"/>
                                          </p:val>
                                        </p:tav>
                                        <p:tav tm="100000">
                                          <p:val>
                                            <p:strVal val="#ppt_w"/>
                                          </p:val>
                                        </p:tav>
                                      </p:tavLst>
                                    </p:anim>
                                    <p:anim calcmode="lin" valueType="num">
                                      <p:cBhvr>
                                        <p:cTn id="33" dur="500" fill="hold"/>
                                        <p:tgtEl>
                                          <p:spTgt spid="40"/>
                                        </p:tgtEl>
                                        <p:attrNameLst>
                                          <p:attrName>ppt_h</p:attrName>
                                        </p:attrNameLst>
                                      </p:cBhvr>
                                      <p:tavLst>
                                        <p:tav tm="0">
                                          <p:val>
                                            <p:fltVal val="0"/>
                                          </p:val>
                                        </p:tav>
                                        <p:tav tm="100000">
                                          <p:val>
                                            <p:strVal val="#ppt_h"/>
                                          </p:val>
                                        </p:tav>
                                      </p:tavLst>
                                    </p:anim>
                                    <p:animEffect transition="in" filter="fade">
                                      <p:cBhvr>
                                        <p:cTn id="34" dur="500"/>
                                        <p:tgtEl>
                                          <p:spTgt spid="40"/>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animEffect transition="in" filter="fade">
                                      <p:cBhvr>
                                        <p:cTn id="39" dur="500"/>
                                        <p:tgtEl>
                                          <p:spTgt spid="41"/>
                                        </p:tgtEl>
                                      </p:cBhvr>
                                    </p:animEffect>
                                  </p:childTnLst>
                                </p:cTn>
                              </p:par>
                              <p:par>
                                <p:cTn id="40" presetID="53" presetClass="entr" presetSubtype="16" fill="hold" grpId="0" nodeType="withEffect">
                                  <p:stCondLst>
                                    <p:cond delay="750"/>
                                  </p:st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animEffect transition="in" filter="fade">
                                      <p:cBhvr>
                                        <p:cTn id="44" dur="500"/>
                                        <p:tgtEl>
                                          <p:spTgt spid="42"/>
                                        </p:tgtEl>
                                      </p:cBhvr>
                                    </p:animEffect>
                                  </p:childTnLst>
                                </p:cTn>
                              </p:par>
                              <p:par>
                                <p:cTn id="45" presetID="53" presetClass="entr" presetSubtype="16" fill="hold" grpId="0" nodeType="withEffect">
                                  <p:stCondLst>
                                    <p:cond delay="1000"/>
                                  </p:st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animEffect transition="in" filter="fade">
                                      <p:cBhvr>
                                        <p:cTn id="49" dur="500"/>
                                        <p:tgtEl>
                                          <p:spTgt spid="43"/>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44"/>
                                        </p:tgtEl>
                                        <p:attrNameLst>
                                          <p:attrName>style.visibility</p:attrName>
                                        </p:attrNameLst>
                                      </p:cBhvr>
                                      <p:to>
                                        <p:strVal val="visible"/>
                                      </p:to>
                                    </p:set>
                                    <p:anim calcmode="lin" valueType="num">
                                      <p:cBhvr>
                                        <p:cTn id="53" dur="500" fill="hold"/>
                                        <p:tgtEl>
                                          <p:spTgt spid="44"/>
                                        </p:tgtEl>
                                        <p:attrNameLst>
                                          <p:attrName>ppt_w</p:attrName>
                                        </p:attrNameLst>
                                      </p:cBhvr>
                                      <p:tavLst>
                                        <p:tav tm="0">
                                          <p:val>
                                            <p:fltVal val="0"/>
                                          </p:val>
                                        </p:tav>
                                        <p:tav tm="100000">
                                          <p:val>
                                            <p:strVal val="#ppt_w"/>
                                          </p:val>
                                        </p:tav>
                                      </p:tavLst>
                                    </p:anim>
                                    <p:anim calcmode="lin" valueType="num">
                                      <p:cBhvr>
                                        <p:cTn id="54" dur="500" fill="hold"/>
                                        <p:tgtEl>
                                          <p:spTgt spid="44"/>
                                        </p:tgtEl>
                                        <p:attrNameLst>
                                          <p:attrName>ppt_h</p:attrName>
                                        </p:attrNameLst>
                                      </p:cBhvr>
                                      <p:tavLst>
                                        <p:tav tm="0">
                                          <p:val>
                                            <p:fltVal val="0"/>
                                          </p:val>
                                        </p:tav>
                                        <p:tav tm="100000">
                                          <p:val>
                                            <p:strVal val="#ppt_h"/>
                                          </p:val>
                                        </p:tav>
                                      </p:tavLst>
                                    </p:anim>
                                    <p:animEffect transition="in" filter="fade">
                                      <p:cBhvr>
                                        <p:cTn id="55" dur="500"/>
                                        <p:tgtEl>
                                          <p:spTgt spid="44"/>
                                        </p:tgtEl>
                                      </p:cBhvr>
                                    </p:animEffect>
                                  </p:childTnLst>
                                </p:cTn>
                              </p:par>
                            </p:childTnLst>
                          </p:cTn>
                        </p:par>
                        <p:par>
                          <p:cTn id="56" fill="hold">
                            <p:stCondLst>
                              <p:cond delay="3500"/>
                            </p:stCondLst>
                            <p:childTnLst>
                              <p:par>
                                <p:cTn id="57" presetID="53" presetClass="entr" presetSubtype="16"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p:cTn id="59" dur="500" fill="hold"/>
                                        <p:tgtEl>
                                          <p:spTgt spid="25"/>
                                        </p:tgtEl>
                                        <p:attrNameLst>
                                          <p:attrName>ppt_w</p:attrName>
                                        </p:attrNameLst>
                                      </p:cBhvr>
                                      <p:tavLst>
                                        <p:tav tm="0">
                                          <p:val>
                                            <p:fltVal val="0"/>
                                          </p:val>
                                        </p:tav>
                                        <p:tav tm="100000">
                                          <p:val>
                                            <p:strVal val="#ppt_w"/>
                                          </p:val>
                                        </p:tav>
                                      </p:tavLst>
                                    </p:anim>
                                    <p:anim calcmode="lin" valueType="num">
                                      <p:cBhvr>
                                        <p:cTn id="60" dur="500" fill="hold"/>
                                        <p:tgtEl>
                                          <p:spTgt spid="25"/>
                                        </p:tgtEl>
                                        <p:attrNameLst>
                                          <p:attrName>ppt_h</p:attrName>
                                        </p:attrNameLst>
                                      </p:cBhvr>
                                      <p:tavLst>
                                        <p:tav tm="0">
                                          <p:val>
                                            <p:fltVal val="0"/>
                                          </p:val>
                                        </p:tav>
                                        <p:tav tm="100000">
                                          <p:val>
                                            <p:strVal val="#ppt_h"/>
                                          </p:val>
                                        </p:tav>
                                      </p:tavLst>
                                    </p:anim>
                                    <p:animEffect transition="in" filter="fade">
                                      <p:cBhvr>
                                        <p:cTn id="61" dur="500"/>
                                        <p:tgtEl>
                                          <p:spTgt spid="25"/>
                                        </p:tgtEl>
                                      </p:cBhvr>
                                    </p:animEffect>
                                  </p:childTnLst>
                                </p:cTn>
                              </p:par>
                            </p:childTnLst>
                          </p:cTn>
                        </p:par>
                        <p:par>
                          <p:cTn id="62" fill="hold">
                            <p:stCondLst>
                              <p:cond delay="4000"/>
                            </p:stCondLst>
                            <p:childTnLst>
                              <p:par>
                                <p:cTn id="63" presetID="53" presetClass="entr" presetSubtype="16" fill="hold" grpId="0" nodeType="afterEffect">
                                  <p:stCondLst>
                                    <p:cond delay="0"/>
                                  </p:stCondLst>
                                  <p:iterate type="lt">
                                    <p:tmPct val="10000"/>
                                  </p:iterate>
                                  <p:childTnLst>
                                    <p:set>
                                      <p:cBhvr>
                                        <p:cTn id="64" dur="1" fill="hold">
                                          <p:stCondLst>
                                            <p:cond delay="0"/>
                                          </p:stCondLst>
                                        </p:cTn>
                                        <p:tgtEl>
                                          <p:spTgt spid="26"/>
                                        </p:tgtEl>
                                        <p:attrNameLst>
                                          <p:attrName>style.visibility</p:attrName>
                                        </p:attrNameLst>
                                      </p:cBhvr>
                                      <p:to>
                                        <p:strVal val="visible"/>
                                      </p:to>
                                    </p:set>
                                    <p:anim calcmode="lin" valueType="num">
                                      <p:cBhvr>
                                        <p:cTn id="65" dur="100" fill="hold"/>
                                        <p:tgtEl>
                                          <p:spTgt spid="26"/>
                                        </p:tgtEl>
                                        <p:attrNameLst>
                                          <p:attrName>ppt_w</p:attrName>
                                        </p:attrNameLst>
                                      </p:cBhvr>
                                      <p:tavLst>
                                        <p:tav tm="0">
                                          <p:val>
                                            <p:fltVal val="0"/>
                                          </p:val>
                                        </p:tav>
                                        <p:tav tm="100000">
                                          <p:val>
                                            <p:strVal val="#ppt_w"/>
                                          </p:val>
                                        </p:tav>
                                      </p:tavLst>
                                    </p:anim>
                                    <p:anim calcmode="lin" valueType="num">
                                      <p:cBhvr>
                                        <p:cTn id="66" dur="100" fill="hold"/>
                                        <p:tgtEl>
                                          <p:spTgt spid="26"/>
                                        </p:tgtEl>
                                        <p:attrNameLst>
                                          <p:attrName>ppt_h</p:attrName>
                                        </p:attrNameLst>
                                      </p:cBhvr>
                                      <p:tavLst>
                                        <p:tav tm="0">
                                          <p:val>
                                            <p:fltVal val="0"/>
                                          </p:val>
                                        </p:tav>
                                        <p:tav tm="100000">
                                          <p:val>
                                            <p:strVal val="#ppt_h"/>
                                          </p:val>
                                        </p:tav>
                                      </p:tavLst>
                                    </p:anim>
                                    <p:animEffect transition="in" filter="fade">
                                      <p:cBhvr>
                                        <p:cTn id="67" dur="100"/>
                                        <p:tgtEl>
                                          <p:spTgt spid="26"/>
                                        </p:tgtEl>
                                      </p:cBhvr>
                                    </p:animEffect>
                                  </p:childTnLst>
                                </p:cTn>
                              </p:par>
                            </p:childTnLst>
                          </p:cTn>
                        </p:par>
                        <p:par>
                          <p:cTn id="68" fill="hold">
                            <p:stCondLst>
                              <p:cond delay="4220"/>
                            </p:stCondLst>
                            <p:childTnLst>
                              <p:par>
                                <p:cTn id="69" presetID="53" presetClass="entr" presetSubtype="16" fill="hold" nodeType="afterEffect">
                                  <p:stCondLst>
                                    <p:cond delay="0"/>
                                  </p:stCondLst>
                                  <p:childTnLst>
                                    <p:set>
                                      <p:cBhvr>
                                        <p:cTn id="70" dur="1" fill="hold">
                                          <p:stCondLst>
                                            <p:cond delay="0"/>
                                          </p:stCondLst>
                                        </p:cTn>
                                        <p:tgtEl>
                                          <p:spTgt spid="48"/>
                                        </p:tgtEl>
                                        <p:attrNameLst>
                                          <p:attrName>style.visibility</p:attrName>
                                        </p:attrNameLst>
                                      </p:cBhvr>
                                      <p:to>
                                        <p:strVal val="visible"/>
                                      </p:to>
                                    </p:set>
                                    <p:anim calcmode="lin" valueType="num">
                                      <p:cBhvr>
                                        <p:cTn id="71" dur="500" fill="hold"/>
                                        <p:tgtEl>
                                          <p:spTgt spid="48"/>
                                        </p:tgtEl>
                                        <p:attrNameLst>
                                          <p:attrName>ppt_w</p:attrName>
                                        </p:attrNameLst>
                                      </p:cBhvr>
                                      <p:tavLst>
                                        <p:tav tm="0">
                                          <p:val>
                                            <p:fltVal val="0"/>
                                          </p:val>
                                        </p:tav>
                                        <p:tav tm="100000">
                                          <p:val>
                                            <p:strVal val="#ppt_w"/>
                                          </p:val>
                                        </p:tav>
                                      </p:tavLst>
                                    </p:anim>
                                    <p:anim calcmode="lin" valueType="num">
                                      <p:cBhvr>
                                        <p:cTn id="72" dur="500" fill="hold"/>
                                        <p:tgtEl>
                                          <p:spTgt spid="48"/>
                                        </p:tgtEl>
                                        <p:attrNameLst>
                                          <p:attrName>ppt_h</p:attrName>
                                        </p:attrNameLst>
                                      </p:cBhvr>
                                      <p:tavLst>
                                        <p:tav tm="0">
                                          <p:val>
                                            <p:fltVal val="0"/>
                                          </p:val>
                                        </p:tav>
                                        <p:tav tm="100000">
                                          <p:val>
                                            <p:strVal val="#ppt_h"/>
                                          </p:val>
                                        </p:tav>
                                      </p:tavLst>
                                    </p:anim>
                                    <p:animEffect transition="in" filter="fade">
                                      <p:cBhvr>
                                        <p:cTn id="73" dur="500"/>
                                        <p:tgtEl>
                                          <p:spTgt spid="48"/>
                                        </p:tgtEl>
                                      </p:cBhvr>
                                    </p:animEffect>
                                  </p:childTnLst>
                                </p:cTn>
                              </p:par>
                            </p:childTnLst>
                          </p:cTn>
                        </p:par>
                        <p:par>
                          <p:cTn id="74" fill="hold">
                            <p:stCondLst>
                              <p:cond delay="4720"/>
                            </p:stCondLst>
                            <p:childTnLst>
                              <p:par>
                                <p:cTn id="75" presetID="53" presetClass="entr" presetSubtype="16"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p:cTn id="77" dur="500" fill="hold"/>
                                        <p:tgtEl>
                                          <p:spTgt spid="31"/>
                                        </p:tgtEl>
                                        <p:attrNameLst>
                                          <p:attrName>ppt_w</p:attrName>
                                        </p:attrNameLst>
                                      </p:cBhvr>
                                      <p:tavLst>
                                        <p:tav tm="0">
                                          <p:val>
                                            <p:fltVal val="0"/>
                                          </p:val>
                                        </p:tav>
                                        <p:tav tm="100000">
                                          <p:val>
                                            <p:strVal val="#ppt_w"/>
                                          </p:val>
                                        </p:tav>
                                      </p:tavLst>
                                    </p:anim>
                                    <p:anim calcmode="lin" valueType="num">
                                      <p:cBhvr>
                                        <p:cTn id="78" dur="500" fill="hold"/>
                                        <p:tgtEl>
                                          <p:spTgt spid="31"/>
                                        </p:tgtEl>
                                        <p:attrNameLst>
                                          <p:attrName>ppt_h</p:attrName>
                                        </p:attrNameLst>
                                      </p:cBhvr>
                                      <p:tavLst>
                                        <p:tav tm="0">
                                          <p:val>
                                            <p:fltVal val="0"/>
                                          </p:val>
                                        </p:tav>
                                        <p:tav tm="100000">
                                          <p:val>
                                            <p:strVal val="#ppt_h"/>
                                          </p:val>
                                        </p:tav>
                                      </p:tavLst>
                                    </p:anim>
                                    <p:animEffect transition="in" filter="fade">
                                      <p:cBhvr>
                                        <p:cTn id="79" dur="500"/>
                                        <p:tgtEl>
                                          <p:spTgt spid="31"/>
                                        </p:tgtEl>
                                      </p:cBhvr>
                                    </p:animEffect>
                                  </p:childTnLst>
                                </p:cTn>
                              </p:par>
                            </p:childTnLst>
                          </p:cTn>
                        </p:par>
                        <p:par>
                          <p:cTn id="80" fill="hold">
                            <p:stCondLst>
                              <p:cond delay="5220"/>
                            </p:stCondLst>
                            <p:childTnLst>
                              <p:par>
                                <p:cTn id="81" presetID="53" presetClass="entr" presetSubtype="16" fill="hold" grpId="0" nodeType="afterEffect">
                                  <p:stCondLst>
                                    <p:cond delay="0"/>
                                  </p:stCondLst>
                                  <p:iterate type="lt">
                                    <p:tmPct val="10000"/>
                                  </p:iterate>
                                  <p:childTnLst>
                                    <p:set>
                                      <p:cBhvr>
                                        <p:cTn id="82" dur="1" fill="hold">
                                          <p:stCondLst>
                                            <p:cond delay="0"/>
                                          </p:stCondLst>
                                        </p:cTn>
                                        <p:tgtEl>
                                          <p:spTgt spid="32"/>
                                        </p:tgtEl>
                                        <p:attrNameLst>
                                          <p:attrName>style.visibility</p:attrName>
                                        </p:attrNameLst>
                                      </p:cBhvr>
                                      <p:to>
                                        <p:strVal val="visible"/>
                                      </p:to>
                                    </p:set>
                                    <p:anim calcmode="lin" valueType="num">
                                      <p:cBhvr>
                                        <p:cTn id="83" dur="100" fill="hold"/>
                                        <p:tgtEl>
                                          <p:spTgt spid="32"/>
                                        </p:tgtEl>
                                        <p:attrNameLst>
                                          <p:attrName>ppt_w</p:attrName>
                                        </p:attrNameLst>
                                      </p:cBhvr>
                                      <p:tavLst>
                                        <p:tav tm="0">
                                          <p:val>
                                            <p:fltVal val="0"/>
                                          </p:val>
                                        </p:tav>
                                        <p:tav tm="100000">
                                          <p:val>
                                            <p:strVal val="#ppt_w"/>
                                          </p:val>
                                        </p:tav>
                                      </p:tavLst>
                                    </p:anim>
                                    <p:anim calcmode="lin" valueType="num">
                                      <p:cBhvr>
                                        <p:cTn id="84" dur="100" fill="hold"/>
                                        <p:tgtEl>
                                          <p:spTgt spid="32"/>
                                        </p:tgtEl>
                                        <p:attrNameLst>
                                          <p:attrName>ppt_h</p:attrName>
                                        </p:attrNameLst>
                                      </p:cBhvr>
                                      <p:tavLst>
                                        <p:tav tm="0">
                                          <p:val>
                                            <p:fltVal val="0"/>
                                          </p:val>
                                        </p:tav>
                                        <p:tav tm="100000">
                                          <p:val>
                                            <p:strVal val="#ppt_h"/>
                                          </p:val>
                                        </p:tav>
                                      </p:tavLst>
                                    </p:anim>
                                    <p:animEffect transition="in" filter="fade">
                                      <p:cBhvr>
                                        <p:cTn id="85" dur="100"/>
                                        <p:tgtEl>
                                          <p:spTgt spid="32"/>
                                        </p:tgtEl>
                                      </p:cBhvr>
                                    </p:animEffect>
                                  </p:childTnLst>
                                </p:cTn>
                              </p:par>
                            </p:childTnLst>
                          </p:cTn>
                        </p:par>
                        <p:par>
                          <p:cTn id="86" fill="hold">
                            <p:stCondLst>
                              <p:cond delay="5690"/>
                            </p:stCondLst>
                            <p:childTnLst>
                              <p:par>
                                <p:cTn id="87" presetID="53" presetClass="entr" presetSubtype="16" fill="hold" nodeType="afterEffect">
                                  <p:stCondLst>
                                    <p:cond delay="0"/>
                                  </p:stCondLst>
                                  <p:childTnLst>
                                    <p:set>
                                      <p:cBhvr>
                                        <p:cTn id="88" dur="1" fill="hold">
                                          <p:stCondLst>
                                            <p:cond delay="0"/>
                                          </p:stCondLst>
                                        </p:cTn>
                                        <p:tgtEl>
                                          <p:spTgt spid="53"/>
                                        </p:tgtEl>
                                        <p:attrNameLst>
                                          <p:attrName>style.visibility</p:attrName>
                                        </p:attrNameLst>
                                      </p:cBhvr>
                                      <p:to>
                                        <p:strVal val="visible"/>
                                      </p:to>
                                    </p:set>
                                    <p:anim calcmode="lin" valueType="num">
                                      <p:cBhvr>
                                        <p:cTn id="89" dur="500" fill="hold"/>
                                        <p:tgtEl>
                                          <p:spTgt spid="53"/>
                                        </p:tgtEl>
                                        <p:attrNameLst>
                                          <p:attrName>ppt_w</p:attrName>
                                        </p:attrNameLst>
                                      </p:cBhvr>
                                      <p:tavLst>
                                        <p:tav tm="0">
                                          <p:val>
                                            <p:fltVal val="0"/>
                                          </p:val>
                                        </p:tav>
                                        <p:tav tm="100000">
                                          <p:val>
                                            <p:strVal val="#ppt_w"/>
                                          </p:val>
                                        </p:tav>
                                      </p:tavLst>
                                    </p:anim>
                                    <p:anim calcmode="lin" valueType="num">
                                      <p:cBhvr>
                                        <p:cTn id="90" dur="500" fill="hold"/>
                                        <p:tgtEl>
                                          <p:spTgt spid="53"/>
                                        </p:tgtEl>
                                        <p:attrNameLst>
                                          <p:attrName>ppt_h</p:attrName>
                                        </p:attrNameLst>
                                      </p:cBhvr>
                                      <p:tavLst>
                                        <p:tav tm="0">
                                          <p:val>
                                            <p:fltVal val="0"/>
                                          </p:val>
                                        </p:tav>
                                        <p:tav tm="100000">
                                          <p:val>
                                            <p:strVal val="#ppt_h"/>
                                          </p:val>
                                        </p:tav>
                                      </p:tavLst>
                                    </p:anim>
                                    <p:animEffect transition="in" filter="fade">
                                      <p:cBhvr>
                                        <p:cTn id="91" dur="500"/>
                                        <p:tgtEl>
                                          <p:spTgt spid="53"/>
                                        </p:tgtEl>
                                      </p:cBhvr>
                                    </p:animEffect>
                                  </p:childTnLst>
                                </p:cTn>
                              </p:par>
                            </p:childTnLst>
                          </p:cTn>
                        </p:par>
                        <p:par>
                          <p:cTn id="92" fill="hold">
                            <p:stCondLst>
                              <p:cond delay="6190"/>
                            </p:stCondLst>
                            <p:childTnLst>
                              <p:par>
                                <p:cTn id="93" presetID="53" presetClass="entr" presetSubtype="16" fill="hold" nodeType="afterEffect">
                                  <p:stCondLst>
                                    <p:cond delay="0"/>
                                  </p:stCondLst>
                                  <p:childTnLst>
                                    <p:set>
                                      <p:cBhvr>
                                        <p:cTn id="94" dur="1" fill="hold">
                                          <p:stCondLst>
                                            <p:cond delay="0"/>
                                          </p:stCondLst>
                                        </p:cTn>
                                        <p:tgtEl>
                                          <p:spTgt spid="27">
                                            <p:txEl>
                                              <p:pRg st="0" end="0"/>
                                            </p:txEl>
                                          </p:spTgt>
                                        </p:tgtEl>
                                        <p:attrNameLst>
                                          <p:attrName>style.visibility</p:attrName>
                                        </p:attrNameLst>
                                      </p:cBhvr>
                                      <p:to>
                                        <p:strVal val="visible"/>
                                      </p:to>
                                    </p:set>
                                    <p:anim calcmode="lin" valueType="num">
                                      <p:cBhvr>
                                        <p:cTn id="95" dur="500" fill="hold"/>
                                        <p:tgtEl>
                                          <p:spTgt spid="27">
                                            <p:txEl>
                                              <p:pRg st="0" end="0"/>
                                            </p:txEl>
                                          </p:spTgt>
                                        </p:tgtEl>
                                        <p:attrNameLst>
                                          <p:attrName>ppt_w</p:attrName>
                                        </p:attrNameLst>
                                      </p:cBhvr>
                                      <p:tavLst>
                                        <p:tav tm="0">
                                          <p:val>
                                            <p:fltVal val="0"/>
                                          </p:val>
                                        </p:tav>
                                        <p:tav tm="100000">
                                          <p:val>
                                            <p:strVal val="#ppt_w"/>
                                          </p:val>
                                        </p:tav>
                                      </p:tavLst>
                                    </p:anim>
                                    <p:anim calcmode="lin" valueType="num">
                                      <p:cBhvr>
                                        <p:cTn id="96" dur="500" fill="hold"/>
                                        <p:tgtEl>
                                          <p:spTgt spid="27">
                                            <p:txEl>
                                              <p:pRg st="0" end="0"/>
                                            </p:txEl>
                                          </p:spTgt>
                                        </p:tgtEl>
                                        <p:attrNameLst>
                                          <p:attrName>ppt_h</p:attrName>
                                        </p:attrNameLst>
                                      </p:cBhvr>
                                      <p:tavLst>
                                        <p:tav tm="0">
                                          <p:val>
                                            <p:fltVal val="0"/>
                                          </p:val>
                                        </p:tav>
                                        <p:tav tm="100000">
                                          <p:val>
                                            <p:strVal val="#ppt_h"/>
                                          </p:val>
                                        </p:tav>
                                      </p:tavLst>
                                    </p:anim>
                                    <p:animEffect transition="in" filter="fade">
                                      <p:cBhvr>
                                        <p:cTn id="97" dur="500"/>
                                        <p:tgtEl>
                                          <p:spTgt spid="27">
                                            <p:txEl>
                                              <p:pRg st="0" end="0"/>
                                            </p:txEl>
                                          </p:spTgt>
                                        </p:tgtEl>
                                      </p:cBhvr>
                                    </p:animEffect>
                                  </p:childTnLst>
                                </p:cTn>
                              </p:par>
                            </p:childTnLst>
                          </p:cTn>
                        </p:par>
                        <p:par>
                          <p:cTn id="98" fill="hold">
                            <p:stCondLst>
                              <p:cond delay="6690"/>
                            </p:stCondLst>
                            <p:childTnLst>
                              <p:par>
                                <p:cTn id="99" presetID="53" presetClass="entr" presetSubtype="16" fill="hold" grpId="0" nodeType="afterEffect">
                                  <p:stCondLst>
                                    <p:cond delay="0"/>
                                  </p:stCondLst>
                                  <p:iterate type="lt">
                                    <p:tmPct val="10000"/>
                                  </p:iterate>
                                  <p:childTnLst>
                                    <p:set>
                                      <p:cBhvr>
                                        <p:cTn id="100" dur="1" fill="hold">
                                          <p:stCondLst>
                                            <p:cond delay="0"/>
                                          </p:stCondLst>
                                        </p:cTn>
                                        <p:tgtEl>
                                          <p:spTgt spid="28"/>
                                        </p:tgtEl>
                                        <p:attrNameLst>
                                          <p:attrName>style.visibility</p:attrName>
                                        </p:attrNameLst>
                                      </p:cBhvr>
                                      <p:to>
                                        <p:strVal val="visible"/>
                                      </p:to>
                                    </p:set>
                                    <p:anim calcmode="lin" valueType="num">
                                      <p:cBhvr>
                                        <p:cTn id="101" dur="100" fill="hold"/>
                                        <p:tgtEl>
                                          <p:spTgt spid="28"/>
                                        </p:tgtEl>
                                        <p:attrNameLst>
                                          <p:attrName>ppt_w</p:attrName>
                                        </p:attrNameLst>
                                      </p:cBhvr>
                                      <p:tavLst>
                                        <p:tav tm="0">
                                          <p:val>
                                            <p:fltVal val="0"/>
                                          </p:val>
                                        </p:tav>
                                        <p:tav tm="100000">
                                          <p:val>
                                            <p:strVal val="#ppt_w"/>
                                          </p:val>
                                        </p:tav>
                                      </p:tavLst>
                                    </p:anim>
                                    <p:anim calcmode="lin" valueType="num">
                                      <p:cBhvr>
                                        <p:cTn id="102" dur="100" fill="hold"/>
                                        <p:tgtEl>
                                          <p:spTgt spid="28"/>
                                        </p:tgtEl>
                                        <p:attrNameLst>
                                          <p:attrName>ppt_h</p:attrName>
                                        </p:attrNameLst>
                                      </p:cBhvr>
                                      <p:tavLst>
                                        <p:tav tm="0">
                                          <p:val>
                                            <p:fltVal val="0"/>
                                          </p:val>
                                        </p:tav>
                                        <p:tav tm="100000">
                                          <p:val>
                                            <p:strVal val="#ppt_h"/>
                                          </p:val>
                                        </p:tav>
                                      </p:tavLst>
                                    </p:anim>
                                    <p:animEffect transition="in" filter="fade">
                                      <p:cBhvr>
                                        <p:cTn id="103" dur="100"/>
                                        <p:tgtEl>
                                          <p:spTgt spid="28"/>
                                        </p:tgtEl>
                                      </p:cBhvr>
                                    </p:animEffect>
                                  </p:childTnLst>
                                </p:cTn>
                              </p:par>
                            </p:childTnLst>
                          </p:cTn>
                        </p:par>
                        <p:par>
                          <p:cTn id="104" fill="hold">
                            <p:stCondLst>
                              <p:cond delay="7159"/>
                            </p:stCondLst>
                            <p:childTnLst>
                              <p:par>
                                <p:cTn id="105" presetID="53" presetClass="entr" presetSubtype="16" fill="hold" nodeType="afterEffect">
                                  <p:stCondLst>
                                    <p:cond delay="0"/>
                                  </p:stCondLst>
                                  <p:childTnLst>
                                    <p:set>
                                      <p:cBhvr>
                                        <p:cTn id="106" dur="1" fill="hold">
                                          <p:stCondLst>
                                            <p:cond delay="0"/>
                                          </p:stCondLst>
                                        </p:cTn>
                                        <p:tgtEl>
                                          <p:spTgt spid="56"/>
                                        </p:tgtEl>
                                        <p:attrNameLst>
                                          <p:attrName>style.visibility</p:attrName>
                                        </p:attrNameLst>
                                      </p:cBhvr>
                                      <p:to>
                                        <p:strVal val="visible"/>
                                      </p:to>
                                    </p:set>
                                    <p:anim calcmode="lin" valueType="num">
                                      <p:cBhvr>
                                        <p:cTn id="107" dur="500" fill="hold"/>
                                        <p:tgtEl>
                                          <p:spTgt spid="56"/>
                                        </p:tgtEl>
                                        <p:attrNameLst>
                                          <p:attrName>ppt_w</p:attrName>
                                        </p:attrNameLst>
                                      </p:cBhvr>
                                      <p:tavLst>
                                        <p:tav tm="0">
                                          <p:val>
                                            <p:fltVal val="0"/>
                                          </p:val>
                                        </p:tav>
                                        <p:tav tm="100000">
                                          <p:val>
                                            <p:strVal val="#ppt_w"/>
                                          </p:val>
                                        </p:tav>
                                      </p:tavLst>
                                    </p:anim>
                                    <p:anim calcmode="lin" valueType="num">
                                      <p:cBhvr>
                                        <p:cTn id="108" dur="500" fill="hold"/>
                                        <p:tgtEl>
                                          <p:spTgt spid="56"/>
                                        </p:tgtEl>
                                        <p:attrNameLst>
                                          <p:attrName>ppt_h</p:attrName>
                                        </p:attrNameLst>
                                      </p:cBhvr>
                                      <p:tavLst>
                                        <p:tav tm="0">
                                          <p:val>
                                            <p:fltVal val="0"/>
                                          </p:val>
                                        </p:tav>
                                        <p:tav tm="100000">
                                          <p:val>
                                            <p:strVal val="#ppt_h"/>
                                          </p:val>
                                        </p:tav>
                                      </p:tavLst>
                                    </p:anim>
                                    <p:animEffect transition="in" filter="fade">
                                      <p:cBhvr>
                                        <p:cTn id="109" dur="500"/>
                                        <p:tgtEl>
                                          <p:spTgt spid="56"/>
                                        </p:tgtEl>
                                      </p:cBhvr>
                                    </p:animEffect>
                                  </p:childTnLst>
                                </p:cTn>
                              </p:par>
                            </p:childTnLst>
                          </p:cTn>
                        </p:par>
                        <p:par>
                          <p:cTn id="110" fill="hold">
                            <p:stCondLst>
                              <p:cond delay="7659"/>
                            </p:stCondLst>
                            <p:childTnLst>
                              <p:par>
                                <p:cTn id="111" presetID="53" presetClass="entr" presetSubtype="16" fill="hold" grpId="0" nodeType="afterEffect">
                                  <p:stCondLst>
                                    <p:cond delay="0"/>
                                  </p:stCondLst>
                                  <p:childTnLst>
                                    <p:set>
                                      <p:cBhvr>
                                        <p:cTn id="112" dur="1" fill="hold">
                                          <p:stCondLst>
                                            <p:cond delay="0"/>
                                          </p:stCondLst>
                                        </p:cTn>
                                        <p:tgtEl>
                                          <p:spTgt spid="33"/>
                                        </p:tgtEl>
                                        <p:attrNameLst>
                                          <p:attrName>style.visibility</p:attrName>
                                        </p:attrNameLst>
                                      </p:cBhvr>
                                      <p:to>
                                        <p:strVal val="visible"/>
                                      </p:to>
                                    </p:set>
                                    <p:anim calcmode="lin" valueType="num">
                                      <p:cBhvr>
                                        <p:cTn id="113" dur="500" fill="hold"/>
                                        <p:tgtEl>
                                          <p:spTgt spid="33"/>
                                        </p:tgtEl>
                                        <p:attrNameLst>
                                          <p:attrName>ppt_w</p:attrName>
                                        </p:attrNameLst>
                                      </p:cBhvr>
                                      <p:tavLst>
                                        <p:tav tm="0">
                                          <p:val>
                                            <p:fltVal val="0"/>
                                          </p:val>
                                        </p:tav>
                                        <p:tav tm="100000">
                                          <p:val>
                                            <p:strVal val="#ppt_w"/>
                                          </p:val>
                                        </p:tav>
                                      </p:tavLst>
                                    </p:anim>
                                    <p:anim calcmode="lin" valueType="num">
                                      <p:cBhvr>
                                        <p:cTn id="114" dur="500" fill="hold"/>
                                        <p:tgtEl>
                                          <p:spTgt spid="33"/>
                                        </p:tgtEl>
                                        <p:attrNameLst>
                                          <p:attrName>ppt_h</p:attrName>
                                        </p:attrNameLst>
                                      </p:cBhvr>
                                      <p:tavLst>
                                        <p:tav tm="0">
                                          <p:val>
                                            <p:fltVal val="0"/>
                                          </p:val>
                                        </p:tav>
                                        <p:tav tm="100000">
                                          <p:val>
                                            <p:strVal val="#ppt_h"/>
                                          </p:val>
                                        </p:tav>
                                      </p:tavLst>
                                    </p:anim>
                                    <p:animEffect transition="in" filter="fade">
                                      <p:cBhvr>
                                        <p:cTn id="115" dur="500"/>
                                        <p:tgtEl>
                                          <p:spTgt spid="33"/>
                                        </p:tgtEl>
                                      </p:cBhvr>
                                    </p:animEffect>
                                  </p:childTnLst>
                                </p:cTn>
                              </p:par>
                            </p:childTnLst>
                          </p:cTn>
                        </p:par>
                        <p:par>
                          <p:cTn id="116" fill="hold">
                            <p:stCondLst>
                              <p:cond delay="8159"/>
                            </p:stCondLst>
                            <p:childTnLst>
                              <p:par>
                                <p:cTn id="117" presetID="53" presetClass="entr" presetSubtype="16" fill="hold" grpId="0" nodeType="afterEffect">
                                  <p:stCondLst>
                                    <p:cond delay="0"/>
                                  </p:stCondLst>
                                  <p:iterate type="lt">
                                    <p:tmPct val="10000"/>
                                  </p:iterate>
                                  <p:childTnLst>
                                    <p:set>
                                      <p:cBhvr>
                                        <p:cTn id="118" dur="1" fill="hold">
                                          <p:stCondLst>
                                            <p:cond delay="0"/>
                                          </p:stCondLst>
                                        </p:cTn>
                                        <p:tgtEl>
                                          <p:spTgt spid="34"/>
                                        </p:tgtEl>
                                        <p:attrNameLst>
                                          <p:attrName>style.visibility</p:attrName>
                                        </p:attrNameLst>
                                      </p:cBhvr>
                                      <p:to>
                                        <p:strVal val="visible"/>
                                      </p:to>
                                    </p:set>
                                    <p:anim calcmode="lin" valueType="num">
                                      <p:cBhvr>
                                        <p:cTn id="119" dur="100" fill="hold"/>
                                        <p:tgtEl>
                                          <p:spTgt spid="34"/>
                                        </p:tgtEl>
                                        <p:attrNameLst>
                                          <p:attrName>ppt_w</p:attrName>
                                        </p:attrNameLst>
                                      </p:cBhvr>
                                      <p:tavLst>
                                        <p:tav tm="0">
                                          <p:val>
                                            <p:fltVal val="0"/>
                                          </p:val>
                                        </p:tav>
                                        <p:tav tm="100000">
                                          <p:val>
                                            <p:strVal val="#ppt_w"/>
                                          </p:val>
                                        </p:tav>
                                      </p:tavLst>
                                    </p:anim>
                                    <p:anim calcmode="lin" valueType="num">
                                      <p:cBhvr>
                                        <p:cTn id="120" dur="100" fill="hold"/>
                                        <p:tgtEl>
                                          <p:spTgt spid="34"/>
                                        </p:tgtEl>
                                        <p:attrNameLst>
                                          <p:attrName>ppt_h</p:attrName>
                                        </p:attrNameLst>
                                      </p:cBhvr>
                                      <p:tavLst>
                                        <p:tav tm="0">
                                          <p:val>
                                            <p:fltVal val="0"/>
                                          </p:val>
                                        </p:tav>
                                        <p:tav tm="100000">
                                          <p:val>
                                            <p:strVal val="#ppt_h"/>
                                          </p:val>
                                        </p:tav>
                                      </p:tavLst>
                                    </p:anim>
                                    <p:animEffect transition="in" filter="fade">
                                      <p:cBhvr>
                                        <p:cTn id="121" dur="100"/>
                                        <p:tgtEl>
                                          <p:spTgt spid="34"/>
                                        </p:tgtEl>
                                      </p:cBhvr>
                                    </p:animEffect>
                                  </p:childTnLst>
                                </p:cTn>
                              </p:par>
                            </p:childTnLst>
                          </p:cTn>
                        </p:par>
                        <p:par>
                          <p:cTn id="122" fill="hold">
                            <p:stCondLst>
                              <p:cond delay="8629"/>
                            </p:stCondLst>
                            <p:childTnLst>
                              <p:par>
                                <p:cTn id="123" presetID="53" presetClass="entr" presetSubtype="16" fill="hold" nodeType="afterEffect">
                                  <p:stCondLst>
                                    <p:cond delay="0"/>
                                  </p:stCondLst>
                                  <p:childTnLst>
                                    <p:set>
                                      <p:cBhvr>
                                        <p:cTn id="124" dur="1" fill="hold">
                                          <p:stCondLst>
                                            <p:cond delay="0"/>
                                          </p:stCondLst>
                                        </p:cTn>
                                        <p:tgtEl>
                                          <p:spTgt spid="59"/>
                                        </p:tgtEl>
                                        <p:attrNameLst>
                                          <p:attrName>style.visibility</p:attrName>
                                        </p:attrNameLst>
                                      </p:cBhvr>
                                      <p:to>
                                        <p:strVal val="visible"/>
                                      </p:to>
                                    </p:set>
                                    <p:anim calcmode="lin" valueType="num">
                                      <p:cBhvr>
                                        <p:cTn id="125" dur="500" fill="hold"/>
                                        <p:tgtEl>
                                          <p:spTgt spid="59"/>
                                        </p:tgtEl>
                                        <p:attrNameLst>
                                          <p:attrName>ppt_w</p:attrName>
                                        </p:attrNameLst>
                                      </p:cBhvr>
                                      <p:tavLst>
                                        <p:tav tm="0">
                                          <p:val>
                                            <p:fltVal val="0"/>
                                          </p:val>
                                        </p:tav>
                                        <p:tav tm="100000">
                                          <p:val>
                                            <p:strVal val="#ppt_w"/>
                                          </p:val>
                                        </p:tav>
                                      </p:tavLst>
                                    </p:anim>
                                    <p:anim calcmode="lin" valueType="num">
                                      <p:cBhvr>
                                        <p:cTn id="126" dur="500" fill="hold"/>
                                        <p:tgtEl>
                                          <p:spTgt spid="59"/>
                                        </p:tgtEl>
                                        <p:attrNameLst>
                                          <p:attrName>ppt_h</p:attrName>
                                        </p:attrNameLst>
                                      </p:cBhvr>
                                      <p:tavLst>
                                        <p:tav tm="0">
                                          <p:val>
                                            <p:fltVal val="0"/>
                                          </p:val>
                                        </p:tav>
                                        <p:tav tm="100000">
                                          <p:val>
                                            <p:strVal val="#ppt_h"/>
                                          </p:val>
                                        </p:tav>
                                      </p:tavLst>
                                    </p:anim>
                                    <p:animEffect transition="in" filter="fade">
                                      <p:cBhvr>
                                        <p:cTn id="127" dur="500"/>
                                        <p:tgtEl>
                                          <p:spTgt spid="59"/>
                                        </p:tgtEl>
                                      </p:cBhvr>
                                    </p:animEffect>
                                  </p:childTnLst>
                                </p:cTn>
                              </p:par>
                            </p:childTnLst>
                          </p:cTn>
                        </p:par>
                        <p:par>
                          <p:cTn id="128" fill="hold">
                            <p:stCondLst>
                              <p:cond delay="9129"/>
                            </p:stCondLst>
                            <p:childTnLst>
                              <p:par>
                                <p:cTn id="129" presetID="53" presetClass="entr" presetSubtype="16" fill="hold" grpId="0" nodeType="afterEffect">
                                  <p:stCondLst>
                                    <p:cond delay="0"/>
                                  </p:stCondLst>
                                  <p:childTnLst>
                                    <p:set>
                                      <p:cBhvr>
                                        <p:cTn id="130" dur="1" fill="hold">
                                          <p:stCondLst>
                                            <p:cond delay="0"/>
                                          </p:stCondLst>
                                        </p:cTn>
                                        <p:tgtEl>
                                          <p:spTgt spid="29"/>
                                        </p:tgtEl>
                                        <p:attrNameLst>
                                          <p:attrName>style.visibility</p:attrName>
                                        </p:attrNameLst>
                                      </p:cBhvr>
                                      <p:to>
                                        <p:strVal val="visible"/>
                                      </p:to>
                                    </p:set>
                                    <p:anim calcmode="lin" valueType="num">
                                      <p:cBhvr>
                                        <p:cTn id="131" dur="500" fill="hold"/>
                                        <p:tgtEl>
                                          <p:spTgt spid="29"/>
                                        </p:tgtEl>
                                        <p:attrNameLst>
                                          <p:attrName>ppt_w</p:attrName>
                                        </p:attrNameLst>
                                      </p:cBhvr>
                                      <p:tavLst>
                                        <p:tav tm="0">
                                          <p:val>
                                            <p:fltVal val="0"/>
                                          </p:val>
                                        </p:tav>
                                        <p:tav tm="100000">
                                          <p:val>
                                            <p:strVal val="#ppt_w"/>
                                          </p:val>
                                        </p:tav>
                                      </p:tavLst>
                                    </p:anim>
                                    <p:anim calcmode="lin" valueType="num">
                                      <p:cBhvr>
                                        <p:cTn id="132" dur="500" fill="hold"/>
                                        <p:tgtEl>
                                          <p:spTgt spid="29"/>
                                        </p:tgtEl>
                                        <p:attrNameLst>
                                          <p:attrName>ppt_h</p:attrName>
                                        </p:attrNameLst>
                                      </p:cBhvr>
                                      <p:tavLst>
                                        <p:tav tm="0">
                                          <p:val>
                                            <p:fltVal val="0"/>
                                          </p:val>
                                        </p:tav>
                                        <p:tav tm="100000">
                                          <p:val>
                                            <p:strVal val="#ppt_h"/>
                                          </p:val>
                                        </p:tav>
                                      </p:tavLst>
                                    </p:anim>
                                    <p:animEffect transition="in" filter="fade">
                                      <p:cBhvr>
                                        <p:cTn id="133" dur="500"/>
                                        <p:tgtEl>
                                          <p:spTgt spid="29"/>
                                        </p:tgtEl>
                                      </p:cBhvr>
                                    </p:animEffect>
                                  </p:childTnLst>
                                </p:cTn>
                              </p:par>
                            </p:childTnLst>
                          </p:cTn>
                        </p:par>
                        <p:par>
                          <p:cTn id="134" fill="hold">
                            <p:stCondLst>
                              <p:cond delay="9629"/>
                            </p:stCondLst>
                            <p:childTnLst>
                              <p:par>
                                <p:cTn id="135" presetID="53" presetClass="entr" presetSubtype="16" fill="hold" grpId="0" nodeType="afterEffect">
                                  <p:stCondLst>
                                    <p:cond delay="0"/>
                                  </p:stCondLst>
                                  <p:iterate type="lt">
                                    <p:tmPct val="10000"/>
                                  </p:iterate>
                                  <p:childTnLst>
                                    <p:set>
                                      <p:cBhvr>
                                        <p:cTn id="136" dur="1" fill="hold">
                                          <p:stCondLst>
                                            <p:cond delay="0"/>
                                          </p:stCondLst>
                                        </p:cTn>
                                        <p:tgtEl>
                                          <p:spTgt spid="30"/>
                                        </p:tgtEl>
                                        <p:attrNameLst>
                                          <p:attrName>style.visibility</p:attrName>
                                        </p:attrNameLst>
                                      </p:cBhvr>
                                      <p:to>
                                        <p:strVal val="visible"/>
                                      </p:to>
                                    </p:set>
                                    <p:anim calcmode="lin" valueType="num">
                                      <p:cBhvr>
                                        <p:cTn id="137" dur="100" fill="hold"/>
                                        <p:tgtEl>
                                          <p:spTgt spid="30"/>
                                        </p:tgtEl>
                                        <p:attrNameLst>
                                          <p:attrName>ppt_w</p:attrName>
                                        </p:attrNameLst>
                                      </p:cBhvr>
                                      <p:tavLst>
                                        <p:tav tm="0">
                                          <p:val>
                                            <p:fltVal val="0"/>
                                          </p:val>
                                        </p:tav>
                                        <p:tav tm="100000">
                                          <p:val>
                                            <p:strVal val="#ppt_w"/>
                                          </p:val>
                                        </p:tav>
                                      </p:tavLst>
                                    </p:anim>
                                    <p:anim calcmode="lin" valueType="num">
                                      <p:cBhvr>
                                        <p:cTn id="138" dur="100" fill="hold"/>
                                        <p:tgtEl>
                                          <p:spTgt spid="30"/>
                                        </p:tgtEl>
                                        <p:attrNameLst>
                                          <p:attrName>ppt_h</p:attrName>
                                        </p:attrNameLst>
                                      </p:cBhvr>
                                      <p:tavLst>
                                        <p:tav tm="0">
                                          <p:val>
                                            <p:fltVal val="0"/>
                                          </p:val>
                                        </p:tav>
                                        <p:tav tm="100000">
                                          <p:val>
                                            <p:strVal val="#ppt_h"/>
                                          </p:val>
                                        </p:tav>
                                      </p:tavLst>
                                    </p:anim>
                                    <p:animEffect transition="in" filter="fade">
                                      <p:cBhvr>
                                        <p:cTn id="139" dur="1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p:bldP spid="26" grpId="0"/>
      <p:bldP spid="28" grpId="0"/>
      <p:bldP spid="29" grpId="0"/>
      <p:bldP spid="30" grpId="0"/>
      <p:bldP spid="31" grpId="0"/>
      <p:bldP spid="32" grpId="0"/>
      <p:bldP spid="33" grpId="0"/>
      <p:bldP spid="34" grpId="0"/>
      <p:bldP spid="35" grpId="0" animBg="1"/>
      <p:bldP spid="36" grpId="0" animBg="1"/>
      <p:bldP spid="37" grpId="0" animBg="1"/>
      <p:bldP spid="38" grpId="0" animBg="1"/>
      <p:bldP spid="39" grpId="0" animBg="1"/>
      <p:bldP spid="40" grpId="0" animBg="1"/>
      <p:bldP spid="41" grpId="0" animBg="1"/>
      <p:bldP spid="42" grpId="0" animBg="1"/>
      <p:bldP spid="4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a:spLocks noEditPoints="1"/>
          </p:cNvSpPr>
          <p:nvPr/>
        </p:nvSpPr>
        <p:spPr bwMode="auto">
          <a:xfrm>
            <a:off x="5390050" y="2973018"/>
            <a:ext cx="1411902" cy="1411902"/>
          </a:xfrm>
          <a:custGeom>
            <a:avLst/>
            <a:gdLst>
              <a:gd name="T0" fmla="*/ 116 w 211"/>
              <a:gd name="T1" fmla="*/ 10 h 211"/>
              <a:gd name="T2" fmla="*/ 116 w 211"/>
              <a:gd name="T3" fmla="*/ 0 h 211"/>
              <a:gd name="T4" fmla="*/ 181 w 211"/>
              <a:gd name="T5" fmla="*/ 30 h 211"/>
              <a:gd name="T6" fmla="*/ 211 w 211"/>
              <a:gd name="T7" fmla="*/ 95 h 211"/>
              <a:gd name="T8" fmla="*/ 201 w 211"/>
              <a:gd name="T9" fmla="*/ 95 h 211"/>
              <a:gd name="T10" fmla="*/ 174 w 211"/>
              <a:gd name="T11" fmla="*/ 37 h 211"/>
              <a:gd name="T12" fmla="*/ 116 w 211"/>
              <a:gd name="T13" fmla="*/ 10 h 211"/>
              <a:gd name="T14" fmla="*/ 10 w 211"/>
              <a:gd name="T15" fmla="*/ 115 h 211"/>
              <a:gd name="T16" fmla="*/ 0 w 211"/>
              <a:gd name="T17" fmla="*/ 115 h 211"/>
              <a:gd name="T18" fmla="*/ 30 w 211"/>
              <a:gd name="T19" fmla="*/ 180 h 211"/>
              <a:gd name="T20" fmla="*/ 96 w 211"/>
              <a:gd name="T21" fmla="*/ 211 h 211"/>
              <a:gd name="T22" fmla="*/ 96 w 211"/>
              <a:gd name="T23" fmla="*/ 201 h 211"/>
              <a:gd name="T24" fmla="*/ 38 w 211"/>
              <a:gd name="T25" fmla="*/ 173 h 211"/>
              <a:gd name="T26" fmla="*/ 10 w 211"/>
              <a:gd name="T27" fmla="*/ 115 h 211"/>
              <a:gd name="T28" fmla="*/ 10 w 211"/>
              <a:gd name="T29" fmla="*/ 95 h 211"/>
              <a:gd name="T30" fmla="*/ 38 w 211"/>
              <a:gd name="T31" fmla="*/ 37 h 211"/>
              <a:gd name="T32" fmla="*/ 96 w 211"/>
              <a:gd name="T33" fmla="*/ 10 h 211"/>
              <a:gd name="T34" fmla="*/ 96 w 211"/>
              <a:gd name="T35" fmla="*/ 0 h 211"/>
              <a:gd name="T36" fmla="*/ 30 w 211"/>
              <a:gd name="T37" fmla="*/ 30 h 211"/>
              <a:gd name="T38" fmla="*/ 0 w 211"/>
              <a:gd name="T39" fmla="*/ 95 h 211"/>
              <a:gd name="T40" fmla="*/ 10 w 211"/>
              <a:gd name="T41" fmla="*/ 95 h 211"/>
              <a:gd name="T42" fmla="*/ 201 w 211"/>
              <a:gd name="T43" fmla="*/ 115 h 211"/>
              <a:gd name="T44" fmla="*/ 174 w 211"/>
              <a:gd name="T45" fmla="*/ 173 h 211"/>
              <a:gd name="T46" fmla="*/ 116 w 211"/>
              <a:gd name="T47" fmla="*/ 201 h 211"/>
              <a:gd name="T48" fmla="*/ 116 w 211"/>
              <a:gd name="T49" fmla="*/ 211 h 211"/>
              <a:gd name="T50" fmla="*/ 181 w 211"/>
              <a:gd name="T51" fmla="*/ 180 h 211"/>
              <a:gd name="T52" fmla="*/ 211 w 211"/>
              <a:gd name="T53" fmla="*/ 115 h 211"/>
              <a:gd name="T54" fmla="*/ 201 w 211"/>
              <a:gd name="T55" fmla="*/ 115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11">
                <a:moveTo>
                  <a:pt x="116" y="10"/>
                </a:moveTo>
                <a:cubicBezTo>
                  <a:pt x="116" y="0"/>
                  <a:pt x="116" y="0"/>
                  <a:pt x="116" y="0"/>
                </a:cubicBezTo>
                <a:cubicBezTo>
                  <a:pt x="139" y="2"/>
                  <a:pt x="163" y="12"/>
                  <a:pt x="181" y="30"/>
                </a:cubicBezTo>
                <a:cubicBezTo>
                  <a:pt x="199" y="48"/>
                  <a:pt x="209" y="72"/>
                  <a:pt x="211" y="95"/>
                </a:cubicBezTo>
                <a:cubicBezTo>
                  <a:pt x="201" y="95"/>
                  <a:pt x="201" y="95"/>
                  <a:pt x="201" y="95"/>
                </a:cubicBezTo>
                <a:cubicBezTo>
                  <a:pt x="199" y="74"/>
                  <a:pt x="190" y="53"/>
                  <a:pt x="174" y="37"/>
                </a:cubicBezTo>
                <a:cubicBezTo>
                  <a:pt x="157" y="21"/>
                  <a:pt x="137" y="12"/>
                  <a:pt x="116" y="10"/>
                </a:cubicBezTo>
                <a:close/>
                <a:moveTo>
                  <a:pt x="10" y="115"/>
                </a:moveTo>
                <a:cubicBezTo>
                  <a:pt x="0" y="115"/>
                  <a:pt x="0" y="115"/>
                  <a:pt x="0" y="115"/>
                </a:cubicBezTo>
                <a:cubicBezTo>
                  <a:pt x="2" y="139"/>
                  <a:pt x="12" y="162"/>
                  <a:pt x="30" y="180"/>
                </a:cubicBezTo>
                <a:cubicBezTo>
                  <a:pt x="49" y="199"/>
                  <a:pt x="72" y="209"/>
                  <a:pt x="96" y="211"/>
                </a:cubicBezTo>
                <a:cubicBezTo>
                  <a:pt x="96" y="201"/>
                  <a:pt x="96" y="201"/>
                  <a:pt x="96" y="201"/>
                </a:cubicBezTo>
                <a:cubicBezTo>
                  <a:pt x="74" y="199"/>
                  <a:pt x="54" y="189"/>
                  <a:pt x="38" y="173"/>
                </a:cubicBezTo>
                <a:cubicBezTo>
                  <a:pt x="21" y="157"/>
                  <a:pt x="12" y="137"/>
                  <a:pt x="10" y="115"/>
                </a:cubicBezTo>
                <a:close/>
                <a:moveTo>
                  <a:pt x="10" y="95"/>
                </a:moveTo>
                <a:cubicBezTo>
                  <a:pt x="12" y="74"/>
                  <a:pt x="21" y="53"/>
                  <a:pt x="38" y="37"/>
                </a:cubicBezTo>
                <a:cubicBezTo>
                  <a:pt x="54" y="21"/>
                  <a:pt x="74" y="12"/>
                  <a:pt x="96" y="10"/>
                </a:cubicBezTo>
                <a:cubicBezTo>
                  <a:pt x="96" y="0"/>
                  <a:pt x="96" y="0"/>
                  <a:pt x="96" y="0"/>
                </a:cubicBezTo>
                <a:cubicBezTo>
                  <a:pt x="72" y="2"/>
                  <a:pt x="49" y="12"/>
                  <a:pt x="30" y="30"/>
                </a:cubicBezTo>
                <a:cubicBezTo>
                  <a:pt x="12" y="48"/>
                  <a:pt x="2" y="72"/>
                  <a:pt x="0" y="95"/>
                </a:cubicBezTo>
                <a:lnTo>
                  <a:pt x="10" y="95"/>
                </a:lnTo>
                <a:close/>
                <a:moveTo>
                  <a:pt x="201" y="115"/>
                </a:moveTo>
                <a:cubicBezTo>
                  <a:pt x="199" y="137"/>
                  <a:pt x="190" y="157"/>
                  <a:pt x="174" y="173"/>
                </a:cubicBezTo>
                <a:cubicBezTo>
                  <a:pt x="157" y="189"/>
                  <a:pt x="137" y="199"/>
                  <a:pt x="116" y="201"/>
                </a:cubicBezTo>
                <a:cubicBezTo>
                  <a:pt x="116" y="211"/>
                  <a:pt x="116" y="211"/>
                  <a:pt x="116" y="211"/>
                </a:cubicBezTo>
                <a:cubicBezTo>
                  <a:pt x="139" y="209"/>
                  <a:pt x="163" y="199"/>
                  <a:pt x="181" y="180"/>
                </a:cubicBezTo>
                <a:cubicBezTo>
                  <a:pt x="199" y="162"/>
                  <a:pt x="209" y="139"/>
                  <a:pt x="211" y="115"/>
                </a:cubicBezTo>
                <a:lnTo>
                  <a:pt x="201" y="115"/>
                </a:ln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5" name="Freeform 6"/>
          <p:cNvSpPr/>
          <p:nvPr/>
        </p:nvSpPr>
        <p:spPr bwMode="auto">
          <a:xfrm>
            <a:off x="4673957" y="2250752"/>
            <a:ext cx="1358107" cy="1358107"/>
          </a:xfrm>
          <a:custGeom>
            <a:avLst/>
            <a:gdLst>
              <a:gd name="T0" fmla="*/ 95 w 203"/>
              <a:gd name="T1" fmla="*/ 203 h 203"/>
              <a:gd name="T2" fmla="*/ 129 w 203"/>
              <a:gd name="T3" fmla="*/ 130 h 203"/>
              <a:gd name="T4" fmla="*/ 203 w 203"/>
              <a:gd name="T5" fmla="*/ 96 h 203"/>
              <a:gd name="T6" fmla="*/ 203 w 203"/>
              <a:gd name="T7" fmla="*/ 0 h 203"/>
              <a:gd name="T8" fmla="*/ 77 w 203"/>
              <a:gd name="T9" fmla="*/ 48 h 203"/>
              <a:gd name="T10" fmla="*/ 40 w 203"/>
              <a:gd name="T11" fmla="*/ 41 h 203"/>
              <a:gd name="T12" fmla="*/ 48 w 203"/>
              <a:gd name="T13" fmla="*/ 78 h 203"/>
              <a:gd name="T14" fmla="*/ 0 w 203"/>
              <a:gd name="T15" fmla="*/ 203 h 203"/>
              <a:gd name="T16" fmla="*/ 95 w 203"/>
              <a:gd name="T17" fmla="*/ 2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3">
                <a:moveTo>
                  <a:pt x="95" y="203"/>
                </a:moveTo>
                <a:cubicBezTo>
                  <a:pt x="97" y="177"/>
                  <a:pt x="109" y="150"/>
                  <a:pt x="129" y="130"/>
                </a:cubicBezTo>
                <a:cubicBezTo>
                  <a:pt x="150" y="109"/>
                  <a:pt x="176" y="98"/>
                  <a:pt x="203" y="96"/>
                </a:cubicBezTo>
                <a:cubicBezTo>
                  <a:pt x="203" y="0"/>
                  <a:pt x="203" y="0"/>
                  <a:pt x="203" y="0"/>
                </a:cubicBezTo>
                <a:cubicBezTo>
                  <a:pt x="158" y="2"/>
                  <a:pt x="114" y="18"/>
                  <a:pt x="77" y="48"/>
                </a:cubicBezTo>
                <a:cubicBezTo>
                  <a:pt x="40" y="41"/>
                  <a:pt x="40" y="41"/>
                  <a:pt x="40" y="41"/>
                </a:cubicBezTo>
                <a:cubicBezTo>
                  <a:pt x="48" y="78"/>
                  <a:pt x="48" y="78"/>
                  <a:pt x="48" y="78"/>
                </a:cubicBezTo>
                <a:cubicBezTo>
                  <a:pt x="18" y="114"/>
                  <a:pt x="2" y="159"/>
                  <a:pt x="0" y="203"/>
                </a:cubicBezTo>
                <a:lnTo>
                  <a:pt x="95" y="203"/>
                </a:lnTo>
                <a:close/>
              </a:path>
            </a:pathLst>
          </a:custGeom>
          <a:solidFill>
            <a:schemeClr val="accent1"/>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6" name="Freeform 7"/>
          <p:cNvSpPr/>
          <p:nvPr/>
        </p:nvSpPr>
        <p:spPr bwMode="auto">
          <a:xfrm>
            <a:off x="4673957" y="3742905"/>
            <a:ext cx="1358107" cy="1358107"/>
          </a:xfrm>
          <a:custGeom>
            <a:avLst/>
            <a:gdLst>
              <a:gd name="T0" fmla="*/ 203 w 203"/>
              <a:gd name="T1" fmla="*/ 108 h 203"/>
              <a:gd name="T2" fmla="*/ 129 w 203"/>
              <a:gd name="T3" fmla="*/ 74 h 203"/>
              <a:gd name="T4" fmla="*/ 95 w 203"/>
              <a:gd name="T5" fmla="*/ 0 h 203"/>
              <a:gd name="T6" fmla="*/ 0 w 203"/>
              <a:gd name="T7" fmla="*/ 0 h 203"/>
              <a:gd name="T8" fmla="*/ 48 w 203"/>
              <a:gd name="T9" fmla="*/ 126 h 203"/>
              <a:gd name="T10" fmla="*/ 40 w 203"/>
              <a:gd name="T11" fmla="*/ 162 h 203"/>
              <a:gd name="T12" fmla="*/ 77 w 203"/>
              <a:gd name="T13" fmla="*/ 155 h 203"/>
              <a:gd name="T14" fmla="*/ 203 w 203"/>
              <a:gd name="T15" fmla="*/ 203 h 203"/>
              <a:gd name="T16" fmla="*/ 203 w 203"/>
              <a:gd name="T17" fmla="*/ 10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3">
                <a:moveTo>
                  <a:pt x="203" y="108"/>
                </a:moveTo>
                <a:cubicBezTo>
                  <a:pt x="176" y="105"/>
                  <a:pt x="150" y="94"/>
                  <a:pt x="129" y="74"/>
                </a:cubicBezTo>
                <a:cubicBezTo>
                  <a:pt x="109" y="53"/>
                  <a:pt x="98" y="27"/>
                  <a:pt x="95" y="0"/>
                </a:cubicBezTo>
                <a:cubicBezTo>
                  <a:pt x="0" y="0"/>
                  <a:pt x="0" y="0"/>
                  <a:pt x="0" y="0"/>
                </a:cubicBezTo>
                <a:cubicBezTo>
                  <a:pt x="2" y="45"/>
                  <a:pt x="18" y="89"/>
                  <a:pt x="48" y="126"/>
                </a:cubicBezTo>
                <a:cubicBezTo>
                  <a:pt x="40" y="162"/>
                  <a:pt x="40" y="162"/>
                  <a:pt x="40" y="162"/>
                </a:cubicBezTo>
                <a:cubicBezTo>
                  <a:pt x="77" y="155"/>
                  <a:pt x="77" y="155"/>
                  <a:pt x="77" y="155"/>
                </a:cubicBezTo>
                <a:cubicBezTo>
                  <a:pt x="114" y="185"/>
                  <a:pt x="158" y="201"/>
                  <a:pt x="203" y="203"/>
                </a:cubicBezTo>
                <a:lnTo>
                  <a:pt x="203" y="108"/>
                </a:lnTo>
                <a:close/>
              </a:path>
            </a:pathLst>
          </a:custGeom>
          <a:solidFill>
            <a:schemeClr val="accent2"/>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7" name="Freeform 8"/>
          <p:cNvSpPr/>
          <p:nvPr/>
        </p:nvSpPr>
        <p:spPr bwMode="auto">
          <a:xfrm>
            <a:off x="6166111" y="2250752"/>
            <a:ext cx="1351933" cy="1358107"/>
          </a:xfrm>
          <a:custGeom>
            <a:avLst/>
            <a:gdLst>
              <a:gd name="T0" fmla="*/ 127 w 202"/>
              <a:gd name="T1" fmla="*/ 50 h 203"/>
              <a:gd name="T2" fmla="*/ 0 w 202"/>
              <a:gd name="T3" fmla="*/ 0 h 203"/>
              <a:gd name="T4" fmla="*/ 0 w 202"/>
              <a:gd name="T5" fmla="*/ 96 h 203"/>
              <a:gd name="T6" fmla="*/ 73 w 202"/>
              <a:gd name="T7" fmla="*/ 130 h 203"/>
              <a:gd name="T8" fmla="*/ 107 w 202"/>
              <a:gd name="T9" fmla="*/ 203 h 203"/>
              <a:gd name="T10" fmla="*/ 202 w 202"/>
              <a:gd name="T11" fmla="*/ 203 h 203"/>
              <a:gd name="T12" fmla="*/ 156 w 202"/>
              <a:gd name="T13" fmla="*/ 79 h 203"/>
              <a:gd name="T14" fmla="*/ 163 w 202"/>
              <a:gd name="T15" fmla="*/ 42 h 203"/>
              <a:gd name="T16" fmla="*/ 127 w 202"/>
              <a:gd name="T17" fmla="*/ 5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203">
                <a:moveTo>
                  <a:pt x="127" y="50"/>
                </a:moveTo>
                <a:cubicBezTo>
                  <a:pt x="90" y="19"/>
                  <a:pt x="45" y="3"/>
                  <a:pt x="0" y="0"/>
                </a:cubicBezTo>
                <a:cubicBezTo>
                  <a:pt x="0" y="96"/>
                  <a:pt x="0" y="96"/>
                  <a:pt x="0" y="96"/>
                </a:cubicBezTo>
                <a:cubicBezTo>
                  <a:pt x="26" y="98"/>
                  <a:pt x="53" y="109"/>
                  <a:pt x="73" y="130"/>
                </a:cubicBezTo>
                <a:cubicBezTo>
                  <a:pt x="94" y="150"/>
                  <a:pt x="105" y="177"/>
                  <a:pt x="107" y="203"/>
                </a:cubicBezTo>
                <a:cubicBezTo>
                  <a:pt x="202" y="203"/>
                  <a:pt x="202" y="203"/>
                  <a:pt x="202" y="203"/>
                </a:cubicBezTo>
                <a:cubicBezTo>
                  <a:pt x="200" y="159"/>
                  <a:pt x="185" y="115"/>
                  <a:pt x="156" y="79"/>
                </a:cubicBezTo>
                <a:cubicBezTo>
                  <a:pt x="163" y="42"/>
                  <a:pt x="163" y="42"/>
                  <a:pt x="163" y="42"/>
                </a:cubicBezTo>
                <a:lnTo>
                  <a:pt x="127" y="50"/>
                </a:lnTo>
                <a:close/>
              </a:path>
            </a:pathLst>
          </a:custGeom>
          <a:solidFill>
            <a:schemeClr val="accent4"/>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8" name="Freeform 9"/>
          <p:cNvSpPr/>
          <p:nvPr/>
        </p:nvSpPr>
        <p:spPr bwMode="auto">
          <a:xfrm>
            <a:off x="6166111" y="3742905"/>
            <a:ext cx="1351933" cy="1358107"/>
          </a:xfrm>
          <a:custGeom>
            <a:avLst/>
            <a:gdLst>
              <a:gd name="T0" fmla="*/ 107 w 202"/>
              <a:gd name="T1" fmla="*/ 0 h 203"/>
              <a:gd name="T2" fmla="*/ 73 w 202"/>
              <a:gd name="T3" fmla="*/ 74 h 203"/>
              <a:gd name="T4" fmla="*/ 0 w 202"/>
              <a:gd name="T5" fmla="*/ 108 h 203"/>
              <a:gd name="T6" fmla="*/ 0 w 202"/>
              <a:gd name="T7" fmla="*/ 203 h 203"/>
              <a:gd name="T8" fmla="*/ 123 w 202"/>
              <a:gd name="T9" fmla="*/ 157 h 203"/>
              <a:gd name="T10" fmla="*/ 161 w 202"/>
              <a:gd name="T11" fmla="*/ 164 h 203"/>
              <a:gd name="T12" fmla="*/ 153 w 202"/>
              <a:gd name="T13" fmla="*/ 127 h 203"/>
              <a:gd name="T14" fmla="*/ 202 w 202"/>
              <a:gd name="T15" fmla="*/ 0 h 203"/>
              <a:gd name="T16" fmla="*/ 107 w 202"/>
              <a:gd name="T17"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203">
                <a:moveTo>
                  <a:pt x="107" y="0"/>
                </a:moveTo>
                <a:cubicBezTo>
                  <a:pt x="105" y="27"/>
                  <a:pt x="93" y="53"/>
                  <a:pt x="73" y="74"/>
                </a:cubicBezTo>
                <a:cubicBezTo>
                  <a:pt x="53" y="94"/>
                  <a:pt x="26" y="105"/>
                  <a:pt x="0" y="108"/>
                </a:cubicBezTo>
                <a:cubicBezTo>
                  <a:pt x="0" y="203"/>
                  <a:pt x="0" y="203"/>
                  <a:pt x="0" y="203"/>
                </a:cubicBezTo>
                <a:cubicBezTo>
                  <a:pt x="44" y="201"/>
                  <a:pt x="87" y="186"/>
                  <a:pt x="123" y="157"/>
                </a:cubicBezTo>
                <a:cubicBezTo>
                  <a:pt x="161" y="164"/>
                  <a:pt x="161" y="164"/>
                  <a:pt x="161" y="164"/>
                </a:cubicBezTo>
                <a:cubicBezTo>
                  <a:pt x="153" y="127"/>
                  <a:pt x="153" y="127"/>
                  <a:pt x="153" y="127"/>
                </a:cubicBezTo>
                <a:cubicBezTo>
                  <a:pt x="184" y="90"/>
                  <a:pt x="200" y="46"/>
                  <a:pt x="202" y="0"/>
                </a:cubicBezTo>
                <a:lnTo>
                  <a:pt x="107" y="0"/>
                </a:lnTo>
                <a:close/>
              </a:path>
            </a:pathLst>
          </a:custGeom>
          <a:solidFill>
            <a:schemeClr val="accent3"/>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9" name="矩形 3"/>
          <p:cNvSpPr>
            <a:spLocks noChangeArrowheads="1"/>
          </p:cNvSpPr>
          <p:nvPr/>
        </p:nvSpPr>
        <p:spPr bwMode="auto">
          <a:xfrm>
            <a:off x="5534992" y="3198829"/>
            <a:ext cx="1095243" cy="954107"/>
          </a:xfrm>
          <a:prstGeom prst="rect">
            <a:avLst/>
          </a:prstGeom>
        </p:spPr>
        <p:txBody>
          <a:bodyPr wrap="square">
            <a:spAutoFit/>
          </a:bodyPr>
          <a:lstStyle/>
          <a:p>
            <a:pPr algn="ctr"/>
            <a:r>
              <a:rPr lang="zh-CN" altLang="en-US" sz="2800" b="1" kern="100" dirty="0" smtClean="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sym typeface="Impact" panose="020B0806030902050204" pitchFamily="34" charset="0"/>
              </a:rPr>
              <a:t>添加标题</a:t>
            </a:r>
            <a:endParaRPr lang="zh-CN" altLang="en-US" sz="2800" b="1" kern="10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sym typeface="Impact" panose="020B0806030902050204" pitchFamily="34" charset="0"/>
            </a:endParaRPr>
          </a:p>
        </p:txBody>
      </p:sp>
      <p:sp>
        <p:nvSpPr>
          <p:cNvPr id="10" name="TextBox 17"/>
          <p:cNvSpPr txBox="1"/>
          <p:nvPr/>
        </p:nvSpPr>
        <p:spPr>
          <a:xfrm>
            <a:off x="5025557" y="2614690"/>
            <a:ext cx="477871" cy="630227"/>
          </a:xfrm>
          <a:prstGeom prst="rect">
            <a:avLst/>
          </a:prstGeom>
          <a:noFill/>
        </p:spPr>
        <p:txBody>
          <a:bodyPr wrap="none" lIns="75493" tIns="37746" rIns="75493" bIns="37746" rtlCol="0" anchor="ctr">
            <a:spAutoFit/>
          </a:bodyPr>
          <a:lstStyle/>
          <a:p>
            <a:r>
              <a:rPr lang="en-US" altLang="zh-CN" sz="3600" dirty="0">
                <a:solidFill>
                  <a:schemeClr val="bg1"/>
                </a:solidFill>
                <a:latin typeface="微软雅黑" panose="020B0503020204020204" pitchFamily="34" charset="-122"/>
                <a:ea typeface="微软雅黑" panose="020B0503020204020204" pitchFamily="34" charset="-122"/>
              </a:rPr>
              <a:t>A</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11" name="TextBox 18"/>
          <p:cNvSpPr txBox="1"/>
          <p:nvPr/>
        </p:nvSpPr>
        <p:spPr>
          <a:xfrm>
            <a:off x="6714696" y="2614691"/>
            <a:ext cx="442605" cy="630227"/>
          </a:xfrm>
          <a:prstGeom prst="rect">
            <a:avLst/>
          </a:prstGeom>
          <a:noFill/>
        </p:spPr>
        <p:txBody>
          <a:bodyPr wrap="none" lIns="75493" tIns="37746" rIns="75493" bIns="37746" rtlCol="0" anchor="ctr">
            <a:spAutoFit/>
          </a:bodyPr>
          <a:lstStyle/>
          <a:p>
            <a:r>
              <a:rPr lang="en-US" altLang="zh-CN" sz="3600" dirty="0">
                <a:solidFill>
                  <a:schemeClr val="bg1"/>
                </a:solidFill>
                <a:latin typeface="微软雅黑" panose="020B0503020204020204" pitchFamily="34" charset="-122"/>
                <a:ea typeface="微软雅黑" panose="020B0503020204020204" pitchFamily="34" charset="-122"/>
              </a:rPr>
              <a:t>B</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12" name="TextBox 19"/>
          <p:cNvSpPr txBox="1"/>
          <p:nvPr/>
        </p:nvSpPr>
        <p:spPr>
          <a:xfrm>
            <a:off x="5030922" y="4128768"/>
            <a:ext cx="461841" cy="630227"/>
          </a:xfrm>
          <a:prstGeom prst="rect">
            <a:avLst/>
          </a:prstGeom>
          <a:noFill/>
        </p:spPr>
        <p:txBody>
          <a:bodyPr wrap="none" lIns="75493" tIns="37746" rIns="75493" bIns="37746" rtlCol="0" anchor="ctr">
            <a:spAutoFit/>
          </a:bodyPr>
          <a:lstStyle/>
          <a:p>
            <a:r>
              <a:rPr lang="en-US" altLang="zh-CN" sz="3600" dirty="0">
                <a:solidFill>
                  <a:schemeClr val="bg1"/>
                </a:solidFill>
                <a:latin typeface="微软雅黑" panose="020B0503020204020204" pitchFamily="34" charset="-122"/>
                <a:ea typeface="微软雅黑" panose="020B0503020204020204" pitchFamily="34" charset="-122"/>
              </a:rPr>
              <a:t>C</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13" name="TextBox 19"/>
          <p:cNvSpPr txBox="1"/>
          <p:nvPr/>
        </p:nvSpPr>
        <p:spPr>
          <a:xfrm>
            <a:off x="6684149" y="4128768"/>
            <a:ext cx="503519" cy="630227"/>
          </a:xfrm>
          <a:prstGeom prst="rect">
            <a:avLst/>
          </a:prstGeom>
          <a:noFill/>
        </p:spPr>
        <p:txBody>
          <a:bodyPr wrap="none" lIns="75493" tIns="37746" rIns="75493" bIns="37746" rtlCol="0" anchor="ctr">
            <a:spAutoFit/>
          </a:bodyPr>
          <a:lstStyle/>
          <a:p>
            <a:r>
              <a:rPr lang="en-US" altLang="zh-CN" sz="3600" dirty="0" smtClean="0">
                <a:solidFill>
                  <a:schemeClr val="bg1"/>
                </a:solidFill>
                <a:latin typeface="微软雅黑" panose="020B0503020204020204" pitchFamily="34" charset="-122"/>
                <a:ea typeface="微软雅黑" panose="020B0503020204020204" pitchFamily="34" charset="-122"/>
              </a:rPr>
              <a:t>D</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1443892" y="1809750"/>
            <a:ext cx="3054265" cy="461665"/>
          </a:xfrm>
          <a:prstGeom prst="rect">
            <a:avLst/>
          </a:prstGeom>
        </p:spPr>
        <p:txBody>
          <a:bodyPr wrap="square">
            <a:spAutoFit/>
          </a:bodyPr>
          <a:lstStyle/>
          <a:p>
            <a:r>
              <a:rPr lang="zh-CN" altLang="en-US" sz="2400" b="1" dirty="0" smtClean="0">
                <a:solidFill>
                  <a:schemeClr val="accent1"/>
                </a:solidFill>
                <a:latin typeface="微软雅黑" panose="020B0503020204020204" pitchFamily="34" charset="-122"/>
                <a:ea typeface="微软雅黑" panose="020B0503020204020204" pitchFamily="34" charset="-122"/>
              </a:rPr>
              <a:t>添加标题</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5" name="矩形 14"/>
          <p:cNvSpPr/>
          <p:nvPr/>
        </p:nvSpPr>
        <p:spPr>
          <a:xfrm>
            <a:off x="1443892" y="2242389"/>
            <a:ext cx="3054265" cy="1384995"/>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在这里，在这里输入您的文字内容，或者将您的文字复制在这里</a:t>
            </a:r>
          </a:p>
          <a:p>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7748512" y="1809750"/>
            <a:ext cx="3054265" cy="461665"/>
          </a:xfrm>
          <a:prstGeom prst="rect">
            <a:avLst/>
          </a:prstGeom>
        </p:spPr>
        <p:txBody>
          <a:bodyPr wrap="square">
            <a:spAutoFit/>
          </a:bodyPr>
          <a:lstStyle/>
          <a:p>
            <a:r>
              <a:rPr lang="zh-CN" altLang="en-US" sz="2400" b="1" dirty="0" smtClean="0">
                <a:solidFill>
                  <a:schemeClr val="accent1"/>
                </a:solidFill>
                <a:latin typeface="微软雅黑" panose="020B0503020204020204" pitchFamily="34" charset="-122"/>
                <a:ea typeface="微软雅黑" panose="020B0503020204020204" pitchFamily="34" charset="-122"/>
              </a:rPr>
              <a:t>添加标题</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7" name="矩形 16"/>
          <p:cNvSpPr/>
          <p:nvPr/>
        </p:nvSpPr>
        <p:spPr>
          <a:xfrm>
            <a:off x="7748512" y="2242389"/>
            <a:ext cx="3054265" cy="1384995"/>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在这里，在这里输入您的文字内容，或者将您的文字复制在这里</a:t>
            </a:r>
          </a:p>
          <a:p>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1443892" y="4041498"/>
            <a:ext cx="3054265" cy="461665"/>
          </a:xfrm>
          <a:prstGeom prst="rect">
            <a:avLst/>
          </a:prstGeom>
        </p:spPr>
        <p:txBody>
          <a:bodyPr wrap="square">
            <a:spAutoFit/>
          </a:bodyPr>
          <a:lstStyle/>
          <a:p>
            <a:r>
              <a:rPr lang="zh-CN" altLang="en-US" sz="2400" b="1" dirty="0" smtClean="0">
                <a:solidFill>
                  <a:schemeClr val="accent1"/>
                </a:solidFill>
                <a:latin typeface="微软雅黑" panose="020B0503020204020204" pitchFamily="34" charset="-122"/>
                <a:ea typeface="微软雅黑" panose="020B0503020204020204" pitchFamily="34" charset="-122"/>
              </a:rPr>
              <a:t>添加标题</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9" name="矩形 18"/>
          <p:cNvSpPr/>
          <p:nvPr/>
        </p:nvSpPr>
        <p:spPr>
          <a:xfrm>
            <a:off x="1443892" y="4474137"/>
            <a:ext cx="3054265" cy="1384995"/>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在这里，在这里输入您的文字内容，或者将您的文字复制在这里</a:t>
            </a:r>
          </a:p>
          <a:p>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7748512" y="4041498"/>
            <a:ext cx="3054265" cy="461665"/>
          </a:xfrm>
          <a:prstGeom prst="rect">
            <a:avLst/>
          </a:prstGeom>
        </p:spPr>
        <p:txBody>
          <a:bodyPr wrap="square">
            <a:spAutoFit/>
          </a:bodyPr>
          <a:lstStyle/>
          <a:p>
            <a:r>
              <a:rPr lang="zh-CN" altLang="en-US" sz="2400" b="1" dirty="0" smtClean="0">
                <a:solidFill>
                  <a:schemeClr val="accent1"/>
                </a:solidFill>
                <a:latin typeface="微软雅黑" panose="020B0503020204020204" pitchFamily="34" charset="-122"/>
                <a:ea typeface="微软雅黑" panose="020B0503020204020204" pitchFamily="34" charset="-122"/>
              </a:rPr>
              <a:t>添加标题</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21" name="矩形 20"/>
          <p:cNvSpPr/>
          <p:nvPr/>
        </p:nvSpPr>
        <p:spPr>
          <a:xfrm>
            <a:off x="7748512" y="4474137"/>
            <a:ext cx="3054265" cy="1384995"/>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在这里，在这里输入您的文字内容，或者将您的文字复制在这里</a:t>
            </a:r>
          </a:p>
          <a:p>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标题 2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strVal val="(6*min(max(#ppt_w*#ppt_h,.3),1)-7.4)/-.7*#ppt_w"/>
                                          </p:val>
                                        </p:tav>
                                        <p:tav tm="100000">
                                          <p:val>
                                            <p:strVal val="#ppt_w"/>
                                          </p:val>
                                        </p:tav>
                                      </p:tavLst>
                                    </p:anim>
                                    <p:anim calcmode="lin" valueType="num">
                                      <p:cBhvr>
                                        <p:cTn id="8" dur="500" fill="hold"/>
                                        <p:tgtEl>
                                          <p:spTgt spid="9"/>
                                        </p:tgtEl>
                                        <p:attrNameLst>
                                          <p:attrName>ppt_h</p:attrName>
                                        </p:attrNameLst>
                                      </p:cBhvr>
                                      <p:tavLst>
                                        <p:tav tm="0">
                                          <p:val>
                                            <p:strVal val="(6*min(max(#ppt_w*#ppt_h,.3),1)-7.4)/-.7*#ppt_h"/>
                                          </p:val>
                                        </p:tav>
                                        <p:tav tm="100000">
                                          <p:val>
                                            <p:strVal val="#ppt_h"/>
                                          </p:val>
                                        </p:tav>
                                      </p:tavLst>
                                    </p:anim>
                                    <p:anim calcmode="lin" valueType="num">
                                      <p:cBhvr>
                                        <p:cTn id="9" dur="500" fill="hold"/>
                                        <p:tgtEl>
                                          <p:spTgt spid="9"/>
                                        </p:tgtEl>
                                        <p:attrNameLst>
                                          <p:attrName>ppt_x</p:attrName>
                                        </p:attrNameLst>
                                      </p:cBhvr>
                                      <p:tavLst>
                                        <p:tav tm="0">
                                          <p:val>
                                            <p:fltVal val="0.5"/>
                                          </p:val>
                                        </p:tav>
                                        <p:tav tm="100000">
                                          <p:val>
                                            <p:strVal val="#ppt_x"/>
                                          </p:val>
                                        </p:tav>
                                      </p:tavLst>
                                    </p:anim>
                                    <p:anim calcmode="lin" valueType="num">
                                      <p:cBhvr>
                                        <p:cTn id="10" dur="500" fill="hold"/>
                                        <p:tgtEl>
                                          <p:spTgt spid="9"/>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250" fill="hold"/>
                                        <p:tgtEl>
                                          <p:spTgt spid="4"/>
                                        </p:tgtEl>
                                        <p:attrNameLst>
                                          <p:attrName>ppt_w</p:attrName>
                                        </p:attrNameLst>
                                      </p:cBhvr>
                                      <p:tavLst>
                                        <p:tav tm="0">
                                          <p:val>
                                            <p:fltVal val="0"/>
                                          </p:val>
                                        </p:tav>
                                        <p:tav tm="100000">
                                          <p:val>
                                            <p:strVal val="#ppt_w"/>
                                          </p:val>
                                        </p:tav>
                                      </p:tavLst>
                                    </p:anim>
                                    <p:anim calcmode="lin" valueType="num">
                                      <p:cBhvr>
                                        <p:cTn id="15" dur="250" fill="hold"/>
                                        <p:tgtEl>
                                          <p:spTgt spid="4"/>
                                        </p:tgtEl>
                                        <p:attrNameLst>
                                          <p:attrName>ppt_h</p:attrName>
                                        </p:attrNameLst>
                                      </p:cBhvr>
                                      <p:tavLst>
                                        <p:tav tm="0">
                                          <p:val>
                                            <p:fltVal val="0"/>
                                          </p:val>
                                        </p:tav>
                                        <p:tav tm="100000">
                                          <p:val>
                                            <p:strVal val="#ppt_h"/>
                                          </p:val>
                                        </p:tav>
                                      </p:tavLst>
                                    </p:anim>
                                    <p:animEffect transition="in" filter="fade">
                                      <p:cBhvr>
                                        <p:cTn id="16" dur="250"/>
                                        <p:tgtEl>
                                          <p:spTgt spid="4"/>
                                        </p:tgtEl>
                                      </p:cBhvr>
                                    </p:animEffect>
                                  </p:childTnLst>
                                </p:cTn>
                              </p:par>
                            </p:childTnLst>
                          </p:cTn>
                        </p:par>
                        <p:par>
                          <p:cTn id="17" fill="hold">
                            <p:stCondLst>
                              <p:cond delay="1000"/>
                            </p:stCondLst>
                            <p:childTnLst>
                              <p:par>
                                <p:cTn id="18" presetID="6" presetClass="emph" presetSubtype="0" decel="100000" fill="hold" grpId="1" nodeType="afterEffect">
                                  <p:stCondLst>
                                    <p:cond delay="0"/>
                                  </p:stCondLst>
                                  <p:childTnLst>
                                    <p:animScale>
                                      <p:cBhvr>
                                        <p:cTn id="19" dur="250" fill="hold"/>
                                        <p:tgtEl>
                                          <p:spTgt spid="4"/>
                                        </p:tgtEl>
                                      </p:cBhvr>
                                      <p:by x="110000" y="110000"/>
                                    </p:animScale>
                                  </p:childTnLst>
                                </p:cTn>
                              </p:par>
                            </p:childTnLst>
                          </p:cTn>
                        </p:par>
                        <p:par>
                          <p:cTn id="20" fill="hold">
                            <p:stCondLst>
                              <p:cond delay="1500"/>
                            </p:stCondLst>
                            <p:childTnLst>
                              <p:par>
                                <p:cTn id="21" presetID="6" presetClass="emph" presetSubtype="0" decel="100000" fill="hold" grpId="2" nodeType="afterEffect">
                                  <p:stCondLst>
                                    <p:cond delay="0"/>
                                  </p:stCondLst>
                                  <p:childTnLst>
                                    <p:animScale>
                                      <p:cBhvr>
                                        <p:cTn id="22" dur="250" fill="hold"/>
                                        <p:tgtEl>
                                          <p:spTgt spid="4"/>
                                        </p:tgtEl>
                                      </p:cBhvr>
                                      <p:by x="91000" y="91000"/>
                                    </p:animScale>
                                  </p:childTnLst>
                                </p:cTn>
                              </p:par>
                            </p:childTnLst>
                          </p:cTn>
                        </p:par>
                        <p:par>
                          <p:cTn id="23" fill="hold">
                            <p:stCondLst>
                              <p:cond delay="2000"/>
                            </p:stCondLst>
                            <p:childTnLst>
                              <p:par>
                                <p:cTn id="24" presetID="23" presetClass="entr" presetSubtype="52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 calcmode="lin" valueType="num">
                                      <p:cBhvr>
                                        <p:cTn id="28" dur="500" fill="hold"/>
                                        <p:tgtEl>
                                          <p:spTgt spid="5"/>
                                        </p:tgtEl>
                                        <p:attrNameLst>
                                          <p:attrName>ppt_x</p:attrName>
                                        </p:attrNameLst>
                                      </p:cBhvr>
                                      <p:tavLst>
                                        <p:tav tm="0">
                                          <p:val>
                                            <p:fltVal val="0.5"/>
                                          </p:val>
                                        </p:tav>
                                        <p:tav tm="100000">
                                          <p:val>
                                            <p:strVal val="#ppt_x"/>
                                          </p:val>
                                        </p:tav>
                                      </p:tavLst>
                                    </p:anim>
                                    <p:anim calcmode="lin" valueType="num">
                                      <p:cBhvr>
                                        <p:cTn id="29" dur="500" fill="hold"/>
                                        <p:tgtEl>
                                          <p:spTgt spid="5"/>
                                        </p:tgtEl>
                                        <p:attrNameLst>
                                          <p:attrName>ppt_y</p:attrName>
                                        </p:attrNameLst>
                                      </p:cBhvr>
                                      <p:tavLst>
                                        <p:tav tm="0">
                                          <p:val>
                                            <p:fltVal val="0.5"/>
                                          </p:val>
                                        </p:tav>
                                        <p:tav tm="100000">
                                          <p:val>
                                            <p:strVal val="#ppt_y"/>
                                          </p:val>
                                        </p:tav>
                                      </p:tavLst>
                                    </p:anim>
                                  </p:childTnLst>
                                </p:cTn>
                              </p:par>
                              <p:par>
                                <p:cTn id="30" presetID="23" presetClass="entr" presetSubtype="528" fill="hold" grpId="0" nodeType="withEffect">
                                  <p:stCondLst>
                                    <p:cond delay="25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 calcmode="lin" valueType="num">
                                      <p:cBhvr>
                                        <p:cTn id="34" dur="500" fill="hold"/>
                                        <p:tgtEl>
                                          <p:spTgt spid="7"/>
                                        </p:tgtEl>
                                        <p:attrNameLst>
                                          <p:attrName>ppt_x</p:attrName>
                                        </p:attrNameLst>
                                      </p:cBhvr>
                                      <p:tavLst>
                                        <p:tav tm="0">
                                          <p:val>
                                            <p:fltVal val="0.5"/>
                                          </p:val>
                                        </p:tav>
                                        <p:tav tm="100000">
                                          <p:val>
                                            <p:strVal val="#ppt_x"/>
                                          </p:val>
                                        </p:tav>
                                      </p:tavLst>
                                    </p:anim>
                                    <p:anim calcmode="lin" valueType="num">
                                      <p:cBhvr>
                                        <p:cTn id="35" dur="500" fill="hold"/>
                                        <p:tgtEl>
                                          <p:spTgt spid="7"/>
                                        </p:tgtEl>
                                        <p:attrNameLst>
                                          <p:attrName>ppt_y</p:attrName>
                                        </p:attrNameLst>
                                      </p:cBhvr>
                                      <p:tavLst>
                                        <p:tav tm="0">
                                          <p:val>
                                            <p:fltVal val="0.5"/>
                                          </p:val>
                                        </p:tav>
                                        <p:tav tm="100000">
                                          <p:val>
                                            <p:strVal val="#ppt_y"/>
                                          </p:val>
                                        </p:tav>
                                      </p:tavLst>
                                    </p:anim>
                                  </p:childTnLst>
                                </p:cTn>
                              </p:par>
                              <p:par>
                                <p:cTn id="36" presetID="23" presetClass="entr" presetSubtype="528" fill="hold" grpId="0" nodeType="withEffect">
                                  <p:stCondLst>
                                    <p:cond delay="50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 calcmode="lin" valueType="num">
                                      <p:cBhvr>
                                        <p:cTn id="40" dur="500" fill="hold"/>
                                        <p:tgtEl>
                                          <p:spTgt spid="8"/>
                                        </p:tgtEl>
                                        <p:attrNameLst>
                                          <p:attrName>ppt_x</p:attrName>
                                        </p:attrNameLst>
                                      </p:cBhvr>
                                      <p:tavLst>
                                        <p:tav tm="0">
                                          <p:val>
                                            <p:fltVal val="0.5"/>
                                          </p:val>
                                        </p:tav>
                                        <p:tav tm="100000">
                                          <p:val>
                                            <p:strVal val="#ppt_x"/>
                                          </p:val>
                                        </p:tav>
                                      </p:tavLst>
                                    </p:anim>
                                    <p:anim calcmode="lin" valueType="num">
                                      <p:cBhvr>
                                        <p:cTn id="41" dur="500" fill="hold"/>
                                        <p:tgtEl>
                                          <p:spTgt spid="8"/>
                                        </p:tgtEl>
                                        <p:attrNameLst>
                                          <p:attrName>ppt_y</p:attrName>
                                        </p:attrNameLst>
                                      </p:cBhvr>
                                      <p:tavLst>
                                        <p:tav tm="0">
                                          <p:val>
                                            <p:fltVal val="0.5"/>
                                          </p:val>
                                        </p:tav>
                                        <p:tav tm="100000">
                                          <p:val>
                                            <p:strVal val="#ppt_y"/>
                                          </p:val>
                                        </p:tav>
                                      </p:tavLst>
                                    </p:anim>
                                  </p:childTnLst>
                                </p:cTn>
                              </p:par>
                              <p:par>
                                <p:cTn id="42" presetID="23" presetClass="entr" presetSubtype="528" fill="hold" grpId="0" nodeType="withEffect">
                                  <p:stCondLst>
                                    <p:cond delay="750"/>
                                  </p:stCondLst>
                                  <p:childTnLst>
                                    <p:set>
                                      <p:cBhvr>
                                        <p:cTn id="43" dur="1" fill="hold">
                                          <p:stCondLst>
                                            <p:cond delay="0"/>
                                          </p:stCondLst>
                                        </p:cTn>
                                        <p:tgtEl>
                                          <p:spTgt spid="6"/>
                                        </p:tgtEl>
                                        <p:attrNameLst>
                                          <p:attrName>style.visibility</p:attrName>
                                        </p:attrNameLst>
                                      </p:cBhvr>
                                      <p:to>
                                        <p:strVal val="visible"/>
                                      </p:to>
                                    </p:set>
                                    <p:anim calcmode="lin" valueType="num">
                                      <p:cBhvr>
                                        <p:cTn id="44" dur="500" fill="hold"/>
                                        <p:tgtEl>
                                          <p:spTgt spid="6"/>
                                        </p:tgtEl>
                                        <p:attrNameLst>
                                          <p:attrName>ppt_w</p:attrName>
                                        </p:attrNameLst>
                                      </p:cBhvr>
                                      <p:tavLst>
                                        <p:tav tm="0">
                                          <p:val>
                                            <p:fltVal val="0"/>
                                          </p:val>
                                        </p:tav>
                                        <p:tav tm="100000">
                                          <p:val>
                                            <p:strVal val="#ppt_w"/>
                                          </p:val>
                                        </p:tav>
                                      </p:tavLst>
                                    </p:anim>
                                    <p:anim calcmode="lin" valueType="num">
                                      <p:cBhvr>
                                        <p:cTn id="45" dur="500" fill="hold"/>
                                        <p:tgtEl>
                                          <p:spTgt spid="6"/>
                                        </p:tgtEl>
                                        <p:attrNameLst>
                                          <p:attrName>ppt_h</p:attrName>
                                        </p:attrNameLst>
                                      </p:cBhvr>
                                      <p:tavLst>
                                        <p:tav tm="0">
                                          <p:val>
                                            <p:fltVal val="0"/>
                                          </p:val>
                                        </p:tav>
                                        <p:tav tm="100000">
                                          <p:val>
                                            <p:strVal val="#ppt_h"/>
                                          </p:val>
                                        </p:tav>
                                      </p:tavLst>
                                    </p:anim>
                                    <p:anim calcmode="lin" valueType="num">
                                      <p:cBhvr>
                                        <p:cTn id="46" dur="500" fill="hold"/>
                                        <p:tgtEl>
                                          <p:spTgt spid="6"/>
                                        </p:tgtEl>
                                        <p:attrNameLst>
                                          <p:attrName>ppt_x</p:attrName>
                                        </p:attrNameLst>
                                      </p:cBhvr>
                                      <p:tavLst>
                                        <p:tav tm="0">
                                          <p:val>
                                            <p:fltVal val="0.5"/>
                                          </p:val>
                                        </p:tav>
                                        <p:tav tm="100000">
                                          <p:val>
                                            <p:strVal val="#ppt_x"/>
                                          </p:val>
                                        </p:tav>
                                      </p:tavLst>
                                    </p:anim>
                                    <p:anim calcmode="lin" valueType="num">
                                      <p:cBhvr>
                                        <p:cTn id="47" dur="500" fill="hold"/>
                                        <p:tgtEl>
                                          <p:spTgt spid="6"/>
                                        </p:tgtEl>
                                        <p:attrNameLst>
                                          <p:attrName>ppt_y</p:attrName>
                                        </p:attrNameLst>
                                      </p:cBhvr>
                                      <p:tavLst>
                                        <p:tav tm="0">
                                          <p:val>
                                            <p:fltVal val="0.5"/>
                                          </p:val>
                                        </p:tav>
                                        <p:tav tm="100000">
                                          <p:val>
                                            <p:strVal val="#ppt_y"/>
                                          </p:val>
                                        </p:tav>
                                      </p:tavLst>
                                    </p:anim>
                                  </p:childTnLst>
                                </p:cTn>
                              </p:par>
                            </p:childTnLst>
                          </p:cTn>
                        </p:par>
                        <p:par>
                          <p:cTn id="48" fill="hold">
                            <p:stCondLst>
                              <p:cond delay="2500"/>
                            </p:stCondLst>
                            <p:childTnLst>
                              <p:par>
                                <p:cTn id="49" presetID="53" presetClass="entr" presetSubtype="16" fill="hold" grpId="0" nodeType="after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p:cTn id="51" dur="500" fill="hold"/>
                                        <p:tgtEl>
                                          <p:spTgt spid="10"/>
                                        </p:tgtEl>
                                        <p:attrNameLst>
                                          <p:attrName>ppt_w</p:attrName>
                                        </p:attrNameLst>
                                      </p:cBhvr>
                                      <p:tavLst>
                                        <p:tav tm="0">
                                          <p:val>
                                            <p:fltVal val="0"/>
                                          </p:val>
                                        </p:tav>
                                        <p:tav tm="100000">
                                          <p:val>
                                            <p:strVal val="#ppt_w"/>
                                          </p:val>
                                        </p:tav>
                                      </p:tavLst>
                                    </p:anim>
                                    <p:anim calcmode="lin" valueType="num">
                                      <p:cBhvr>
                                        <p:cTn id="52" dur="500" fill="hold"/>
                                        <p:tgtEl>
                                          <p:spTgt spid="10"/>
                                        </p:tgtEl>
                                        <p:attrNameLst>
                                          <p:attrName>ppt_h</p:attrName>
                                        </p:attrNameLst>
                                      </p:cBhvr>
                                      <p:tavLst>
                                        <p:tav tm="0">
                                          <p:val>
                                            <p:fltVal val="0"/>
                                          </p:val>
                                        </p:tav>
                                        <p:tav tm="100000">
                                          <p:val>
                                            <p:strVal val="#ppt_h"/>
                                          </p:val>
                                        </p:tav>
                                      </p:tavLst>
                                    </p:anim>
                                    <p:animEffect transition="in" filter="fade">
                                      <p:cBhvr>
                                        <p:cTn id="53" dur="500"/>
                                        <p:tgtEl>
                                          <p:spTgt spid="10"/>
                                        </p:tgtEl>
                                      </p:cBhvr>
                                    </p:animEffect>
                                  </p:childTnLst>
                                </p:cTn>
                              </p:par>
                            </p:childTnLst>
                          </p:cTn>
                        </p:par>
                        <p:par>
                          <p:cTn id="54" fill="hold">
                            <p:stCondLst>
                              <p:cond delay="3000"/>
                            </p:stCondLst>
                            <p:childTnLst>
                              <p:par>
                                <p:cTn id="55" presetID="53" presetClass="entr" presetSubtype="16"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childTnLst>
                          </p:cTn>
                        </p:par>
                        <p:par>
                          <p:cTn id="60" fill="hold">
                            <p:stCondLst>
                              <p:cond delay="3500"/>
                            </p:stCondLst>
                            <p:childTnLst>
                              <p:par>
                                <p:cTn id="61" presetID="53" presetClass="entr" presetSubtype="16" fill="hold" grpId="0" nodeType="afterEffect">
                                  <p:stCondLst>
                                    <p:cond delay="0"/>
                                  </p:stCondLst>
                                  <p:iterate type="lt">
                                    <p:tmPct val="10000"/>
                                  </p:iterate>
                                  <p:childTnLst>
                                    <p:set>
                                      <p:cBhvr>
                                        <p:cTn id="62" dur="1" fill="hold">
                                          <p:stCondLst>
                                            <p:cond delay="0"/>
                                          </p:stCondLst>
                                        </p:cTn>
                                        <p:tgtEl>
                                          <p:spTgt spid="15"/>
                                        </p:tgtEl>
                                        <p:attrNameLst>
                                          <p:attrName>style.visibility</p:attrName>
                                        </p:attrNameLst>
                                      </p:cBhvr>
                                      <p:to>
                                        <p:strVal val="visible"/>
                                      </p:to>
                                    </p:set>
                                    <p:anim calcmode="lin" valueType="num">
                                      <p:cBhvr>
                                        <p:cTn id="63" dur="100" fill="hold"/>
                                        <p:tgtEl>
                                          <p:spTgt spid="15"/>
                                        </p:tgtEl>
                                        <p:attrNameLst>
                                          <p:attrName>ppt_w</p:attrName>
                                        </p:attrNameLst>
                                      </p:cBhvr>
                                      <p:tavLst>
                                        <p:tav tm="0">
                                          <p:val>
                                            <p:fltVal val="0"/>
                                          </p:val>
                                        </p:tav>
                                        <p:tav tm="100000">
                                          <p:val>
                                            <p:strVal val="#ppt_w"/>
                                          </p:val>
                                        </p:tav>
                                      </p:tavLst>
                                    </p:anim>
                                    <p:anim calcmode="lin" valueType="num">
                                      <p:cBhvr>
                                        <p:cTn id="64" dur="100" fill="hold"/>
                                        <p:tgtEl>
                                          <p:spTgt spid="15"/>
                                        </p:tgtEl>
                                        <p:attrNameLst>
                                          <p:attrName>ppt_h</p:attrName>
                                        </p:attrNameLst>
                                      </p:cBhvr>
                                      <p:tavLst>
                                        <p:tav tm="0">
                                          <p:val>
                                            <p:fltVal val="0"/>
                                          </p:val>
                                        </p:tav>
                                        <p:tav tm="100000">
                                          <p:val>
                                            <p:strVal val="#ppt_h"/>
                                          </p:val>
                                        </p:tav>
                                      </p:tavLst>
                                    </p:anim>
                                    <p:animEffect transition="in" filter="fade">
                                      <p:cBhvr>
                                        <p:cTn id="65" dur="100"/>
                                        <p:tgtEl>
                                          <p:spTgt spid="15"/>
                                        </p:tgtEl>
                                      </p:cBhvr>
                                    </p:animEffect>
                                  </p:childTnLst>
                                </p:cTn>
                              </p:par>
                            </p:childTnLst>
                          </p:cTn>
                        </p:par>
                        <p:par>
                          <p:cTn id="66" fill="hold">
                            <p:stCondLst>
                              <p:cond delay="4349"/>
                            </p:stCondLst>
                            <p:childTnLst>
                              <p:par>
                                <p:cTn id="67" presetID="53" presetClass="entr" presetSubtype="16" fill="hold" grpId="0" nodeType="afterEffect">
                                  <p:stCondLst>
                                    <p:cond delay="0"/>
                                  </p:stCondLst>
                                  <p:childTnLst>
                                    <p:set>
                                      <p:cBhvr>
                                        <p:cTn id="68" dur="1" fill="hold">
                                          <p:stCondLst>
                                            <p:cond delay="0"/>
                                          </p:stCondLst>
                                        </p:cTn>
                                        <p:tgtEl>
                                          <p:spTgt spid="11"/>
                                        </p:tgtEl>
                                        <p:attrNameLst>
                                          <p:attrName>style.visibility</p:attrName>
                                        </p:attrNameLst>
                                      </p:cBhvr>
                                      <p:to>
                                        <p:strVal val="visible"/>
                                      </p:to>
                                    </p:set>
                                    <p:anim calcmode="lin" valueType="num">
                                      <p:cBhvr>
                                        <p:cTn id="69" dur="500" fill="hold"/>
                                        <p:tgtEl>
                                          <p:spTgt spid="11"/>
                                        </p:tgtEl>
                                        <p:attrNameLst>
                                          <p:attrName>ppt_w</p:attrName>
                                        </p:attrNameLst>
                                      </p:cBhvr>
                                      <p:tavLst>
                                        <p:tav tm="0">
                                          <p:val>
                                            <p:fltVal val="0"/>
                                          </p:val>
                                        </p:tav>
                                        <p:tav tm="100000">
                                          <p:val>
                                            <p:strVal val="#ppt_w"/>
                                          </p:val>
                                        </p:tav>
                                      </p:tavLst>
                                    </p:anim>
                                    <p:anim calcmode="lin" valueType="num">
                                      <p:cBhvr>
                                        <p:cTn id="70" dur="500" fill="hold"/>
                                        <p:tgtEl>
                                          <p:spTgt spid="11"/>
                                        </p:tgtEl>
                                        <p:attrNameLst>
                                          <p:attrName>ppt_h</p:attrName>
                                        </p:attrNameLst>
                                      </p:cBhvr>
                                      <p:tavLst>
                                        <p:tav tm="0">
                                          <p:val>
                                            <p:fltVal val="0"/>
                                          </p:val>
                                        </p:tav>
                                        <p:tav tm="100000">
                                          <p:val>
                                            <p:strVal val="#ppt_h"/>
                                          </p:val>
                                        </p:tav>
                                      </p:tavLst>
                                    </p:anim>
                                    <p:animEffect transition="in" filter="fade">
                                      <p:cBhvr>
                                        <p:cTn id="71" dur="500"/>
                                        <p:tgtEl>
                                          <p:spTgt spid="11"/>
                                        </p:tgtEl>
                                      </p:cBhvr>
                                    </p:animEffect>
                                  </p:childTnLst>
                                </p:cTn>
                              </p:par>
                            </p:childTnLst>
                          </p:cTn>
                        </p:par>
                        <p:par>
                          <p:cTn id="72" fill="hold">
                            <p:stCondLst>
                              <p:cond delay="4849"/>
                            </p:stCondLst>
                            <p:childTnLst>
                              <p:par>
                                <p:cTn id="73" presetID="53" presetClass="entr" presetSubtype="16" fill="hold" grpId="0" nodeType="afterEffect">
                                  <p:stCondLst>
                                    <p:cond delay="0"/>
                                  </p:stCondLst>
                                  <p:childTnLst>
                                    <p:set>
                                      <p:cBhvr>
                                        <p:cTn id="74" dur="1" fill="hold">
                                          <p:stCondLst>
                                            <p:cond delay="0"/>
                                          </p:stCondLst>
                                        </p:cTn>
                                        <p:tgtEl>
                                          <p:spTgt spid="16"/>
                                        </p:tgtEl>
                                        <p:attrNameLst>
                                          <p:attrName>style.visibility</p:attrName>
                                        </p:attrNameLst>
                                      </p:cBhvr>
                                      <p:to>
                                        <p:strVal val="visible"/>
                                      </p:to>
                                    </p:set>
                                    <p:anim calcmode="lin" valueType="num">
                                      <p:cBhvr>
                                        <p:cTn id="75" dur="500" fill="hold"/>
                                        <p:tgtEl>
                                          <p:spTgt spid="16"/>
                                        </p:tgtEl>
                                        <p:attrNameLst>
                                          <p:attrName>ppt_w</p:attrName>
                                        </p:attrNameLst>
                                      </p:cBhvr>
                                      <p:tavLst>
                                        <p:tav tm="0">
                                          <p:val>
                                            <p:fltVal val="0"/>
                                          </p:val>
                                        </p:tav>
                                        <p:tav tm="100000">
                                          <p:val>
                                            <p:strVal val="#ppt_w"/>
                                          </p:val>
                                        </p:tav>
                                      </p:tavLst>
                                    </p:anim>
                                    <p:anim calcmode="lin" valueType="num">
                                      <p:cBhvr>
                                        <p:cTn id="76" dur="500" fill="hold"/>
                                        <p:tgtEl>
                                          <p:spTgt spid="16"/>
                                        </p:tgtEl>
                                        <p:attrNameLst>
                                          <p:attrName>ppt_h</p:attrName>
                                        </p:attrNameLst>
                                      </p:cBhvr>
                                      <p:tavLst>
                                        <p:tav tm="0">
                                          <p:val>
                                            <p:fltVal val="0"/>
                                          </p:val>
                                        </p:tav>
                                        <p:tav tm="100000">
                                          <p:val>
                                            <p:strVal val="#ppt_h"/>
                                          </p:val>
                                        </p:tav>
                                      </p:tavLst>
                                    </p:anim>
                                    <p:animEffect transition="in" filter="fade">
                                      <p:cBhvr>
                                        <p:cTn id="77" dur="500"/>
                                        <p:tgtEl>
                                          <p:spTgt spid="16"/>
                                        </p:tgtEl>
                                      </p:cBhvr>
                                    </p:animEffect>
                                  </p:childTnLst>
                                </p:cTn>
                              </p:par>
                            </p:childTnLst>
                          </p:cTn>
                        </p:par>
                        <p:par>
                          <p:cTn id="78" fill="hold">
                            <p:stCondLst>
                              <p:cond delay="5349"/>
                            </p:stCondLst>
                            <p:childTnLst>
                              <p:par>
                                <p:cTn id="79" presetID="53" presetClass="entr" presetSubtype="16" fill="hold" grpId="0" nodeType="afterEffect">
                                  <p:stCondLst>
                                    <p:cond delay="0"/>
                                  </p:stCondLst>
                                  <p:iterate type="lt">
                                    <p:tmPct val="10000"/>
                                  </p:iterate>
                                  <p:childTnLst>
                                    <p:set>
                                      <p:cBhvr>
                                        <p:cTn id="80" dur="1" fill="hold">
                                          <p:stCondLst>
                                            <p:cond delay="0"/>
                                          </p:stCondLst>
                                        </p:cTn>
                                        <p:tgtEl>
                                          <p:spTgt spid="17"/>
                                        </p:tgtEl>
                                        <p:attrNameLst>
                                          <p:attrName>style.visibility</p:attrName>
                                        </p:attrNameLst>
                                      </p:cBhvr>
                                      <p:to>
                                        <p:strVal val="visible"/>
                                      </p:to>
                                    </p:set>
                                    <p:anim calcmode="lin" valueType="num">
                                      <p:cBhvr>
                                        <p:cTn id="81" dur="100" fill="hold"/>
                                        <p:tgtEl>
                                          <p:spTgt spid="17"/>
                                        </p:tgtEl>
                                        <p:attrNameLst>
                                          <p:attrName>ppt_w</p:attrName>
                                        </p:attrNameLst>
                                      </p:cBhvr>
                                      <p:tavLst>
                                        <p:tav tm="0">
                                          <p:val>
                                            <p:fltVal val="0"/>
                                          </p:val>
                                        </p:tav>
                                        <p:tav tm="100000">
                                          <p:val>
                                            <p:strVal val="#ppt_w"/>
                                          </p:val>
                                        </p:tav>
                                      </p:tavLst>
                                    </p:anim>
                                    <p:anim calcmode="lin" valueType="num">
                                      <p:cBhvr>
                                        <p:cTn id="82" dur="100" fill="hold"/>
                                        <p:tgtEl>
                                          <p:spTgt spid="17"/>
                                        </p:tgtEl>
                                        <p:attrNameLst>
                                          <p:attrName>ppt_h</p:attrName>
                                        </p:attrNameLst>
                                      </p:cBhvr>
                                      <p:tavLst>
                                        <p:tav tm="0">
                                          <p:val>
                                            <p:fltVal val="0"/>
                                          </p:val>
                                        </p:tav>
                                        <p:tav tm="100000">
                                          <p:val>
                                            <p:strVal val="#ppt_h"/>
                                          </p:val>
                                        </p:tav>
                                      </p:tavLst>
                                    </p:anim>
                                    <p:animEffect transition="in" filter="fade">
                                      <p:cBhvr>
                                        <p:cTn id="83" dur="100"/>
                                        <p:tgtEl>
                                          <p:spTgt spid="17"/>
                                        </p:tgtEl>
                                      </p:cBhvr>
                                    </p:animEffect>
                                  </p:childTnLst>
                                </p:cTn>
                              </p:par>
                            </p:childTnLst>
                          </p:cTn>
                        </p:par>
                        <p:par>
                          <p:cTn id="84" fill="hold">
                            <p:stCondLst>
                              <p:cond delay="6199"/>
                            </p:stCondLst>
                            <p:childTnLst>
                              <p:par>
                                <p:cTn id="85" presetID="53" presetClass="entr" presetSubtype="16" fill="hold" grpId="0" nodeType="afterEffect">
                                  <p:stCondLst>
                                    <p:cond delay="0"/>
                                  </p:stCondLst>
                                  <p:childTnLst>
                                    <p:set>
                                      <p:cBhvr>
                                        <p:cTn id="86" dur="1" fill="hold">
                                          <p:stCondLst>
                                            <p:cond delay="0"/>
                                          </p:stCondLst>
                                        </p:cTn>
                                        <p:tgtEl>
                                          <p:spTgt spid="12"/>
                                        </p:tgtEl>
                                        <p:attrNameLst>
                                          <p:attrName>style.visibility</p:attrName>
                                        </p:attrNameLst>
                                      </p:cBhvr>
                                      <p:to>
                                        <p:strVal val="visible"/>
                                      </p:to>
                                    </p:set>
                                    <p:anim calcmode="lin" valueType="num">
                                      <p:cBhvr>
                                        <p:cTn id="87" dur="500" fill="hold"/>
                                        <p:tgtEl>
                                          <p:spTgt spid="12"/>
                                        </p:tgtEl>
                                        <p:attrNameLst>
                                          <p:attrName>ppt_w</p:attrName>
                                        </p:attrNameLst>
                                      </p:cBhvr>
                                      <p:tavLst>
                                        <p:tav tm="0">
                                          <p:val>
                                            <p:fltVal val="0"/>
                                          </p:val>
                                        </p:tav>
                                        <p:tav tm="100000">
                                          <p:val>
                                            <p:strVal val="#ppt_w"/>
                                          </p:val>
                                        </p:tav>
                                      </p:tavLst>
                                    </p:anim>
                                    <p:anim calcmode="lin" valueType="num">
                                      <p:cBhvr>
                                        <p:cTn id="88" dur="500" fill="hold"/>
                                        <p:tgtEl>
                                          <p:spTgt spid="12"/>
                                        </p:tgtEl>
                                        <p:attrNameLst>
                                          <p:attrName>ppt_h</p:attrName>
                                        </p:attrNameLst>
                                      </p:cBhvr>
                                      <p:tavLst>
                                        <p:tav tm="0">
                                          <p:val>
                                            <p:fltVal val="0"/>
                                          </p:val>
                                        </p:tav>
                                        <p:tav tm="100000">
                                          <p:val>
                                            <p:strVal val="#ppt_h"/>
                                          </p:val>
                                        </p:tav>
                                      </p:tavLst>
                                    </p:anim>
                                    <p:animEffect transition="in" filter="fade">
                                      <p:cBhvr>
                                        <p:cTn id="89" dur="500"/>
                                        <p:tgtEl>
                                          <p:spTgt spid="12"/>
                                        </p:tgtEl>
                                      </p:cBhvr>
                                    </p:animEffect>
                                  </p:childTnLst>
                                </p:cTn>
                              </p:par>
                            </p:childTnLst>
                          </p:cTn>
                        </p:par>
                        <p:par>
                          <p:cTn id="90" fill="hold">
                            <p:stCondLst>
                              <p:cond delay="6699"/>
                            </p:stCondLst>
                            <p:childTnLst>
                              <p:par>
                                <p:cTn id="91" presetID="53" presetClass="entr" presetSubtype="16" fill="hold" grpId="0" nodeType="afterEffect">
                                  <p:stCondLst>
                                    <p:cond delay="0"/>
                                  </p:stCondLst>
                                  <p:childTnLst>
                                    <p:set>
                                      <p:cBhvr>
                                        <p:cTn id="92" dur="1" fill="hold">
                                          <p:stCondLst>
                                            <p:cond delay="0"/>
                                          </p:stCondLst>
                                        </p:cTn>
                                        <p:tgtEl>
                                          <p:spTgt spid="18"/>
                                        </p:tgtEl>
                                        <p:attrNameLst>
                                          <p:attrName>style.visibility</p:attrName>
                                        </p:attrNameLst>
                                      </p:cBhvr>
                                      <p:to>
                                        <p:strVal val="visible"/>
                                      </p:to>
                                    </p:set>
                                    <p:anim calcmode="lin" valueType="num">
                                      <p:cBhvr>
                                        <p:cTn id="93" dur="500" fill="hold"/>
                                        <p:tgtEl>
                                          <p:spTgt spid="18"/>
                                        </p:tgtEl>
                                        <p:attrNameLst>
                                          <p:attrName>ppt_w</p:attrName>
                                        </p:attrNameLst>
                                      </p:cBhvr>
                                      <p:tavLst>
                                        <p:tav tm="0">
                                          <p:val>
                                            <p:fltVal val="0"/>
                                          </p:val>
                                        </p:tav>
                                        <p:tav tm="100000">
                                          <p:val>
                                            <p:strVal val="#ppt_w"/>
                                          </p:val>
                                        </p:tav>
                                      </p:tavLst>
                                    </p:anim>
                                    <p:anim calcmode="lin" valueType="num">
                                      <p:cBhvr>
                                        <p:cTn id="94" dur="500" fill="hold"/>
                                        <p:tgtEl>
                                          <p:spTgt spid="18"/>
                                        </p:tgtEl>
                                        <p:attrNameLst>
                                          <p:attrName>ppt_h</p:attrName>
                                        </p:attrNameLst>
                                      </p:cBhvr>
                                      <p:tavLst>
                                        <p:tav tm="0">
                                          <p:val>
                                            <p:fltVal val="0"/>
                                          </p:val>
                                        </p:tav>
                                        <p:tav tm="100000">
                                          <p:val>
                                            <p:strVal val="#ppt_h"/>
                                          </p:val>
                                        </p:tav>
                                      </p:tavLst>
                                    </p:anim>
                                    <p:animEffect transition="in" filter="fade">
                                      <p:cBhvr>
                                        <p:cTn id="95" dur="500"/>
                                        <p:tgtEl>
                                          <p:spTgt spid="18"/>
                                        </p:tgtEl>
                                      </p:cBhvr>
                                    </p:animEffect>
                                  </p:childTnLst>
                                </p:cTn>
                              </p:par>
                            </p:childTnLst>
                          </p:cTn>
                        </p:par>
                        <p:par>
                          <p:cTn id="96" fill="hold">
                            <p:stCondLst>
                              <p:cond delay="7199"/>
                            </p:stCondLst>
                            <p:childTnLst>
                              <p:par>
                                <p:cTn id="97" presetID="53" presetClass="entr" presetSubtype="16" fill="hold" grpId="0" nodeType="afterEffect">
                                  <p:stCondLst>
                                    <p:cond delay="0"/>
                                  </p:stCondLst>
                                  <p:iterate type="lt">
                                    <p:tmPct val="10000"/>
                                  </p:iterate>
                                  <p:childTnLst>
                                    <p:set>
                                      <p:cBhvr>
                                        <p:cTn id="98" dur="1" fill="hold">
                                          <p:stCondLst>
                                            <p:cond delay="0"/>
                                          </p:stCondLst>
                                        </p:cTn>
                                        <p:tgtEl>
                                          <p:spTgt spid="19"/>
                                        </p:tgtEl>
                                        <p:attrNameLst>
                                          <p:attrName>style.visibility</p:attrName>
                                        </p:attrNameLst>
                                      </p:cBhvr>
                                      <p:to>
                                        <p:strVal val="visible"/>
                                      </p:to>
                                    </p:set>
                                    <p:anim calcmode="lin" valueType="num">
                                      <p:cBhvr>
                                        <p:cTn id="99" dur="100" fill="hold"/>
                                        <p:tgtEl>
                                          <p:spTgt spid="19"/>
                                        </p:tgtEl>
                                        <p:attrNameLst>
                                          <p:attrName>ppt_w</p:attrName>
                                        </p:attrNameLst>
                                      </p:cBhvr>
                                      <p:tavLst>
                                        <p:tav tm="0">
                                          <p:val>
                                            <p:fltVal val="0"/>
                                          </p:val>
                                        </p:tav>
                                        <p:tav tm="100000">
                                          <p:val>
                                            <p:strVal val="#ppt_w"/>
                                          </p:val>
                                        </p:tav>
                                      </p:tavLst>
                                    </p:anim>
                                    <p:anim calcmode="lin" valueType="num">
                                      <p:cBhvr>
                                        <p:cTn id="100" dur="100" fill="hold"/>
                                        <p:tgtEl>
                                          <p:spTgt spid="19"/>
                                        </p:tgtEl>
                                        <p:attrNameLst>
                                          <p:attrName>ppt_h</p:attrName>
                                        </p:attrNameLst>
                                      </p:cBhvr>
                                      <p:tavLst>
                                        <p:tav tm="0">
                                          <p:val>
                                            <p:fltVal val="0"/>
                                          </p:val>
                                        </p:tav>
                                        <p:tav tm="100000">
                                          <p:val>
                                            <p:strVal val="#ppt_h"/>
                                          </p:val>
                                        </p:tav>
                                      </p:tavLst>
                                    </p:anim>
                                    <p:animEffect transition="in" filter="fade">
                                      <p:cBhvr>
                                        <p:cTn id="101" dur="100"/>
                                        <p:tgtEl>
                                          <p:spTgt spid="19"/>
                                        </p:tgtEl>
                                      </p:cBhvr>
                                    </p:animEffect>
                                  </p:childTnLst>
                                </p:cTn>
                              </p:par>
                            </p:childTnLst>
                          </p:cTn>
                        </p:par>
                        <p:par>
                          <p:cTn id="102" fill="hold">
                            <p:stCondLst>
                              <p:cond delay="8050"/>
                            </p:stCondLst>
                            <p:childTnLst>
                              <p:par>
                                <p:cTn id="103" presetID="53" presetClass="entr" presetSubtype="16" fill="hold" grpId="0" nodeType="afterEffect">
                                  <p:stCondLst>
                                    <p:cond delay="0"/>
                                  </p:stCondLst>
                                  <p:childTnLst>
                                    <p:set>
                                      <p:cBhvr>
                                        <p:cTn id="104" dur="1" fill="hold">
                                          <p:stCondLst>
                                            <p:cond delay="0"/>
                                          </p:stCondLst>
                                        </p:cTn>
                                        <p:tgtEl>
                                          <p:spTgt spid="13"/>
                                        </p:tgtEl>
                                        <p:attrNameLst>
                                          <p:attrName>style.visibility</p:attrName>
                                        </p:attrNameLst>
                                      </p:cBhvr>
                                      <p:to>
                                        <p:strVal val="visible"/>
                                      </p:to>
                                    </p:set>
                                    <p:anim calcmode="lin" valueType="num">
                                      <p:cBhvr>
                                        <p:cTn id="105" dur="500" fill="hold"/>
                                        <p:tgtEl>
                                          <p:spTgt spid="13"/>
                                        </p:tgtEl>
                                        <p:attrNameLst>
                                          <p:attrName>ppt_w</p:attrName>
                                        </p:attrNameLst>
                                      </p:cBhvr>
                                      <p:tavLst>
                                        <p:tav tm="0">
                                          <p:val>
                                            <p:fltVal val="0"/>
                                          </p:val>
                                        </p:tav>
                                        <p:tav tm="100000">
                                          <p:val>
                                            <p:strVal val="#ppt_w"/>
                                          </p:val>
                                        </p:tav>
                                      </p:tavLst>
                                    </p:anim>
                                    <p:anim calcmode="lin" valueType="num">
                                      <p:cBhvr>
                                        <p:cTn id="106" dur="500" fill="hold"/>
                                        <p:tgtEl>
                                          <p:spTgt spid="13"/>
                                        </p:tgtEl>
                                        <p:attrNameLst>
                                          <p:attrName>ppt_h</p:attrName>
                                        </p:attrNameLst>
                                      </p:cBhvr>
                                      <p:tavLst>
                                        <p:tav tm="0">
                                          <p:val>
                                            <p:fltVal val="0"/>
                                          </p:val>
                                        </p:tav>
                                        <p:tav tm="100000">
                                          <p:val>
                                            <p:strVal val="#ppt_h"/>
                                          </p:val>
                                        </p:tav>
                                      </p:tavLst>
                                    </p:anim>
                                    <p:animEffect transition="in" filter="fade">
                                      <p:cBhvr>
                                        <p:cTn id="107" dur="500"/>
                                        <p:tgtEl>
                                          <p:spTgt spid="13"/>
                                        </p:tgtEl>
                                      </p:cBhvr>
                                    </p:animEffect>
                                  </p:childTnLst>
                                </p:cTn>
                              </p:par>
                            </p:childTnLst>
                          </p:cTn>
                        </p:par>
                        <p:par>
                          <p:cTn id="108" fill="hold">
                            <p:stCondLst>
                              <p:cond delay="8550"/>
                            </p:stCondLst>
                            <p:childTnLst>
                              <p:par>
                                <p:cTn id="109" presetID="53" presetClass="entr" presetSubtype="16" fill="hold" grpId="0" nodeType="afterEffect">
                                  <p:stCondLst>
                                    <p:cond delay="0"/>
                                  </p:stCondLst>
                                  <p:childTnLst>
                                    <p:set>
                                      <p:cBhvr>
                                        <p:cTn id="110" dur="1" fill="hold">
                                          <p:stCondLst>
                                            <p:cond delay="0"/>
                                          </p:stCondLst>
                                        </p:cTn>
                                        <p:tgtEl>
                                          <p:spTgt spid="20"/>
                                        </p:tgtEl>
                                        <p:attrNameLst>
                                          <p:attrName>style.visibility</p:attrName>
                                        </p:attrNameLst>
                                      </p:cBhvr>
                                      <p:to>
                                        <p:strVal val="visible"/>
                                      </p:to>
                                    </p:set>
                                    <p:anim calcmode="lin" valueType="num">
                                      <p:cBhvr>
                                        <p:cTn id="111" dur="500" fill="hold"/>
                                        <p:tgtEl>
                                          <p:spTgt spid="20"/>
                                        </p:tgtEl>
                                        <p:attrNameLst>
                                          <p:attrName>ppt_w</p:attrName>
                                        </p:attrNameLst>
                                      </p:cBhvr>
                                      <p:tavLst>
                                        <p:tav tm="0">
                                          <p:val>
                                            <p:fltVal val="0"/>
                                          </p:val>
                                        </p:tav>
                                        <p:tav tm="100000">
                                          <p:val>
                                            <p:strVal val="#ppt_w"/>
                                          </p:val>
                                        </p:tav>
                                      </p:tavLst>
                                    </p:anim>
                                    <p:anim calcmode="lin" valueType="num">
                                      <p:cBhvr>
                                        <p:cTn id="112" dur="500" fill="hold"/>
                                        <p:tgtEl>
                                          <p:spTgt spid="20"/>
                                        </p:tgtEl>
                                        <p:attrNameLst>
                                          <p:attrName>ppt_h</p:attrName>
                                        </p:attrNameLst>
                                      </p:cBhvr>
                                      <p:tavLst>
                                        <p:tav tm="0">
                                          <p:val>
                                            <p:fltVal val="0"/>
                                          </p:val>
                                        </p:tav>
                                        <p:tav tm="100000">
                                          <p:val>
                                            <p:strVal val="#ppt_h"/>
                                          </p:val>
                                        </p:tav>
                                      </p:tavLst>
                                    </p:anim>
                                    <p:animEffect transition="in" filter="fade">
                                      <p:cBhvr>
                                        <p:cTn id="113" dur="500"/>
                                        <p:tgtEl>
                                          <p:spTgt spid="20"/>
                                        </p:tgtEl>
                                      </p:cBhvr>
                                    </p:animEffect>
                                  </p:childTnLst>
                                </p:cTn>
                              </p:par>
                            </p:childTnLst>
                          </p:cTn>
                        </p:par>
                        <p:par>
                          <p:cTn id="114" fill="hold">
                            <p:stCondLst>
                              <p:cond delay="9050"/>
                            </p:stCondLst>
                            <p:childTnLst>
                              <p:par>
                                <p:cTn id="115" presetID="53" presetClass="entr" presetSubtype="16" fill="hold" grpId="0" nodeType="afterEffect">
                                  <p:stCondLst>
                                    <p:cond delay="0"/>
                                  </p:stCondLst>
                                  <p:iterate type="lt">
                                    <p:tmPct val="10000"/>
                                  </p:iterate>
                                  <p:childTnLst>
                                    <p:set>
                                      <p:cBhvr>
                                        <p:cTn id="116" dur="1" fill="hold">
                                          <p:stCondLst>
                                            <p:cond delay="0"/>
                                          </p:stCondLst>
                                        </p:cTn>
                                        <p:tgtEl>
                                          <p:spTgt spid="21"/>
                                        </p:tgtEl>
                                        <p:attrNameLst>
                                          <p:attrName>style.visibility</p:attrName>
                                        </p:attrNameLst>
                                      </p:cBhvr>
                                      <p:to>
                                        <p:strVal val="visible"/>
                                      </p:to>
                                    </p:set>
                                    <p:anim calcmode="lin" valueType="num">
                                      <p:cBhvr>
                                        <p:cTn id="117" dur="100" fill="hold"/>
                                        <p:tgtEl>
                                          <p:spTgt spid="21"/>
                                        </p:tgtEl>
                                        <p:attrNameLst>
                                          <p:attrName>ppt_w</p:attrName>
                                        </p:attrNameLst>
                                      </p:cBhvr>
                                      <p:tavLst>
                                        <p:tav tm="0">
                                          <p:val>
                                            <p:fltVal val="0"/>
                                          </p:val>
                                        </p:tav>
                                        <p:tav tm="100000">
                                          <p:val>
                                            <p:strVal val="#ppt_w"/>
                                          </p:val>
                                        </p:tav>
                                      </p:tavLst>
                                    </p:anim>
                                    <p:anim calcmode="lin" valueType="num">
                                      <p:cBhvr>
                                        <p:cTn id="118" dur="100" fill="hold"/>
                                        <p:tgtEl>
                                          <p:spTgt spid="21"/>
                                        </p:tgtEl>
                                        <p:attrNameLst>
                                          <p:attrName>ppt_h</p:attrName>
                                        </p:attrNameLst>
                                      </p:cBhvr>
                                      <p:tavLst>
                                        <p:tav tm="0">
                                          <p:val>
                                            <p:fltVal val="0"/>
                                          </p:val>
                                        </p:tav>
                                        <p:tav tm="100000">
                                          <p:val>
                                            <p:strVal val="#ppt_h"/>
                                          </p:val>
                                        </p:tav>
                                      </p:tavLst>
                                    </p:anim>
                                    <p:animEffect transition="in" filter="fade">
                                      <p:cBhvr>
                                        <p:cTn id="119" dur="1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5" grpId="0" animBg="1"/>
      <p:bldP spid="6" grpId="0" animBg="1"/>
      <p:bldP spid="7" grpId="0" animBg="1"/>
      <p:bldP spid="8" grpId="0" animBg="1"/>
      <p:bldP spid="9" grpId="0"/>
      <p:bldP spid="10" grpId="0"/>
      <p:bldP spid="11" grpId="0"/>
      <p:bldP spid="12" grpId="0"/>
      <p:bldP spid="13" grpId="0"/>
      <p:bldP spid="14" grpId="0"/>
      <p:bldP spid="15" grpId="0"/>
      <p:bldP spid="16" grpId="0"/>
      <p:bldP spid="17" grpId="0"/>
      <p:bldP spid="18" grpId="0"/>
      <p:bldP spid="19" grpId="0"/>
      <p:bldP spid="20" grpId="0"/>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圆角矩形 30"/>
          <p:cNvSpPr/>
          <p:nvPr/>
        </p:nvSpPr>
        <p:spPr>
          <a:xfrm>
            <a:off x="3578357" y="1651731"/>
            <a:ext cx="7229131" cy="935927"/>
          </a:xfrm>
          <a:prstGeom prst="roundRect">
            <a:avLst>
              <a:gd name="adj" fmla="val 50000"/>
            </a:avLst>
          </a:pr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4914583" y="1723559"/>
            <a:ext cx="2371203" cy="802960"/>
            <a:chOff x="4871864" y="1833952"/>
            <a:chExt cx="2371512" cy="802960"/>
          </a:xfrm>
        </p:grpSpPr>
        <p:grpSp>
          <p:nvGrpSpPr>
            <p:cNvPr id="33" name="组合 32"/>
            <p:cNvGrpSpPr/>
            <p:nvPr/>
          </p:nvGrpSpPr>
          <p:grpSpPr>
            <a:xfrm>
              <a:off x="4871864" y="1833952"/>
              <a:ext cx="2371512" cy="802960"/>
              <a:chOff x="4143851" y="532568"/>
              <a:chExt cx="4142700" cy="584449"/>
            </a:xfrm>
          </p:grpSpPr>
          <p:sp>
            <p:nvSpPr>
              <p:cNvPr id="35" name="圆角矩形 34"/>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6" name="圆角矩形 35"/>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34" name="TextBox 48"/>
            <p:cNvSpPr txBox="1"/>
            <p:nvPr/>
          </p:nvSpPr>
          <p:spPr>
            <a:xfrm>
              <a:off x="5200291" y="1986189"/>
              <a:ext cx="1723549" cy="492443"/>
            </a:xfrm>
            <a:prstGeom prst="rect">
              <a:avLst/>
            </a:prstGeom>
            <a:noFill/>
          </p:spPr>
          <p:txBody>
            <a:bodyPr wrap="square" rtlCol="0">
              <a:spAutoFit/>
            </a:bodyPr>
            <a:lstStyle>
              <a:defPPr>
                <a:defRPr lang="zh-CN"/>
              </a:defPPr>
              <a:lvl1pPr>
                <a:lnSpc>
                  <a:spcPct val="130000"/>
                </a:lnSpc>
                <a:defRPr sz="2000" b="1">
                  <a:gradFill>
                    <a:gsLst>
                      <a:gs pos="1000">
                        <a:srgbClr val="4EE4D2"/>
                      </a:gs>
                      <a:gs pos="100000">
                        <a:srgbClr val="0070C0"/>
                      </a:gs>
                    </a:gsLst>
                    <a:lin ang="2700000" scaled="0"/>
                  </a:gra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添加标题</a:t>
              </a:r>
            </a:p>
          </p:txBody>
        </p:sp>
      </p:grpSp>
      <p:sp>
        <p:nvSpPr>
          <p:cNvPr id="37" name="TextBox 57"/>
          <p:cNvSpPr txBox="1"/>
          <p:nvPr/>
        </p:nvSpPr>
        <p:spPr>
          <a:xfrm>
            <a:off x="7506535" y="1827304"/>
            <a:ext cx="2788100" cy="584776"/>
          </a:xfrm>
          <a:prstGeom prst="rect">
            <a:avLst/>
          </a:prstGeom>
          <a:noFill/>
        </p:spPr>
        <p:txBody>
          <a:bodyPr wrap="square" lIns="121908" tIns="60954" rIns="121908" bIns="60954"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此处添加详细文本描述点击添加文本点击添加文本</a:t>
            </a:r>
          </a:p>
        </p:txBody>
      </p:sp>
      <p:grpSp>
        <p:nvGrpSpPr>
          <p:cNvPr id="38" name="Group 35"/>
          <p:cNvGrpSpPr>
            <a:grpSpLocks noChangeAspect="1"/>
          </p:cNvGrpSpPr>
          <p:nvPr/>
        </p:nvGrpSpPr>
        <p:grpSpPr bwMode="auto">
          <a:xfrm>
            <a:off x="4120422" y="1866510"/>
            <a:ext cx="463608" cy="475591"/>
            <a:chOff x="2446" y="1254"/>
            <a:chExt cx="868" cy="869"/>
          </a:xfrm>
          <a:solidFill>
            <a:schemeClr val="bg1"/>
          </a:solidFill>
        </p:grpSpPr>
        <p:sp>
          <p:nvSpPr>
            <p:cNvPr id="39" name="Freeform 36"/>
            <p:cNvSpPr>
              <a:spLocks noEditPoints="1"/>
            </p:cNvSpPr>
            <p:nvPr/>
          </p:nvSpPr>
          <p:spPr bwMode="auto">
            <a:xfrm>
              <a:off x="2446" y="1254"/>
              <a:ext cx="868" cy="869"/>
            </a:xfrm>
            <a:custGeom>
              <a:avLst/>
              <a:gdLst>
                <a:gd name="T0" fmla="*/ 184 w 368"/>
                <a:gd name="T1" fmla="*/ 0 h 368"/>
                <a:gd name="T2" fmla="*/ 0 w 368"/>
                <a:gd name="T3" fmla="*/ 184 h 368"/>
                <a:gd name="T4" fmla="*/ 184 w 368"/>
                <a:gd name="T5" fmla="*/ 368 h 368"/>
                <a:gd name="T6" fmla="*/ 368 w 368"/>
                <a:gd name="T7" fmla="*/ 184 h 368"/>
                <a:gd name="T8" fmla="*/ 184 w 368"/>
                <a:gd name="T9" fmla="*/ 0 h 368"/>
                <a:gd name="T10" fmla="*/ 184 w 368"/>
                <a:gd name="T11" fmla="*/ 328 h 368"/>
                <a:gd name="T12" fmla="*/ 40 w 368"/>
                <a:gd name="T13" fmla="*/ 184 h 368"/>
                <a:gd name="T14" fmla="*/ 184 w 368"/>
                <a:gd name="T15" fmla="*/ 40 h 368"/>
                <a:gd name="T16" fmla="*/ 328 w 368"/>
                <a:gd name="T17" fmla="*/ 184 h 368"/>
                <a:gd name="T18" fmla="*/ 184 w 368"/>
                <a:gd name="T19" fmla="*/ 328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8" h="368">
                  <a:moveTo>
                    <a:pt x="184" y="0"/>
                  </a:moveTo>
                  <a:cubicBezTo>
                    <a:pt x="82" y="0"/>
                    <a:pt x="0" y="82"/>
                    <a:pt x="0" y="184"/>
                  </a:cubicBezTo>
                  <a:cubicBezTo>
                    <a:pt x="0" y="286"/>
                    <a:pt x="82" y="368"/>
                    <a:pt x="184" y="368"/>
                  </a:cubicBezTo>
                  <a:cubicBezTo>
                    <a:pt x="285" y="368"/>
                    <a:pt x="368" y="286"/>
                    <a:pt x="368" y="184"/>
                  </a:cubicBezTo>
                  <a:cubicBezTo>
                    <a:pt x="368" y="82"/>
                    <a:pt x="285" y="0"/>
                    <a:pt x="184" y="0"/>
                  </a:cubicBezTo>
                  <a:close/>
                  <a:moveTo>
                    <a:pt x="184" y="328"/>
                  </a:moveTo>
                  <a:cubicBezTo>
                    <a:pt x="104" y="328"/>
                    <a:pt x="40" y="263"/>
                    <a:pt x="40" y="184"/>
                  </a:cubicBezTo>
                  <a:cubicBezTo>
                    <a:pt x="40" y="104"/>
                    <a:pt x="104" y="40"/>
                    <a:pt x="184" y="40"/>
                  </a:cubicBezTo>
                  <a:cubicBezTo>
                    <a:pt x="263" y="40"/>
                    <a:pt x="328" y="104"/>
                    <a:pt x="328" y="184"/>
                  </a:cubicBezTo>
                  <a:cubicBezTo>
                    <a:pt x="328" y="263"/>
                    <a:pt x="263" y="328"/>
                    <a:pt x="184" y="3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2800" dirty="0">
                <a:ea typeface="微软雅黑" panose="020B0503020204020204" pitchFamily="34" charset="-122"/>
              </a:endParaRPr>
            </a:p>
          </p:txBody>
        </p:sp>
        <p:sp>
          <p:nvSpPr>
            <p:cNvPr id="69" name="Freeform 37"/>
            <p:cNvSpPr/>
            <p:nvPr/>
          </p:nvSpPr>
          <p:spPr bwMode="auto">
            <a:xfrm>
              <a:off x="2847" y="1443"/>
              <a:ext cx="208" cy="420"/>
            </a:xfrm>
            <a:custGeom>
              <a:avLst/>
              <a:gdLst>
                <a:gd name="T0" fmla="*/ 66 w 208"/>
                <a:gd name="T1" fmla="*/ 0 h 420"/>
                <a:gd name="T2" fmla="*/ 0 w 208"/>
                <a:gd name="T3" fmla="*/ 0 h 420"/>
                <a:gd name="T4" fmla="*/ 0 w 208"/>
                <a:gd name="T5" fmla="*/ 260 h 420"/>
                <a:gd name="T6" fmla="*/ 160 w 208"/>
                <a:gd name="T7" fmla="*/ 420 h 420"/>
                <a:gd name="T8" fmla="*/ 208 w 208"/>
                <a:gd name="T9" fmla="*/ 373 h 420"/>
                <a:gd name="T10" fmla="*/ 66 w 208"/>
                <a:gd name="T11" fmla="*/ 231 h 420"/>
                <a:gd name="T12" fmla="*/ 66 w 208"/>
                <a:gd name="T13" fmla="*/ 0 h 420"/>
              </a:gdLst>
              <a:ahLst/>
              <a:cxnLst>
                <a:cxn ang="0">
                  <a:pos x="T0" y="T1"/>
                </a:cxn>
                <a:cxn ang="0">
                  <a:pos x="T2" y="T3"/>
                </a:cxn>
                <a:cxn ang="0">
                  <a:pos x="T4" y="T5"/>
                </a:cxn>
                <a:cxn ang="0">
                  <a:pos x="T6" y="T7"/>
                </a:cxn>
                <a:cxn ang="0">
                  <a:pos x="T8" y="T9"/>
                </a:cxn>
                <a:cxn ang="0">
                  <a:pos x="T10" y="T11"/>
                </a:cxn>
                <a:cxn ang="0">
                  <a:pos x="T12" y="T13"/>
                </a:cxn>
              </a:cxnLst>
              <a:rect l="0" t="0" r="r" b="b"/>
              <a:pathLst>
                <a:path w="208" h="420">
                  <a:moveTo>
                    <a:pt x="66" y="0"/>
                  </a:moveTo>
                  <a:lnTo>
                    <a:pt x="0" y="0"/>
                  </a:lnTo>
                  <a:lnTo>
                    <a:pt x="0" y="260"/>
                  </a:lnTo>
                  <a:lnTo>
                    <a:pt x="160" y="420"/>
                  </a:lnTo>
                  <a:lnTo>
                    <a:pt x="208" y="373"/>
                  </a:lnTo>
                  <a:lnTo>
                    <a:pt x="66" y="231"/>
                  </a:lnTo>
                  <a:lnTo>
                    <a:pt x="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2800" dirty="0">
                <a:ea typeface="微软雅黑" panose="020B0503020204020204" pitchFamily="34" charset="-122"/>
              </a:endParaRPr>
            </a:p>
          </p:txBody>
        </p:sp>
      </p:grpSp>
      <p:sp>
        <p:nvSpPr>
          <p:cNvPr id="70" name="圆角矩形 69"/>
          <p:cNvSpPr/>
          <p:nvPr/>
        </p:nvSpPr>
        <p:spPr>
          <a:xfrm>
            <a:off x="1300018" y="2814552"/>
            <a:ext cx="7229131" cy="935927"/>
          </a:xfrm>
          <a:prstGeom prst="roundRect">
            <a:avLst>
              <a:gd name="adj" fmla="val 50000"/>
            </a:avLst>
          </a:prstGeom>
          <a:solidFill>
            <a:schemeClr val="accent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nvGrpSpPr>
          <p:cNvPr id="71" name="组合 70"/>
          <p:cNvGrpSpPr/>
          <p:nvPr/>
        </p:nvGrpSpPr>
        <p:grpSpPr>
          <a:xfrm>
            <a:off x="4935754" y="2886381"/>
            <a:ext cx="2371203" cy="802960"/>
            <a:chOff x="4893037" y="2996774"/>
            <a:chExt cx="2371512" cy="802960"/>
          </a:xfrm>
        </p:grpSpPr>
        <p:grpSp>
          <p:nvGrpSpPr>
            <p:cNvPr id="72" name="组合 71"/>
            <p:cNvGrpSpPr/>
            <p:nvPr/>
          </p:nvGrpSpPr>
          <p:grpSpPr>
            <a:xfrm>
              <a:off x="4893037" y="2996774"/>
              <a:ext cx="2371512" cy="802960"/>
              <a:chOff x="4143851" y="532568"/>
              <a:chExt cx="4142700" cy="584449"/>
            </a:xfrm>
          </p:grpSpPr>
          <p:sp>
            <p:nvSpPr>
              <p:cNvPr id="74" name="圆角矩形 73"/>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5" name="圆角矩形 74"/>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73" name="TextBox 65"/>
            <p:cNvSpPr txBox="1"/>
            <p:nvPr/>
          </p:nvSpPr>
          <p:spPr>
            <a:xfrm>
              <a:off x="5221464" y="3149011"/>
              <a:ext cx="1723549" cy="492443"/>
            </a:xfrm>
            <a:prstGeom prst="rect">
              <a:avLst/>
            </a:prstGeom>
            <a:noFill/>
          </p:spPr>
          <p:txBody>
            <a:bodyPr wrap="square" rtlCol="0">
              <a:spAutoFit/>
            </a:bodyPr>
            <a:lstStyle>
              <a:defPPr>
                <a:defRPr lang="zh-CN"/>
              </a:defPPr>
              <a:lvl1pPr>
                <a:lnSpc>
                  <a:spcPct val="130000"/>
                </a:lnSpc>
                <a:defRPr sz="2000" b="1">
                  <a:gradFill>
                    <a:gsLst>
                      <a:gs pos="1000">
                        <a:srgbClr val="4EE4D2"/>
                      </a:gs>
                      <a:gs pos="100000">
                        <a:srgbClr val="0070C0"/>
                      </a:gs>
                    </a:gsLst>
                    <a:lin ang="2700000" scaled="0"/>
                  </a:gra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添加标题</a:t>
              </a:r>
            </a:p>
          </p:txBody>
        </p:sp>
      </p:grpSp>
      <p:sp>
        <p:nvSpPr>
          <p:cNvPr id="76" name="TextBox 66"/>
          <p:cNvSpPr txBox="1"/>
          <p:nvPr/>
        </p:nvSpPr>
        <p:spPr>
          <a:xfrm>
            <a:off x="1896660" y="2990125"/>
            <a:ext cx="2788100" cy="584776"/>
          </a:xfrm>
          <a:prstGeom prst="rect">
            <a:avLst/>
          </a:prstGeom>
          <a:noFill/>
        </p:spPr>
        <p:txBody>
          <a:bodyPr wrap="square" lIns="121908" tIns="60954" rIns="121908" bIns="60954" rtlCol="0">
            <a:spAutoFit/>
          </a:bodyPr>
          <a:lstStyle/>
          <a:p>
            <a:pPr algn="r"/>
            <a:r>
              <a:rPr lang="zh-CN" altLang="en-US" sz="1500" dirty="0">
                <a:solidFill>
                  <a:schemeClr val="bg1"/>
                </a:solidFill>
                <a:latin typeface="微软雅黑" panose="020B0503020204020204" pitchFamily="34" charset="-122"/>
                <a:ea typeface="微软雅黑" panose="020B0503020204020204" pitchFamily="34" charset="-122"/>
              </a:rPr>
              <a:t>此处添加详细文本描述点击添加文本点击添加文本</a:t>
            </a:r>
          </a:p>
        </p:txBody>
      </p:sp>
      <p:sp>
        <p:nvSpPr>
          <p:cNvPr id="77" name="圆角矩形 76"/>
          <p:cNvSpPr/>
          <p:nvPr/>
        </p:nvSpPr>
        <p:spPr>
          <a:xfrm>
            <a:off x="3578357" y="3962085"/>
            <a:ext cx="7229131" cy="935927"/>
          </a:xfrm>
          <a:prstGeom prst="roundRect">
            <a:avLst>
              <a:gd name="adj" fmla="val 50000"/>
            </a:avLst>
          </a:prstGeom>
          <a:solidFill>
            <a:schemeClr val="accent3"/>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nvGrpSpPr>
          <p:cNvPr id="78" name="组合 77"/>
          <p:cNvGrpSpPr/>
          <p:nvPr/>
        </p:nvGrpSpPr>
        <p:grpSpPr>
          <a:xfrm>
            <a:off x="4914583" y="4033915"/>
            <a:ext cx="2371203" cy="802960"/>
            <a:chOff x="4871864" y="1833952"/>
            <a:chExt cx="2371512" cy="802960"/>
          </a:xfrm>
        </p:grpSpPr>
        <p:grpSp>
          <p:nvGrpSpPr>
            <p:cNvPr id="79" name="组合 78"/>
            <p:cNvGrpSpPr/>
            <p:nvPr/>
          </p:nvGrpSpPr>
          <p:grpSpPr>
            <a:xfrm>
              <a:off x="4871864" y="1833952"/>
              <a:ext cx="2371512" cy="802960"/>
              <a:chOff x="4143851" y="532568"/>
              <a:chExt cx="4142700" cy="584449"/>
            </a:xfrm>
          </p:grpSpPr>
          <p:sp>
            <p:nvSpPr>
              <p:cNvPr id="81" name="圆角矩形 80"/>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82" name="圆角矩形 81"/>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80" name="TextBox 78"/>
            <p:cNvSpPr txBox="1"/>
            <p:nvPr/>
          </p:nvSpPr>
          <p:spPr>
            <a:xfrm>
              <a:off x="5200291" y="1986189"/>
              <a:ext cx="1723549" cy="492443"/>
            </a:xfrm>
            <a:prstGeom prst="rect">
              <a:avLst/>
            </a:prstGeom>
            <a:noFill/>
          </p:spPr>
          <p:txBody>
            <a:bodyPr wrap="square" rtlCol="0">
              <a:spAutoFit/>
            </a:bodyPr>
            <a:lstStyle>
              <a:defPPr>
                <a:defRPr lang="zh-CN"/>
              </a:defPPr>
              <a:lvl1pPr>
                <a:lnSpc>
                  <a:spcPct val="130000"/>
                </a:lnSpc>
                <a:defRPr sz="2000" b="1">
                  <a:gradFill>
                    <a:gsLst>
                      <a:gs pos="1000">
                        <a:srgbClr val="4EE4D2"/>
                      </a:gs>
                      <a:gs pos="100000">
                        <a:srgbClr val="0070C0"/>
                      </a:gs>
                    </a:gsLst>
                    <a:lin ang="2700000" scaled="0"/>
                  </a:gra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添加标题</a:t>
              </a:r>
            </a:p>
          </p:txBody>
        </p:sp>
      </p:grpSp>
      <p:sp>
        <p:nvSpPr>
          <p:cNvPr id="83" name="TextBox 81"/>
          <p:cNvSpPr txBox="1"/>
          <p:nvPr/>
        </p:nvSpPr>
        <p:spPr>
          <a:xfrm>
            <a:off x="7506535" y="4137659"/>
            <a:ext cx="2788100" cy="584776"/>
          </a:xfrm>
          <a:prstGeom prst="rect">
            <a:avLst/>
          </a:prstGeom>
          <a:noFill/>
        </p:spPr>
        <p:txBody>
          <a:bodyPr wrap="square" lIns="121908" tIns="60954" rIns="121908" bIns="60954"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此处添加详细文本描述点击添加文本点击添加文本</a:t>
            </a:r>
          </a:p>
        </p:txBody>
      </p:sp>
      <p:sp>
        <p:nvSpPr>
          <p:cNvPr id="84" name="KSO_Shape"/>
          <p:cNvSpPr/>
          <p:nvPr/>
        </p:nvSpPr>
        <p:spPr bwMode="auto">
          <a:xfrm>
            <a:off x="4049963" y="4265793"/>
            <a:ext cx="590262" cy="344365"/>
          </a:xfrm>
          <a:custGeom>
            <a:avLst/>
            <a:gdLst>
              <a:gd name="T0" fmla="*/ 2147483646 w 317"/>
              <a:gd name="T1" fmla="*/ 2147483646 h 185"/>
              <a:gd name="T2" fmla="*/ 2147483646 w 317"/>
              <a:gd name="T3" fmla="*/ 2147483646 h 185"/>
              <a:gd name="T4" fmla="*/ 2147483646 w 317"/>
              <a:gd name="T5" fmla="*/ 2147483646 h 185"/>
              <a:gd name="T6" fmla="*/ 2147483646 w 317"/>
              <a:gd name="T7" fmla="*/ 2147483646 h 185"/>
              <a:gd name="T8" fmla="*/ 2147483646 w 317"/>
              <a:gd name="T9" fmla="*/ 0 h 185"/>
              <a:gd name="T10" fmla="*/ 2147483646 w 317"/>
              <a:gd name="T11" fmla="*/ 0 h 185"/>
              <a:gd name="T12" fmla="*/ 2147483646 w 317"/>
              <a:gd name="T13" fmla="*/ 0 h 185"/>
              <a:gd name="T14" fmla="*/ 2147483646 w 317"/>
              <a:gd name="T15" fmla="*/ 0 h 185"/>
              <a:gd name="T16" fmla="*/ 2147483646 w 317"/>
              <a:gd name="T17" fmla="*/ 2147483646 h 185"/>
              <a:gd name="T18" fmla="*/ 2147483646 w 317"/>
              <a:gd name="T19" fmla="*/ 2147483646 h 185"/>
              <a:gd name="T20" fmla="*/ 2147483646 w 317"/>
              <a:gd name="T21" fmla="*/ 2147483646 h 185"/>
              <a:gd name="T22" fmla="*/ 2147483646 w 317"/>
              <a:gd name="T23" fmla="*/ 2147483646 h 185"/>
              <a:gd name="T24" fmla="*/ 2147483646 w 317"/>
              <a:gd name="T25" fmla="*/ 2147483646 h 185"/>
              <a:gd name="T26" fmla="*/ 2147483646 w 317"/>
              <a:gd name="T27" fmla="*/ 2147483646 h 185"/>
              <a:gd name="T28" fmla="*/ 2147483646 w 317"/>
              <a:gd name="T29" fmla="*/ 2147483646 h 185"/>
              <a:gd name="T30" fmla="*/ 2147483646 w 317"/>
              <a:gd name="T31" fmla="*/ 2147483646 h 185"/>
              <a:gd name="T32" fmla="*/ 2147483646 w 317"/>
              <a:gd name="T33" fmla="*/ 2147483646 h 185"/>
              <a:gd name="T34" fmla="*/ 2147483646 w 317"/>
              <a:gd name="T35" fmla="*/ 2147483646 h 185"/>
              <a:gd name="T36" fmla="*/ 2147483646 w 317"/>
              <a:gd name="T37" fmla="*/ 2147483646 h 185"/>
              <a:gd name="T38" fmla="*/ 2147483646 w 317"/>
              <a:gd name="T39" fmla="*/ 2147483646 h 185"/>
              <a:gd name="T40" fmla="*/ 2147483646 w 317"/>
              <a:gd name="T41" fmla="*/ 2147483646 h 185"/>
              <a:gd name="T42" fmla="*/ 2147483646 w 317"/>
              <a:gd name="T43" fmla="*/ 2147483646 h 185"/>
              <a:gd name="T44" fmla="*/ 2147483646 w 317"/>
              <a:gd name="T45" fmla="*/ 2147483646 h 185"/>
              <a:gd name="T46" fmla="*/ 2147483646 w 317"/>
              <a:gd name="T47" fmla="*/ 2147483646 h 185"/>
              <a:gd name="T48" fmla="*/ 2147483646 w 317"/>
              <a:gd name="T49" fmla="*/ 2147483646 h 185"/>
              <a:gd name="T50" fmla="*/ 2147483646 w 317"/>
              <a:gd name="T51" fmla="*/ 2147483646 h 185"/>
              <a:gd name="T52" fmla="*/ 2147483646 w 317"/>
              <a:gd name="T53" fmla="*/ 2147483646 h 185"/>
              <a:gd name="T54" fmla="*/ 2147483646 w 317"/>
              <a:gd name="T55" fmla="*/ 2147483646 h 185"/>
              <a:gd name="T56" fmla="*/ 2147483646 w 317"/>
              <a:gd name="T57" fmla="*/ 2147483646 h 185"/>
              <a:gd name="T58" fmla="*/ 2147483646 w 317"/>
              <a:gd name="T59" fmla="*/ 2147483646 h 185"/>
              <a:gd name="T60" fmla="*/ 2147483646 w 317"/>
              <a:gd name="T61" fmla="*/ 2147483646 h 185"/>
              <a:gd name="T62" fmla="*/ 2147483646 w 317"/>
              <a:gd name="T63" fmla="*/ 2147483646 h 185"/>
              <a:gd name="T64" fmla="*/ 2147483646 w 317"/>
              <a:gd name="T65" fmla="*/ 2147483646 h 185"/>
              <a:gd name="T66" fmla="*/ 2147483646 w 317"/>
              <a:gd name="T67" fmla="*/ 2147483646 h 185"/>
              <a:gd name="T68" fmla="*/ 2147483646 w 317"/>
              <a:gd name="T69" fmla="*/ 0 h 185"/>
              <a:gd name="T70" fmla="*/ 2147483646 w 317"/>
              <a:gd name="T71" fmla="*/ 2147483646 h 185"/>
              <a:gd name="T72" fmla="*/ 2147483646 w 317"/>
              <a:gd name="T73" fmla="*/ 2147483646 h 18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17" h="185">
                <a:moveTo>
                  <a:pt x="256" y="62"/>
                </a:moveTo>
                <a:cubicBezTo>
                  <a:pt x="247" y="62"/>
                  <a:pt x="239" y="64"/>
                  <a:pt x="231" y="67"/>
                </a:cubicBezTo>
                <a:cubicBezTo>
                  <a:pt x="195" y="3"/>
                  <a:pt x="195" y="3"/>
                  <a:pt x="195" y="3"/>
                </a:cubicBezTo>
                <a:cubicBezTo>
                  <a:pt x="195" y="3"/>
                  <a:pt x="195" y="3"/>
                  <a:pt x="195" y="3"/>
                </a:cubicBezTo>
                <a:cubicBezTo>
                  <a:pt x="195" y="3"/>
                  <a:pt x="195" y="3"/>
                  <a:pt x="194" y="2"/>
                </a:cubicBezTo>
                <a:cubicBezTo>
                  <a:pt x="194" y="2"/>
                  <a:pt x="194" y="2"/>
                  <a:pt x="194" y="2"/>
                </a:cubicBezTo>
                <a:cubicBezTo>
                  <a:pt x="194" y="2"/>
                  <a:pt x="194" y="2"/>
                  <a:pt x="194" y="1"/>
                </a:cubicBezTo>
                <a:cubicBezTo>
                  <a:pt x="193" y="1"/>
                  <a:pt x="193" y="1"/>
                  <a:pt x="193" y="1"/>
                </a:cubicBezTo>
                <a:cubicBezTo>
                  <a:pt x="193" y="1"/>
                  <a:pt x="193" y="1"/>
                  <a:pt x="193" y="1"/>
                </a:cubicBezTo>
                <a:cubicBezTo>
                  <a:pt x="192" y="1"/>
                  <a:pt x="192" y="0"/>
                  <a:pt x="192" y="0"/>
                </a:cubicBezTo>
                <a:cubicBezTo>
                  <a:pt x="192" y="0"/>
                  <a:pt x="192" y="0"/>
                  <a:pt x="191" y="0"/>
                </a:cubicBezTo>
                <a:cubicBezTo>
                  <a:pt x="191" y="0"/>
                  <a:pt x="191" y="0"/>
                  <a:pt x="191" y="0"/>
                </a:cubicBezTo>
                <a:cubicBezTo>
                  <a:pt x="191" y="0"/>
                  <a:pt x="190" y="0"/>
                  <a:pt x="190" y="0"/>
                </a:cubicBezTo>
                <a:cubicBezTo>
                  <a:pt x="190" y="0"/>
                  <a:pt x="190" y="0"/>
                  <a:pt x="189" y="0"/>
                </a:cubicBezTo>
                <a:cubicBezTo>
                  <a:pt x="189" y="0"/>
                  <a:pt x="189" y="0"/>
                  <a:pt x="189" y="0"/>
                </a:cubicBezTo>
                <a:cubicBezTo>
                  <a:pt x="169" y="0"/>
                  <a:pt x="169" y="0"/>
                  <a:pt x="169" y="0"/>
                </a:cubicBezTo>
                <a:cubicBezTo>
                  <a:pt x="165" y="0"/>
                  <a:pt x="162" y="3"/>
                  <a:pt x="162" y="6"/>
                </a:cubicBezTo>
                <a:cubicBezTo>
                  <a:pt x="162" y="10"/>
                  <a:pt x="165" y="13"/>
                  <a:pt x="169" y="13"/>
                </a:cubicBezTo>
                <a:cubicBezTo>
                  <a:pt x="185" y="13"/>
                  <a:pt x="185" y="13"/>
                  <a:pt x="185" y="13"/>
                </a:cubicBezTo>
                <a:cubicBezTo>
                  <a:pt x="195" y="30"/>
                  <a:pt x="195" y="30"/>
                  <a:pt x="195" y="30"/>
                </a:cubicBezTo>
                <a:cubicBezTo>
                  <a:pt x="106" y="30"/>
                  <a:pt x="106" y="30"/>
                  <a:pt x="106" y="30"/>
                </a:cubicBezTo>
                <a:cubicBezTo>
                  <a:pt x="99" y="18"/>
                  <a:pt x="99" y="18"/>
                  <a:pt x="99" y="18"/>
                </a:cubicBezTo>
                <a:cubicBezTo>
                  <a:pt x="83" y="18"/>
                  <a:pt x="83" y="18"/>
                  <a:pt x="83" y="18"/>
                </a:cubicBezTo>
                <a:cubicBezTo>
                  <a:pt x="117" y="72"/>
                  <a:pt x="117" y="72"/>
                  <a:pt x="117" y="72"/>
                </a:cubicBezTo>
                <a:cubicBezTo>
                  <a:pt x="119" y="74"/>
                  <a:pt x="121" y="75"/>
                  <a:pt x="123" y="75"/>
                </a:cubicBezTo>
                <a:cubicBezTo>
                  <a:pt x="124" y="75"/>
                  <a:pt x="125" y="74"/>
                  <a:pt x="126" y="74"/>
                </a:cubicBezTo>
                <a:cubicBezTo>
                  <a:pt x="129" y="72"/>
                  <a:pt x="130" y="68"/>
                  <a:pt x="128" y="65"/>
                </a:cubicBezTo>
                <a:cubicBezTo>
                  <a:pt x="114" y="43"/>
                  <a:pt x="114" y="43"/>
                  <a:pt x="114" y="43"/>
                </a:cubicBezTo>
                <a:cubicBezTo>
                  <a:pt x="194" y="43"/>
                  <a:pt x="194" y="43"/>
                  <a:pt x="194" y="43"/>
                </a:cubicBezTo>
                <a:cubicBezTo>
                  <a:pt x="151" y="117"/>
                  <a:pt x="151" y="117"/>
                  <a:pt x="151" y="117"/>
                </a:cubicBezTo>
                <a:cubicBezTo>
                  <a:pt x="123" y="117"/>
                  <a:pt x="123" y="117"/>
                  <a:pt x="123" y="117"/>
                </a:cubicBezTo>
                <a:cubicBezTo>
                  <a:pt x="119" y="86"/>
                  <a:pt x="93" y="62"/>
                  <a:pt x="61" y="62"/>
                </a:cubicBezTo>
                <a:cubicBezTo>
                  <a:pt x="27" y="62"/>
                  <a:pt x="0" y="90"/>
                  <a:pt x="0" y="123"/>
                </a:cubicBezTo>
                <a:cubicBezTo>
                  <a:pt x="0" y="157"/>
                  <a:pt x="27" y="185"/>
                  <a:pt x="61" y="185"/>
                </a:cubicBezTo>
                <a:cubicBezTo>
                  <a:pt x="93" y="185"/>
                  <a:pt x="119" y="161"/>
                  <a:pt x="123" y="130"/>
                </a:cubicBezTo>
                <a:cubicBezTo>
                  <a:pt x="123" y="130"/>
                  <a:pt x="151" y="130"/>
                  <a:pt x="155" y="130"/>
                </a:cubicBezTo>
                <a:cubicBezTo>
                  <a:pt x="158" y="130"/>
                  <a:pt x="159" y="129"/>
                  <a:pt x="161" y="127"/>
                </a:cubicBezTo>
                <a:cubicBezTo>
                  <a:pt x="206" y="49"/>
                  <a:pt x="206" y="49"/>
                  <a:pt x="206" y="49"/>
                </a:cubicBezTo>
                <a:cubicBezTo>
                  <a:pt x="220" y="74"/>
                  <a:pt x="220" y="74"/>
                  <a:pt x="220" y="74"/>
                </a:cubicBezTo>
                <a:cubicBezTo>
                  <a:pt x="204" y="85"/>
                  <a:pt x="194" y="103"/>
                  <a:pt x="194" y="123"/>
                </a:cubicBezTo>
                <a:cubicBezTo>
                  <a:pt x="194" y="157"/>
                  <a:pt x="222" y="185"/>
                  <a:pt x="256" y="185"/>
                </a:cubicBezTo>
                <a:cubicBezTo>
                  <a:pt x="290" y="185"/>
                  <a:pt x="317" y="157"/>
                  <a:pt x="317" y="123"/>
                </a:cubicBezTo>
                <a:cubicBezTo>
                  <a:pt x="317" y="90"/>
                  <a:pt x="290" y="62"/>
                  <a:pt x="256" y="62"/>
                </a:cubicBezTo>
                <a:close/>
                <a:moveTo>
                  <a:pt x="61" y="101"/>
                </a:moveTo>
                <a:cubicBezTo>
                  <a:pt x="49" y="101"/>
                  <a:pt x="38" y="111"/>
                  <a:pt x="38" y="124"/>
                </a:cubicBezTo>
                <a:cubicBezTo>
                  <a:pt x="38" y="136"/>
                  <a:pt x="49" y="146"/>
                  <a:pt x="61" y="146"/>
                </a:cubicBezTo>
                <a:cubicBezTo>
                  <a:pt x="72" y="146"/>
                  <a:pt x="81" y="139"/>
                  <a:pt x="83" y="130"/>
                </a:cubicBezTo>
                <a:cubicBezTo>
                  <a:pt x="111" y="130"/>
                  <a:pt x="111" y="130"/>
                  <a:pt x="111" y="130"/>
                </a:cubicBezTo>
                <a:cubicBezTo>
                  <a:pt x="108" y="155"/>
                  <a:pt x="87" y="174"/>
                  <a:pt x="61" y="174"/>
                </a:cubicBezTo>
                <a:cubicBezTo>
                  <a:pt x="34" y="174"/>
                  <a:pt x="11" y="151"/>
                  <a:pt x="11" y="123"/>
                </a:cubicBezTo>
                <a:cubicBezTo>
                  <a:pt x="11" y="96"/>
                  <a:pt x="34" y="73"/>
                  <a:pt x="61" y="73"/>
                </a:cubicBezTo>
                <a:cubicBezTo>
                  <a:pt x="87" y="73"/>
                  <a:pt x="108" y="92"/>
                  <a:pt x="111" y="117"/>
                </a:cubicBezTo>
                <a:cubicBezTo>
                  <a:pt x="83" y="117"/>
                  <a:pt x="83" y="117"/>
                  <a:pt x="83" y="117"/>
                </a:cubicBezTo>
                <a:cubicBezTo>
                  <a:pt x="81" y="108"/>
                  <a:pt x="72" y="101"/>
                  <a:pt x="61" y="101"/>
                </a:cubicBezTo>
                <a:close/>
                <a:moveTo>
                  <a:pt x="256" y="174"/>
                </a:moveTo>
                <a:cubicBezTo>
                  <a:pt x="228" y="174"/>
                  <a:pt x="206" y="151"/>
                  <a:pt x="206" y="123"/>
                </a:cubicBezTo>
                <a:cubicBezTo>
                  <a:pt x="206" y="107"/>
                  <a:pt x="213" y="93"/>
                  <a:pt x="226" y="84"/>
                </a:cubicBezTo>
                <a:cubicBezTo>
                  <a:pt x="239" y="108"/>
                  <a:pt x="239" y="108"/>
                  <a:pt x="239" y="108"/>
                </a:cubicBezTo>
                <a:cubicBezTo>
                  <a:pt x="235" y="112"/>
                  <a:pt x="233" y="117"/>
                  <a:pt x="233" y="124"/>
                </a:cubicBezTo>
                <a:cubicBezTo>
                  <a:pt x="233" y="136"/>
                  <a:pt x="243" y="146"/>
                  <a:pt x="256" y="146"/>
                </a:cubicBezTo>
                <a:cubicBezTo>
                  <a:pt x="268" y="146"/>
                  <a:pt x="279" y="136"/>
                  <a:pt x="279" y="124"/>
                </a:cubicBezTo>
                <a:cubicBezTo>
                  <a:pt x="279" y="111"/>
                  <a:pt x="268" y="101"/>
                  <a:pt x="256" y="101"/>
                </a:cubicBezTo>
                <a:cubicBezTo>
                  <a:pt x="254" y="101"/>
                  <a:pt x="252" y="101"/>
                  <a:pt x="251" y="101"/>
                </a:cubicBezTo>
                <a:cubicBezTo>
                  <a:pt x="237" y="77"/>
                  <a:pt x="237" y="77"/>
                  <a:pt x="237" y="77"/>
                </a:cubicBezTo>
                <a:cubicBezTo>
                  <a:pt x="243" y="75"/>
                  <a:pt x="249" y="73"/>
                  <a:pt x="256" y="73"/>
                </a:cubicBezTo>
                <a:cubicBezTo>
                  <a:pt x="283" y="73"/>
                  <a:pt x="306" y="96"/>
                  <a:pt x="306" y="123"/>
                </a:cubicBezTo>
                <a:cubicBezTo>
                  <a:pt x="306" y="151"/>
                  <a:pt x="283" y="174"/>
                  <a:pt x="256" y="174"/>
                </a:cubicBezTo>
                <a:close/>
                <a:moveTo>
                  <a:pt x="63" y="6"/>
                </a:moveTo>
                <a:cubicBezTo>
                  <a:pt x="63" y="3"/>
                  <a:pt x="66" y="0"/>
                  <a:pt x="69" y="0"/>
                </a:cubicBezTo>
                <a:cubicBezTo>
                  <a:pt x="110" y="0"/>
                  <a:pt x="110" y="0"/>
                  <a:pt x="110" y="0"/>
                </a:cubicBezTo>
                <a:cubicBezTo>
                  <a:pt x="114" y="0"/>
                  <a:pt x="117" y="3"/>
                  <a:pt x="117" y="6"/>
                </a:cubicBezTo>
                <a:cubicBezTo>
                  <a:pt x="117" y="10"/>
                  <a:pt x="114" y="13"/>
                  <a:pt x="110" y="13"/>
                </a:cubicBezTo>
                <a:cubicBezTo>
                  <a:pt x="69" y="13"/>
                  <a:pt x="69" y="13"/>
                  <a:pt x="69" y="13"/>
                </a:cubicBezTo>
                <a:cubicBezTo>
                  <a:pt x="66" y="13"/>
                  <a:pt x="63" y="10"/>
                  <a:pt x="63" y="6"/>
                </a:cubicBezTo>
                <a:close/>
              </a:path>
            </a:pathLst>
          </a:custGeom>
          <a:solidFill>
            <a:schemeClr val="bg1"/>
          </a:solidFill>
          <a:ln>
            <a:noFill/>
          </a:ln>
        </p:spPr>
        <p:txBody>
          <a:bodyPr vert="horz" wrap="square" lIns="91431" tIns="45715" rIns="91431" bIns="45715" numCol="1" anchor="t" anchorCtr="0" compatLnSpc="1"/>
          <a:lstStyle/>
          <a:p>
            <a:endParaRPr lang="zh-CN" altLang="en-US">
              <a:ea typeface="微软雅黑" panose="020B0503020204020204" pitchFamily="34" charset="-122"/>
            </a:endParaRPr>
          </a:p>
        </p:txBody>
      </p:sp>
      <p:sp>
        <p:nvSpPr>
          <p:cNvPr id="85" name="圆角矩形 84"/>
          <p:cNvSpPr/>
          <p:nvPr/>
        </p:nvSpPr>
        <p:spPr>
          <a:xfrm>
            <a:off x="1300018" y="5114214"/>
            <a:ext cx="7229131" cy="935927"/>
          </a:xfrm>
          <a:prstGeom prst="roundRect">
            <a:avLst>
              <a:gd name="adj" fmla="val 50000"/>
            </a:avLst>
          </a:prstGeom>
          <a:solidFill>
            <a:schemeClr val="accent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nvGrpSpPr>
          <p:cNvPr id="86" name="组合 85"/>
          <p:cNvGrpSpPr/>
          <p:nvPr/>
        </p:nvGrpSpPr>
        <p:grpSpPr>
          <a:xfrm>
            <a:off x="4935754" y="5186043"/>
            <a:ext cx="2371203" cy="802960"/>
            <a:chOff x="4893037" y="2996774"/>
            <a:chExt cx="2371512" cy="802960"/>
          </a:xfrm>
        </p:grpSpPr>
        <p:grpSp>
          <p:nvGrpSpPr>
            <p:cNvPr id="87" name="组合 86"/>
            <p:cNvGrpSpPr/>
            <p:nvPr/>
          </p:nvGrpSpPr>
          <p:grpSpPr>
            <a:xfrm>
              <a:off x="4893037" y="2996774"/>
              <a:ext cx="2371512" cy="802960"/>
              <a:chOff x="4143851" y="532568"/>
              <a:chExt cx="4142700" cy="584449"/>
            </a:xfrm>
          </p:grpSpPr>
          <p:sp>
            <p:nvSpPr>
              <p:cNvPr id="89" name="圆角矩形 88"/>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90" name="圆角矩形 89"/>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88" name="TextBox 93"/>
            <p:cNvSpPr txBox="1"/>
            <p:nvPr/>
          </p:nvSpPr>
          <p:spPr>
            <a:xfrm>
              <a:off x="5221464" y="3149011"/>
              <a:ext cx="1723549" cy="492443"/>
            </a:xfrm>
            <a:prstGeom prst="rect">
              <a:avLst/>
            </a:prstGeom>
            <a:noFill/>
          </p:spPr>
          <p:txBody>
            <a:bodyPr wrap="square" rtlCol="0">
              <a:spAutoFit/>
            </a:bodyPr>
            <a:lstStyle>
              <a:defPPr>
                <a:defRPr lang="zh-CN"/>
              </a:defPPr>
              <a:lvl1pPr>
                <a:lnSpc>
                  <a:spcPct val="130000"/>
                </a:lnSpc>
                <a:defRPr sz="2000" b="1">
                  <a:gradFill>
                    <a:gsLst>
                      <a:gs pos="1000">
                        <a:srgbClr val="4EE4D2"/>
                      </a:gs>
                      <a:gs pos="100000">
                        <a:srgbClr val="0070C0"/>
                      </a:gs>
                    </a:gsLst>
                    <a:lin ang="2700000" scaled="0"/>
                  </a:gra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添加标题</a:t>
              </a:r>
            </a:p>
          </p:txBody>
        </p:sp>
      </p:grpSp>
      <p:sp>
        <p:nvSpPr>
          <p:cNvPr id="91" name="TextBox 96"/>
          <p:cNvSpPr txBox="1"/>
          <p:nvPr/>
        </p:nvSpPr>
        <p:spPr>
          <a:xfrm>
            <a:off x="1896660" y="5289787"/>
            <a:ext cx="2788100" cy="584776"/>
          </a:xfrm>
          <a:prstGeom prst="rect">
            <a:avLst/>
          </a:prstGeom>
          <a:noFill/>
        </p:spPr>
        <p:txBody>
          <a:bodyPr wrap="square" lIns="121908" tIns="60954" rIns="121908" bIns="60954" rtlCol="0">
            <a:spAutoFit/>
          </a:bodyPr>
          <a:lstStyle/>
          <a:p>
            <a:pPr algn="r"/>
            <a:r>
              <a:rPr lang="zh-CN" altLang="en-US" sz="1500" dirty="0">
                <a:solidFill>
                  <a:schemeClr val="bg1"/>
                </a:solidFill>
                <a:latin typeface="微软雅黑" panose="020B0503020204020204" pitchFamily="34" charset="-122"/>
                <a:ea typeface="微软雅黑" panose="020B0503020204020204" pitchFamily="34" charset="-122"/>
              </a:rPr>
              <a:t>此处添加详细文本描述点击添加文本点击添加文本</a:t>
            </a:r>
          </a:p>
        </p:txBody>
      </p:sp>
      <p:sp>
        <p:nvSpPr>
          <p:cNvPr id="92" name="Freeform 41"/>
          <p:cNvSpPr>
            <a:spLocks noEditPoints="1"/>
          </p:cNvSpPr>
          <p:nvPr/>
        </p:nvSpPr>
        <p:spPr bwMode="auto">
          <a:xfrm>
            <a:off x="7635364" y="5325642"/>
            <a:ext cx="463806" cy="445956"/>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5 h 600"/>
              <a:gd name="T10" fmla="*/ 424 w 628"/>
              <a:gd name="T11" fmla="*/ 315 h 600"/>
              <a:gd name="T12" fmla="*/ 441 w 628"/>
              <a:gd name="T13" fmla="*/ 330 h 600"/>
              <a:gd name="T14" fmla="*/ 453 w 628"/>
              <a:gd name="T15" fmla="*/ 335 h 600"/>
              <a:gd name="T16" fmla="*/ 478 w 628"/>
              <a:gd name="T17" fmla="*/ 200 h 600"/>
              <a:gd name="T18" fmla="*/ 449 w 628"/>
              <a:gd name="T19" fmla="*/ 207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49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0 w 628"/>
              <a:gd name="T75" fmla="*/ 340 h 600"/>
              <a:gd name="T76" fmla="*/ 186 w 628"/>
              <a:gd name="T77" fmla="*/ 330 h 600"/>
              <a:gd name="T78" fmla="*/ 196 w 628"/>
              <a:gd name="T79" fmla="*/ 323 h 600"/>
              <a:gd name="T80" fmla="*/ 216 w 628"/>
              <a:gd name="T81" fmla="*/ 295 h 600"/>
              <a:gd name="T82" fmla="*/ 219 w 628"/>
              <a:gd name="T83" fmla="*/ 282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0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7"/>
                  <a:pt x="421" y="229"/>
                  <a:pt x="419" y="231"/>
                </a:cubicBezTo>
                <a:cubicBezTo>
                  <a:pt x="419" y="231"/>
                  <a:pt x="419" y="232"/>
                  <a:pt x="419" y="232"/>
                </a:cubicBezTo>
                <a:cubicBezTo>
                  <a:pt x="418" y="234"/>
                  <a:pt x="416" y="237"/>
                  <a:pt x="415" y="239"/>
                </a:cubicBezTo>
                <a:cubicBezTo>
                  <a:pt x="415" y="240"/>
                  <a:pt x="414" y="240"/>
                  <a:pt x="414" y="241"/>
                </a:cubicBezTo>
                <a:cubicBezTo>
                  <a:pt x="413" y="244"/>
                  <a:pt x="412" y="247"/>
                  <a:pt x="411" y="249"/>
                </a:cubicBezTo>
                <a:cubicBezTo>
                  <a:pt x="411" y="250"/>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5"/>
                  <a:pt x="412" y="295"/>
                </a:cubicBezTo>
                <a:cubicBezTo>
                  <a:pt x="414" y="298"/>
                  <a:pt x="415" y="301"/>
                  <a:pt x="417" y="305"/>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2"/>
                  <a:pt x="516" y="200"/>
                  <a:pt x="478" y="200"/>
                </a:cubicBezTo>
                <a:cubicBezTo>
                  <a:pt x="468" y="200"/>
                  <a:pt x="458" y="202"/>
                  <a:pt x="450" y="206"/>
                </a:cubicBezTo>
                <a:cubicBezTo>
                  <a:pt x="450" y="206"/>
                  <a:pt x="450" y="206"/>
                  <a:pt x="450" y="206"/>
                </a:cubicBezTo>
                <a:cubicBezTo>
                  <a:pt x="449" y="206"/>
                  <a:pt x="449" y="206"/>
                  <a:pt x="449" y="207"/>
                </a:cubicBezTo>
                <a:cubicBezTo>
                  <a:pt x="446" y="208"/>
                  <a:pt x="444" y="209"/>
                  <a:pt x="442" y="210"/>
                </a:cubicBezTo>
                <a:cubicBezTo>
                  <a:pt x="441" y="211"/>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49" y="232"/>
                  <a:pt x="249" y="270"/>
                </a:cubicBezTo>
                <a:cubicBezTo>
                  <a:pt x="249" y="278"/>
                  <a:pt x="249" y="286"/>
                  <a:pt x="247" y="293"/>
                </a:cubicBezTo>
                <a:lnTo>
                  <a:pt x="247" y="335"/>
                </a:lnTo>
                <a:cubicBezTo>
                  <a:pt x="276" y="347"/>
                  <a:pt x="299" y="369"/>
                  <a:pt x="314" y="396"/>
                </a:cubicBezTo>
                <a:cubicBezTo>
                  <a:pt x="328" y="369"/>
                  <a:pt x="351"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8"/>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3"/>
                  <a:pt x="361" y="383"/>
                </a:cubicBezTo>
                <a:cubicBezTo>
                  <a:pt x="358" y="385"/>
                  <a:pt x="356" y="388"/>
                  <a:pt x="353" y="390"/>
                </a:cubicBezTo>
                <a:cubicBezTo>
                  <a:pt x="353" y="391"/>
                  <a:pt x="353" y="391"/>
                  <a:pt x="353" y="391"/>
                </a:cubicBezTo>
                <a:cubicBezTo>
                  <a:pt x="337" y="410"/>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0" y="340"/>
                </a:moveTo>
                <a:lnTo>
                  <a:pt x="150"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5"/>
                </a:cubicBezTo>
                <a:cubicBezTo>
                  <a:pt x="213" y="302"/>
                  <a:pt x="214" y="298"/>
                  <a:pt x="216" y="295"/>
                </a:cubicBezTo>
                <a:cubicBezTo>
                  <a:pt x="216" y="295"/>
                  <a:pt x="216" y="294"/>
                  <a:pt x="216" y="293"/>
                </a:cubicBezTo>
                <a:cubicBezTo>
                  <a:pt x="217" y="290"/>
                  <a:pt x="218" y="287"/>
                  <a:pt x="219" y="283"/>
                </a:cubicBezTo>
                <a:cubicBezTo>
                  <a:pt x="219" y="283"/>
                  <a:pt x="219" y="282"/>
                  <a:pt x="219" y="282"/>
                </a:cubicBezTo>
                <a:cubicBezTo>
                  <a:pt x="220" y="278"/>
                  <a:pt x="220" y="274"/>
                  <a:pt x="220" y="270"/>
                </a:cubicBezTo>
                <a:cubicBezTo>
                  <a:pt x="220" y="267"/>
                  <a:pt x="220" y="264"/>
                  <a:pt x="220" y="261"/>
                </a:cubicBezTo>
                <a:cubicBezTo>
                  <a:pt x="219" y="260"/>
                  <a:pt x="219" y="259"/>
                  <a:pt x="219" y="258"/>
                </a:cubicBezTo>
                <a:cubicBezTo>
                  <a:pt x="219" y="255"/>
                  <a:pt x="218" y="253"/>
                  <a:pt x="217" y="250"/>
                </a:cubicBezTo>
                <a:cubicBezTo>
                  <a:pt x="217" y="250"/>
                  <a:pt x="217" y="250"/>
                  <a:pt x="217" y="249"/>
                </a:cubicBezTo>
                <a:cubicBezTo>
                  <a:pt x="216" y="247"/>
                  <a:pt x="215" y="244"/>
                  <a:pt x="214" y="241"/>
                </a:cubicBezTo>
                <a:cubicBezTo>
                  <a:pt x="214" y="240"/>
                  <a:pt x="213" y="240"/>
                  <a:pt x="213" y="239"/>
                </a:cubicBezTo>
                <a:cubicBezTo>
                  <a:pt x="212" y="237"/>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7"/>
                </a:cubicBezTo>
                <a:cubicBezTo>
                  <a:pt x="193" y="215"/>
                  <a:pt x="190" y="213"/>
                  <a:pt x="188" y="211"/>
                </a:cubicBezTo>
                <a:cubicBezTo>
                  <a:pt x="187" y="211"/>
                  <a:pt x="187" y="211"/>
                  <a:pt x="186" y="210"/>
                </a:cubicBezTo>
                <a:cubicBezTo>
                  <a:pt x="184" y="209"/>
                  <a:pt x="181" y="208"/>
                  <a:pt x="179" y="206"/>
                </a:cubicBezTo>
                <a:cubicBezTo>
                  <a:pt x="179" y="206"/>
                  <a:pt x="178" y="206"/>
                  <a:pt x="178" y="206"/>
                </a:cubicBezTo>
                <a:cubicBezTo>
                  <a:pt x="170" y="202"/>
                  <a:pt x="160" y="200"/>
                  <a:pt x="150" y="200"/>
                </a:cubicBezTo>
                <a:cubicBezTo>
                  <a:pt x="112" y="200"/>
                  <a:pt x="81" y="232"/>
                  <a:pt x="81" y="270"/>
                </a:cubicBezTo>
                <a:cubicBezTo>
                  <a:pt x="81" y="309"/>
                  <a:pt x="112" y="340"/>
                  <a:pt x="150" y="340"/>
                </a:cubicBezTo>
                <a:close/>
              </a:path>
            </a:pathLst>
          </a:custGeom>
          <a:solidFill>
            <a:schemeClr val="bg1"/>
          </a:solidFill>
          <a:ln>
            <a:noFill/>
          </a:ln>
        </p:spPr>
        <p:txBody>
          <a:bodyPr vert="horz" wrap="square" lIns="91431" tIns="45715" rIns="91431" bIns="45715" numCol="1" anchor="t" anchorCtr="0" compatLnSpc="1"/>
          <a:lstStyle/>
          <a:p>
            <a:endParaRPr lang="zh-CN" altLang="en-US">
              <a:ea typeface="微软雅黑" panose="020B0503020204020204" pitchFamily="34" charset="-122"/>
            </a:endParaRPr>
          </a:p>
        </p:txBody>
      </p:sp>
      <p:grpSp>
        <p:nvGrpSpPr>
          <p:cNvPr id="93" name="组合 92"/>
          <p:cNvGrpSpPr/>
          <p:nvPr/>
        </p:nvGrpSpPr>
        <p:grpSpPr>
          <a:xfrm>
            <a:off x="7679970" y="3001598"/>
            <a:ext cx="351778" cy="522311"/>
            <a:chOff x="5649914" y="2946401"/>
            <a:chExt cx="360363" cy="534987"/>
          </a:xfrm>
        </p:grpSpPr>
        <p:sp>
          <p:nvSpPr>
            <p:cNvPr id="94" name="Freeform 29"/>
            <p:cNvSpPr/>
            <p:nvPr/>
          </p:nvSpPr>
          <p:spPr bwMode="auto">
            <a:xfrm>
              <a:off x="5776914" y="3424238"/>
              <a:ext cx="106363" cy="57150"/>
            </a:xfrm>
            <a:custGeom>
              <a:avLst/>
              <a:gdLst>
                <a:gd name="T0" fmla="*/ 0 w 74"/>
                <a:gd name="T1" fmla="*/ 0 h 40"/>
                <a:gd name="T2" fmla="*/ 37 w 74"/>
                <a:gd name="T3" fmla="*/ 40 h 40"/>
                <a:gd name="T4" fmla="*/ 74 w 74"/>
                <a:gd name="T5" fmla="*/ 0 h 40"/>
                <a:gd name="T6" fmla="*/ 0 w 74"/>
                <a:gd name="T7" fmla="*/ 0 h 40"/>
              </a:gdLst>
              <a:ahLst/>
              <a:cxnLst>
                <a:cxn ang="0">
                  <a:pos x="T0" y="T1"/>
                </a:cxn>
                <a:cxn ang="0">
                  <a:pos x="T2" y="T3"/>
                </a:cxn>
                <a:cxn ang="0">
                  <a:pos x="T4" y="T5"/>
                </a:cxn>
                <a:cxn ang="0">
                  <a:pos x="T6" y="T7"/>
                </a:cxn>
              </a:cxnLst>
              <a:rect l="0" t="0" r="r" b="b"/>
              <a:pathLst>
                <a:path w="74" h="40">
                  <a:moveTo>
                    <a:pt x="0" y="0"/>
                  </a:moveTo>
                  <a:cubicBezTo>
                    <a:pt x="0" y="22"/>
                    <a:pt x="17" y="40"/>
                    <a:pt x="37" y="40"/>
                  </a:cubicBezTo>
                  <a:cubicBezTo>
                    <a:pt x="57" y="40"/>
                    <a:pt x="74" y="22"/>
                    <a:pt x="74"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95" name="Freeform 30"/>
            <p:cNvSpPr/>
            <p:nvPr/>
          </p:nvSpPr>
          <p:spPr bwMode="auto">
            <a:xfrm>
              <a:off x="5753101" y="3346451"/>
              <a:ext cx="153988" cy="26988"/>
            </a:xfrm>
            <a:custGeom>
              <a:avLst/>
              <a:gdLst>
                <a:gd name="T0" fmla="*/ 106 w 106"/>
                <a:gd name="T1" fmla="*/ 11 h 19"/>
                <a:gd name="T2" fmla="*/ 98 w 106"/>
                <a:gd name="T3" fmla="*/ 19 h 19"/>
                <a:gd name="T4" fmla="*/ 8 w 106"/>
                <a:gd name="T5" fmla="*/ 19 h 19"/>
                <a:gd name="T6" fmla="*/ 0 w 106"/>
                <a:gd name="T7" fmla="*/ 11 h 19"/>
                <a:gd name="T8" fmla="*/ 0 w 106"/>
                <a:gd name="T9" fmla="*/ 8 h 19"/>
                <a:gd name="T10" fmla="*/ 8 w 106"/>
                <a:gd name="T11" fmla="*/ 0 h 19"/>
                <a:gd name="T12" fmla="*/ 98 w 106"/>
                <a:gd name="T13" fmla="*/ 0 h 19"/>
                <a:gd name="T14" fmla="*/ 106 w 106"/>
                <a:gd name="T15" fmla="*/ 8 h 19"/>
                <a:gd name="T16" fmla="*/ 106 w 106"/>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9">
                  <a:moveTo>
                    <a:pt x="106" y="11"/>
                  </a:moveTo>
                  <a:cubicBezTo>
                    <a:pt x="106" y="16"/>
                    <a:pt x="103" y="19"/>
                    <a:pt x="98" y="19"/>
                  </a:cubicBezTo>
                  <a:cubicBezTo>
                    <a:pt x="8" y="19"/>
                    <a:pt x="8" y="19"/>
                    <a:pt x="8" y="19"/>
                  </a:cubicBezTo>
                  <a:cubicBezTo>
                    <a:pt x="3" y="19"/>
                    <a:pt x="0" y="16"/>
                    <a:pt x="0" y="11"/>
                  </a:cubicBezTo>
                  <a:cubicBezTo>
                    <a:pt x="0" y="8"/>
                    <a:pt x="0" y="8"/>
                    <a:pt x="0" y="8"/>
                  </a:cubicBezTo>
                  <a:cubicBezTo>
                    <a:pt x="0" y="4"/>
                    <a:pt x="3" y="0"/>
                    <a:pt x="8" y="0"/>
                  </a:cubicBezTo>
                  <a:cubicBezTo>
                    <a:pt x="98" y="0"/>
                    <a:pt x="98" y="0"/>
                    <a:pt x="98" y="0"/>
                  </a:cubicBezTo>
                  <a:cubicBezTo>
                    <a:pt x="103" y="0"/>
                    <a:pt x="106" y="4"/>
                    <a:pt x="106" y="8"/>
                  </a:cubicBezTo>
                  <a:lnTo>
                    <a:pt x="106"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96" name="Freeform 31"/>
            <p:cNvSpPr/>
            <p:nvPr/>
          </p:nvSpPr>
          <p:spPr bwMode="auto">
            <a:xfrm>
              <a:off x="5753101" y="3386138"/>
              <a:ext cx="153988" cy="26988"/>
            </a:xfrm>
            <a:custGeom>
              <a:avLst/>
              <a:gdLst>
                <a:gd name="T0" fmla="*/ 106 w 106"/>
                <a:gd name="T1" fmla="*/ 11 h 19"/>
                <a:gd name="T2" fmla="*/ 98 w 106"/>
                <a:gd name="T3" fmla="*/ 19 h 19"/>
                <a:gd name="T4" fmla="*/ 8 w 106"/>
                <a:gd name="T5" fmla="*/ 19 h 19"/>
                <a:gd name="T6" fmla="*/ 0 w 106"/>
                <a:gd name="T7" fmla="*/ 11 h 19"/>
                <a:gd name="T8" fmla="*/ 0 w 106"/>
                <a:gd name="T9" fmla="*/ 8 h 19"/>
                <a:gd name="T10" fmla="*/ 8 w 106"/>
                <a:gd name="T11" fmla="*/ 0 h 19"/>
                <a:gd name="T12" fmla="*/ 98 w 106"/>
                <a:gd name="T13" fmla="*/ 0 h 19"/>
                <a:gd name="T14" fmla="*/ 106 w 106"/>
                <a:gd name="T15" fmla="*/ 8 h 19"/>
                <a:gd name="T16" fmla="*/ 106 w 106"/>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9">
                  <a:moveTo>
                    <a:pt x="106" y="11"/>
                  </a:moveTo>
                  <a:cubicBezTo>
                    <a:pt x="106" y="15"/>
                    <a:pt x="103" y="19"/>
                    <a:pt x="98" y="19"/>
                  </a:cubicBezTo>
                  <a:cubicBezTo>
                    <a:pt x="8" y="19"/>
                    <a:pt x="8" y="19"/>
                    <a:pt x="8" y="19"/>
                  </a:cubicBezTo>
                  <a:cubicBezTo>
                    <a:pt x="3" y="19"/>
                    <a:pt x="0" y="15"/>
                    <a:pt x="0" y="11"/>
                  </a:cubicBezTo>
                  <a:cubicBezTo>
                    <a:pt x="0" y="8"/>
                    <a:pt x="0" y="8"/>
                    <a:pt x="0" y="8"/>
                  </a:cubicBezTo>
                  <a:cubicBezTo>
                    <a:pt x="0" y="3"/>
                    <a:pt x="3" y="0"/>
                    <a:pt x="8" y="0"/>
                  </a:cubicBezTo>
                  <a:cubicBezTo>
                    <a:pt x="98" y="0"/>
                    <a:pt x="98" y="0"/>
                    <a:pt x="98" y="0"/>
                  </a:cubicBezTo>
                  <a:cubicBezTo>
                    <a:pt x="103" y="0"/>
                    <a:pt x="106" y="3"/>
                    <a:pt x="106" y="8"/>
                  </a:cubicBezTo>
                  <a:lnTo>
                    <a:pt x="106"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97" name="Freeform 32"/>
            <p:cNvSpPr/>
            <p:nvPr/>
          </p:nvSpPr>
          <p:spPr bwMode="auto">
            <a:xfrm>
              <a:off x="5649914" y="2946401"/>
              <a:ext cx="360363" cy="385763"/>
            </a:xfrm>
            <a:custGeom>
              <a:avLst/>
              <a:gdLst>
                <a:gd name="T0" fmla="*/ 250 w 250"/>
                <a:gd name="T1" fmla="*/ 125 h 268"/>
                <a:gd name="T2" fmla="*/ 125 w 250"/>
                <a:gd name="T3" fmla="*/ 0 h 268"/>
                <a:gd name="T4" fmla="*/ 0 w 250"/>
                <a:gd name="T5" fmla="*/ 125 h 268"/>
                <a:gd name="T6" fmla="*/ 72 w 250"/>
                <a:gd name="T7" fmla="*/ 238 h 268"/>
                <a:gd name="T8" fmla="*/ 72 w 250"/>
                <a:gd name="T9" fmla="*/ 244 h 268"/>
                <a:gd name="T10" fmla="*/ 96 w 250"/>
                <a:gd name="T11" fmla="*/ 268 h 268"/>
                <a:gd name="T12" fmla="*/ 154 w 250"/>
                <a:gd name="T13" fmla="*/ 268 h 268"/>
                <a:gd name="T14" fmla="*/ 178 w 250"/>
                <a:gd name="T15" fmla="*/ 244 h 268"/>
                <a:gd name="T16" fmla="*/ 178 w 250"/>
                <a:gd name="T17" fmla="*/ 238 h 268"/>
                <a:gd name="T18" fmla="*/ 250 w 250"/>
                <a:gd name="T19" fmla="*/ 125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 h="268">
                  <a:moveTo>
                    <a:pt x="250" y="125"/>
                  </a:moveTo>
                  <a:cubicBezTo>
                    <a:pt x="250" y="56"/>
                    <a:pt x="194" y="0"/>
                    <a:pt x="125" y="0"/>
                  </a:cubicBezTo>
                  <a:cubicBezTo>
                    <a:pt x="56" y="0"/>
                    <a:pt x="0" y="56"/>
                    <a:pt x="0" y="125"/>
                  </a:cubicBezTo>
                  <a:cubicBezTo>
                    <a:pt x="0" y="175"/>
                    <a:pt x="30" y="218"/>
                    <a:pt x="72" y="238"/>
                  </a:cubicBezTo>
                  <a:cubicBezTo>
                    <a:pt x="72" y="244"/>
                    <a:pt x="72" y="244"/>
                    <a:pt x="72" y="244"/>
                  </a:cubicBezTo>
                  <a:cubicBezTo>
                    <a:pt x="72" y="257"/>
                    <a:pt x="83" y="268"/>
                    <a:pt x="96" y="268"/>
                  </a:cubicBezTo>
                  <a:cubicBezTo>
                    <a:pt x="154" y="268"/>
                    <a:pt x="154" y="268"/>
                    <a:pt x="154" y="268"/>
                  </a:cubicBezTo>
                  <a:cubicBezTo>
                    <a:pt x="167" y="268"/>
                    <a:pt x="178" y="257"/>
                    <a:pt x="178" y="244"/>
                  </a:cubicBezTo>
                  <a:cubicBezTo>
                    <a:pt x="178" y="238"/>
                    <a:pt x="178" y="238"/>
                    <a:pt x="178" y="238"/>
                  </a:cubicBezTo>
                  <a:cubicBezTo>
                    <a:pt x="221" y="218"/>
                    <a:pt x="250" y="175"/>
                    <a:pt x="250" y="1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ea typeface="微软雅黑" panose="020B0503020204020204" pitchFamily="34" charset="-122"/>
              </a:endParaRPr>
            </a:p>
          </p:txBody>
        </p:sp>
      </p:grpSp>
      <p:grpSp>
        <p:nvGrpSpPr>
          <p:cNvPr id="98" name="组合 97"/>
          <p:cNvGrpSpPr/>
          <p:nvPr/>
        </p:nvGrpSpPr>
        <p:grpSpPr>
          <a:xfrm>
            <a:off x="1486027" y="2003694"/>
            <a:ext cx="399275" cy="1314979"/>
            <a:chOff x="7994914" y="-2181452"/>
            <a:chExt cx="747713" cy="2462213"/>
          </a:xfrm>
          <a:solidFill>
            <a:schemeClr val="tx1">
              <a:lumMod val="75000"/>
              <a:lumOff val="25000"/>
            </a:schemeClr>
          </a:solidFill>
        </p:grpSpPr>
        <p:sp>
          <p:nvSpPr>
            <p:cNvPr id="99" name="Freeform 52"/>
            <p:cNvSpPr/>
            <p:nvPr/>
          </p:nvSpPr>
          <p:spPr bwMode="auto">
            <a:xfrm>
              <a:off x="8301302" y="-2181452"/>
              <a:ext cx="247650" cy="366713"/>
            </a:xfrm>
            <a:custGeom>
              <a:avLst/>
              <a:gdLst>
                <a:gd name="T0" fmla="*/ 24 w 156"/>
                <a:gd name="T1" fmla="*/ 145 h 231"/>
                <a:gd name="T2" fmla="*/ 27 w 156"/>
                <a:gd name="T3" fmla="*/ 147 h 231"/>
                <a:gd name="T4" fmla="*/ 26 w 156"/>
                <a:gd name="T5" fmla="*/ 168 h 231"/>
                <a:gd name="T6" fmla="*/ 25 w 156"/>
                <a:gd name="T7" fmla="*/ 182 h 231"/>
                <a:gd name="T8" fmla="*/ 25 w 156"/>
                <a:gd name="T9" fmla="*/ 186 h 231"/>
                <a:gd name="T10" fmla="*/ 36 w 156"/>
                <a:gd name="T11" fmla="*/ 198 h 231"/>
                <a:gd name="T12" fmla="*/ 47 w 156"/>
                <a:gd name="T13" fmla="*/ 211 h 231"/>
                <a:gd name="T14" fmla="*/ 55 w 156"/>
                <a:gd name="T15" fmla="*/ 217 h 231"/>
                <a:gd name="T16" fmla="*/ 76 w 156"/>
                <a:gd name="T17" fmla="*/ 229 h 231"/>
                <a:gd name="T18" fmla="*/ 80 w 156"/>
                <a:gd name="T19" fmla="*/ 231 h 231"/>
                <a:gd name="T20" fmla="*/ 86 w 156"/>
                <a:gd name="T21" fmla="*/ 231 h 231"/>
                <a:gd name="T22" fmla="*/ 97 w 156"/>
                <a:gd name="T23" fmla="*/ 228 h 231"/>
                <a:gd name="T24" fmla="*/ 107 w 156"/>
                <a:gd name="T25" fmla="*/ 221 h 231"/>
                <a:gd name="T26" fmla="*/ 118 w 156"/>
                <a:gd name="T27" fmla="*/ 215 h 231"/>
                <a:gd name="T28" fmla="*/ 115 w 156"/>
                <a:gd name="T29" fmla="*/ 206 h 231"/>
                <a:gd name="T30" fmla="*/ 115 w 156"/>
                <a:gd name="T31" fmla="*/ 199 h 231"/>
                <a:gd name="T32" fmla="*/ 120 w 156"/>
                <a:gd name="T33" fmla="*/ 171 h 231"/>
                <a:gd name="T34" fmla="*/ 124 w 156"/>
                <a:gd name="T35" fmla="*/ 168 h 231"/>
                <a:gd name="T36" fmla="*/ 137 w 156"/>
                <a:gd name="T37" fmla="*/ 150 h 231"/>
                <a:gd name="T38" fmla="*/ 142 w 156"/>
                <a:gd name="T39" fmla="*/ 141 h 231"/>
                <a:gd name="T40" fmla="*/ 144 w 156"/>
                <a:gd name="T41" fmla="*/ 137 h 231"/>
                <a:gd name="T42" fmla="*/ 147 w 156"/>
                <a:gd name="T43" fmla="*/ 133 h 231"/>
                <a:gd name="T44" fmla="*/ 154 w 156"/>
                <a:gd name="T45" fmla="*/ 114 h 231"/>
                <a:gd name="T46" fmla="*/ 155 w 156"/>
                <a:gd name="T47" fmla="*/ 103 h 231"/>
                <a:gd name="T48" fmla="*/ 155 w 156"/>
                <a:gd name="T49" fmla="*/ 97 h 231"/>
                <a:gd name="T50" fmla="*/ 153 w 156"/>
                <a:gd name="T51" fmla="*/ 94 h 231"/>
                <a:gd name="T52" fmla="*/ 148 w 156"/>
                <a:gd name="T53" fmla="*/ 93 h 231"/>
                <a:gd name="T54" fmla="*/ 148 w 156"/>
                <a:gd name="T55" fmla="*/ 89 h 231"/>
                <a:gd name="T56" fmla="*/ 147 w 156"/>
                <a:gd name="T57" fmla="*/ 73 h 231"/>
                <a:gd name="T58" fmla="*/ 148 w 156"/>
                <a:gd name="T59" fmla="*/ 61 h 231"/>
                <a:gd name="T60" fmla="*/ 146 w 156"/>
                <a:gd name="T61" fmla="*/ 47 h 231"/>
                <a:gd name="T62" fmla="*/ 139 w 156"/>
                <a:gd name="T63" fmla="*/ 35 h 231"/>
                <a:gd name="T64" fmla="*/ 119 w 156"/>
                <a:gd name="T65" fmla="*/ 12 h 231"/>
                <a:gd name="T66" fmla="*/ 115 w 156"/>
                <a:gd name="T67" fmla="*/ 9 h 231"/>
                <a:gd name="T68" fmla="*/ 98 w 156"/>
                <a:gd name="T69" fmla="*/ 2 h 231"/>
                <a:gd name="T70" fmla="*/ 79 w 156"/>
                <a:gd name="T71" fmla="*/ 0 h 231"/>
                <a:gd name="T72" fmla="*/ 68 w 156"/>
                <a:gd name="T73" fmla="*/ 0 h 231"/>
                <a:gd name="T74" fmla="*/ 49 w 156"/>
                <a:gd name="T75" fmla="*/ 5 h 231"/>
                <a:gd name="T76" fmla="*/ 35 w 156"/>
                <a:gd name="T77" fmla="*/ 12 h 231"/>
                <a:gd name="T78" fmla="*/ 21 w 156"/>
                <a:gd name="T79" fmla="*/ 24 h 231"/>
                <a:gd name="T80" fmla="*/ 16 w 156"/>
                <a:gd name="T81" fmla="*/ 28 h 231"/>
                <a:gd name="T82" fmla="*/ 9 w 156"/>
                <a:gd name="T83" fmla="*/ 47 h 231"/>
                <a:gd name="T84" fmla="*/ 5 w 156"/>
                <a:gd name="T85" fmla="*/ 70 h 231"/>
                <a:gd name="T86" fmla="*/ 5 w 156"/>
                <a:gd name="T87" fmla="*/ 76 h 231"/>
                <a:gd name="T88" fmla="*/ 6 w 156"/>
                <a:gd name="T89" fmla="*/ 90 h 231"/>
                <a:gd name="T90" fmla="*/ 2 w 156"/>
                <a:gd name="T91" fmla="*/ 95 h 231"/>
                <a:gd name="T92" fmla="*/ 0 w 156"/>
                <a:gd name="T93" fmla="*/ 97 h 231"/>
                <a:gd name="T94" fmla="*/ 0 w 156"/>
                <a:gd name="T95" fmla="*/ 109 h 231"/>
                <a:gd name="T96" fmla="*/ 6 w 156"/>
                <a:gd name="T97" fmla="*/ 128 h 231"/>
                <a:gd name="T98" fmla="*/ 10 w 156"/>
                <a:gd name="T99" fmla="*/ 134 h 231"/>
                <a:gd name="T100" fmla="*/ 19 w 156"/>
                <a:gd name="T101" fmla="*/ 144 h 231"/>
                <a:gd name="T102" fmla="*/ 24 w 156"/>
                <a:gd name="T103" fmla="*/ 145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6" h="231">
                  <a:moveTo>
                    <a:pt x="24" y="145"/>
                  </a:moveTo>
                  <a:lnTo>
                    <a:pt x="24" y="145"/>
                  </a:lnTo>
                  <a:lnTo>
                    <a:pt x="26" y="145"/>
                  </a:lnTo>
                  <a:lnTo>
                    <a:pt x="27" y="147"/>
                  </a:lnTo>
                  <a:lnTo>
                    <a:pt x="27" y="156"/>
                  </a:lnTo>
                  <a:lnTo>
                    <a:pt x="26" y="168"/>
                  </a:lnTo>
                  <a:lnTo>
                    <a:pt x="25" y="182"/>
                  </a:lnTo>
                  <a:lnTo>
                    <a:pt x="25" y="182"/>
                  </a:lnTo>
                  <a:lnTo>
                    <a:pt x="25" y="186"/>
                  </a:lnTo>
                  <a:lnTo>
                    <a:pt x="25" y="186"/>
                  </a:lnTo>
                  <a:lnTo>
                    <a:pt x="29" y="190"/>
                  </a:lnTo>
                  <a:lnTo>
                    <a:pt x="36" y="198"/>
                  </a:lnTo>
                  <a:lnTo>
                    <a:pt x="42" y="205"/>
                  </a:lnTo>
                  <a:lnTo>
                    <a:pt x="47" y="211"/>
                  </a:lnTo>
                  <a:lnTo>
                    <a:pt x="47" y="211"/>
                  </a:lnTo>
                  <a:lnTo>
                    <a:pt x="55" y="217"/>
                  </a:lnTo>
                  <a:lnTo>
                    <a:pt x="63" y="221"/>
                  </a:lnTo>
                  <a:lnTo>
                    <a:pt x="76" y="229"/>
                  </a:lnTo>
                  <a:lnTo>
                    <a:pt x="76" y="229"/>
                  </a:lnTo>
                  <a:lnTo>
                    <a:pt x="80" y="231"/>
                  </a:lnTo>
                  <a:lnTo>
                    <a:pt x="83" y="231"/>
                  </a:lnTo>
                  <a:lnTo>
                    <a:pt x="86" y="231"/>
                  </a:lnTo>
                  <a:lnTo>
                    <a:pt x="89" y="231"/>
                  </a:lnTo>
                  <a:lnTo>
                    <a:pt x="97" y="228"/>
                  </a:lnTo>
                  <a:lnTo>
                    <a:pt x="107" y="221"/>
                  </a:lnTo>
                  <a:lnTo>
                    <a:pt x="107" y="221"/>
                  </a:lnTo>
                  <a:lnTo>
                    <a:pt x="114" y="216"/>
                  </a:lnTo>
                  <a:lnTo>
                    <a:pt x="118" y="215"/>
                  </a:lnTo>
                  <a:lnTo>
                    <a:pt x="118" y="215"/>
                  </a:lnTo>
                  <a:lnTo>
                    <a:pt x="115" y="206"/>
                  </a:lnTo>
                  <a:lnTo>
                    <a:pt x="115" y="202"/>
                  </a:lnTo>
                  <a:lnTo>
                    <a:pt x="115" y="199"/>
                  </a:lnTo>
                  <a:lnTo>
                    <a:pt x="115" y="199"/>
                  </a:lnTo>
                  <a:lnTo>
                    <a:pt x="120" y="171"/>
                  </a:lnTo>
                  <a:lnTo>
                    <a:pt x="120" y="171"/>
                  </a:lnTo>
                  <a:lnTo>
                    <a:pt x="124" y="168"/>
                  </a:lnTo>
                  <a:lnTo>
                    <a:pt x="128" y="162"/>
                  </a:lnTo>
                  <a:lnTo>
                    <a:pt x="137" y="150"/>
                  </a:lnTo>
                  <a:lnTo>
                    <a:pt x="137" y="150"/>
                  </a:lnTo>
                  <a:lnTo>
                    <a:pt x="142" y="141"/>
                  </a:lnTo>
                  <a:lnTo>
                    <a:pt x="144" y="137"/>
                  </a:lnTo>
                  <a:lnTo>
                    <a:pt x="144" y="137"/>
                  </a:lnTo>
                  <a:lnTo>
                    <a:pt x="145" y="136"/>
                  </a:lnTo>
                  <a:lnTo>
                    <a:pt x="147" y="133"/>
                  </a:lnTo>
                  <a:lnTo>
                    <a:pt x="151" y="125"/>
                  </a:lnTo>
                  <a:lnTo>
                    <a:pt x="154" y="114"/>
                  </a:lnTo>
                  <a:lnTo>
                    <a:pt x="155" y="103"/>
                  </a:lnTo>
                  <a:lnTo>
                    <a:pt x="155" y="103"/>
                  </a:lnTo>
                  <a:lnTo>
                    <a:pt x="156" y="100"/>
                  </a:lnTo>
                  <a:lnTo>
                    <a:pt x="155" y="97"/>
                  </a:lnTo>
                  <a:lnTo>
                    <a:pt x="154" y="95"/>
                  </a:lnTo>
                  <a:lnTo>
                    <a:pt x="153" y="94"/>
                  </a:lnTo>
                  <a:lnTo>
                    <a:pt x="149" y="93"/>
                  </a:lnTo>
                  <a:lnTo>
                    <a:pt x="148" y="93"/>
                  </a:lnTo>
                  <a:lnTo>
                    <a:pt x="148" y="93"/>
                  </a:lnTo>
                  <a:lnTo>
                    <a:pt x="148" y="89"/>
                  </a:lnTo>
                  <a:lnTo>
                    <a:pt x="147" y="83"/>
                  </a:lnTo>
                  <a:lnTo>
                    <a:pt x="147" y="73"/>
                  </a:lnTo>
                  <a:lnTo>
                    <a:pt x="148" y="61"/>
                  </a:lnTo>
                  <a:lnTo>
                    <a:pt x="148" y="61"/>
                  </a:lnTo>
                  <a:lnTo>
                    <a:pt x="148" y="55"/>
                  </a:lnTo>
                  <a:lnTo>
                    <a:pt x="146" y="47"/>
                  </a:lnTo>
                  <a:lnTo>
                    <a:pt x="143" y="41"/>
                  </a:lnTo>
                  <a:lnTo>
                    <a:pt x="139" y="35"/>
                  </a:lnTo>
                  <a:lnTo>
                    <a:pt x="129" y="22"/>
                  </a:lnTo>
                  <a:lnTo>
                    <a:pt x="119" y="12"/>
                  </a:lnTo>
                  <a:lnTo>
                    <a:pt x="119" y="12"/>
                  </a:lnTo>
                  <a:lnTo>
                    <a:pt x="115" y="9"/>
                  </a:lnTo>
                  <a:lnTo>
                    <a:pt x="110" y="6"/>
                  </a:lnTo>
                  <a:lnTo>
                    <a:pt x="98" y="2"/>
                  </a:lnTo>
                  <a:lnTo>
                    <a:pt x="86" y="0"/>
                  </a:lnTo>
                  <a:lnTo>
                    <a:pt x="79" y="0"/>
                  </a:lnTo>
                  <a:lnTo>
                    <a:pt x="79" y="0"/>
                  </a:lnTo>
                  <a:lnTo>
                    <a:pt x="68" y="0"/>
                  </a:lnTo>
                  <a:lnTo>
                    <a:pt x="58" y="2"/>
                  </a:lnTo>
                  <a:lnTo>
                    <a:pt x="49" y="5"/>
                  </a:lnTo>
                  <a:lnTo>
                    <a:pt x="41" y="9"/>
                  </a:lnTo>
                  <a:lnTo>
                    <a:pt x="35" y="12"/>
                  </a:lnTo>
                  <a:lnTo>
                    <a:pt x="29" y="16"/>
                  </a:lnTo>
                  <a:lnTo>
                    <a:pt x="21" y="24"/>
                  </a:lnTo>
                  <a:lnTo>
                    <a:pt x="21" y="24"/>
                  </a:lnTo>
                  <a:lnTo>
                    <a:pt x="16" y="28"/>
                  </a:lnTo>
                  <a:lnTo>
                    <a:pt x="13" y="34"/>
                  </a:lnTo>
                  <a:lnTo>
                    <a:pt x="9" y="47"/>
                  </a:lnTo>
                  <a:lnTo>
                    <a:pt x="6" y="61"/>
                  </a:lnTo>
                  <a:lnTo>
                    <a:pt x="5" y="70"/>
                  </a:lnTo>
                  <a:lnTo>
                    <a:pt x="5" y="70"/>
                  </a:lnTo>
                  <a:lnTo>
                    <a:pt x="5" y="76"/>
                  </a:lnTo>
                  <a:lnTo>
                    <a:pt x="6" y="84"/>
                  </a:lnTo>
                  <a:lnTo>
                    <a:pt x="6" y="90"/>
                  </a:lnTo>
                  <a:lnTo>
                    <a:pt x="5" y="93"/>
                  </a:lnTo>
                  <a:lnTo>
                    <a:pt x="2" y="95"/>
                  </a:lnTo>
                  <a:lnTo>
                    <a:pt x="2" y="95"/>
                  </a:lnTo>
                  <a:lnTo>
                    <a:pt x="0" y="97"/>
                  </a:lnTo>
                  <a:lnTo>
                    <a:pt x="0" y="100"/>
                  </a:lnTo>
                  <a:lnTo>
                    <a:pt x="0" y="109"/>
                  </a:lnTo>
                  <a:lnTo>
                    <a:pt x="3" y="118"/>
                  </a:lnTo>
                  <a:lnTo>
                    <a:pt x="6" y="128"/>
                  </a:lnTo>
                  <a:lnTo>
                    <a:pt x="6" y="128"/>
                  </a:lnTo>
                  <a:lnTo>
                    <a:pt x="10" y="134"/>
                  </a:lnTo>
                  <a:lnTo>
                    <a:pt x="14" y="141"/>
                  </a:lnTo>
                  <a:lnTo>
                    <a:pt x="19" y="144"/>
                  </a:lnTo>
                  <a:lnTo>
                    <a:pt x="22" y="145"/>
                  </a:lnTo>
                  <a:lnTo>
                    <a:pt x="24" y="145"/>
                  </a:lnTo>
                  <a:lnTo>
                    <a:pt x="24" y="1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00" name="Freeform 53"/>
            <p:cNvSpPr>
              <a:spLocks noEditPoints="1"/>
            </p:cNvSpPr>
            <p:nvPr/>
          </p:nvSpPr>
          <p:spPr bwMode="auto">
            <a:xfrm>
              <a:off x="7994914" y="-1868714"/>
              <a:ext cx="747713" cy="2149475"/>
            </a:xfrm>
            <a:custGeom>
              <a:avLst/>
              <a:gdLst>
                <a:gd name="T0" fmla="*/ 452 w 471"/>
                <a:gd name="T1" fmla="*/ 397 h 1354"/>
                <a:gd name="T2" fmla="*/ 460 w 471"/>
                <a:gd name="T3" fmla="*/ 382 h 1354"/>
                <a:gd name="T4" fmla="*/ 464 w 471"/>
                <a:gd name="T5" fmla="*/ 357 h 1354"/>
                <a:gd name="T6" fmla="*/ 457 w 471"/>
                <a:gd name="T7" fmla="*/ 294 h 1354"/>
                <a:gd name="T8" fmla="*/ 452 w 471"/>
                <a:gd name="T9" fmla="*/ 168 h 1354"/>
                <a:gd name="T10" fmla="*/ 439 w 471"/>
                <a:gd name="T11" fmla="*/ 85 h 1354"/>
                <a:gd name="T12" fmla="*/ 324 w 471"/>
                <a:gd name="T13" fmla="*/ 28 h 1354"/>
                <a:gd name="T14" fmla="*/ 322 w 471"/>
                <a:gd name="T15" fmla="*/ 62 h 1354"/>
                <a:gd name="T16" fmla="*/ 332 w 471"/>
                <a:gd name="T17" fmla="*/ 166 h 1354"/>
                <a:gd name="T18" fmla="*/ 311 w 471"/>
                <a:gd name="T19" fmla="*/ 146 h 1354"/>
                <a:gd name="T20" fmla="*/ 289 w 471"/>
                <a:gd name="T21" fmla="*/ 65 h 1354"/>
                <a:gd name="T22" fmla="*/ 279 w 471"/>
                <a:gd name="T23" fmla="*/ 43 h 1354"/>
                <a:gd name="T24" fmla="*/ 257 w 471"/>
                <a:gd name="T25" fmla="*/ 46 h 1354"/>
                <a:gd name="T26" fmla="*/ 266 w 471"/>
                <a:gd name="T27" fmla="*/ 62 h 1354"/>
                <a:gd name="T28" fmla="*/ 254 w 471"/>
                <a:gd name="T29" fmla="*/ 104 h 1354"/>
                <a:gd name="T30" fmla="*/ 256 w 471"/>
                <a:gd name="T31" fmla="*/ 196 h 1354"/>
                <a:gd name="T32" fmla="*/ 232 w 471"/>
                <a:gd name="T33" fmla="*/ 119 h 1354"/>
                <a:gd name="T34" fmla="*/ 216 w 471"/>
                <a:gd name="T35" fmla="*/ 27 h 1354"/>
                <a:gd name="T36" fmla="*/ 193 w 471"/>
                <a:gd name="T37" fmla="*/ 8 h 1354"/>
                <a:gd name="T38" fmla="*/ 89 w 471"/>
                <a:gd name="T39" fmla="*/ 37 h 1354"/>
                <a:gd name="T40" fmla="*/ 56 w 471"/>
                <a:gd name="T41" fmla="*/ 72 h 1354"/>
                <a:gd name="T42" fmla="*/ 32 w 471"/>
                <a:gd name="T43" fmla="*/ 181 h 1354"/>
                <a:gd name="T44" fmla="*/ 9 w 471"/>
                <a:gd name="T45" fmla="*/ 291 h 1354"/>
                <a:gd name="T46" fmla="*/ 6 w 471"/>
                <a:gd name="T47" fmla="*/ 349 h 1354"/>
                <a:gd name="T48" fmla="*/ 25 w 471"/>
                <a:gd name="T49" fmla="*/ 389 h 1354"/>
                <a:gd name="T50" fmla="*/ 42 w 471"/>
                <a:gd name="T51" fmla="*/ 410 h 1354"/>
                <a:gd name="T52" fmla="*/ 39 w 471"/>
                <a:gd name="T53" fmla="*/ 458 h 1354"/>
                <a:gd name="T54" fmla="*/ 91 w 471"/>
                <a:gd name="T55" fmla="*/ 524 h 1354"/>
                <a:gd name="T56" fmla="*/ 90 w 471"/>
                <a:gd name="T57" fmla="*/ 639 h 1354"/>
                <a:gd name="T58" fmla="*/ 78 w 471"/>
                <a:gd name="T59" fmla="*/ 849 h 1354"/>
                <a:gd name="T60" fmla="*/ 67 w 471"/>
                <a:gd name="T61" fmla="*/ 1033 h 1354"/>
                <a:gd name="T62" fmla="*/ 62 w 471"/>
                <a:gd name="T63" fmla="*/ 1166 h 1354"/>
                <a:gd name="T64" fmla="*/ 71 w 471"/>
                <a:gd name="T65" fmla="*/ 1285 h 1354"/>
                <a:gd name="T66" fmla="*/ 73 w 471"/>
                <a:gd name="T67" fmla="*/ 1335 h 1354"/>
                <a:gd name="T68" fmla="*/ 122 w 471"/>
                <a:gd name="T69" fmla="*/ 1354 h 1354"/>
                <a:gd name="T70" fmla="*/ 163 w 471"/>
                <a:gd name="T71" fmla="*/ 1345 h 1354"/>
                <a:gd name="T72" fmla="*/ 151 w 471"/>
                <a:gd name="T73" fmla="*/ 1287 h 1354"/>
                <a:gd name="T74" fmla="*/ 167 w 471"/>
                <a:gd name="T75" fmla="*/ 1232 h 1354"/>
                <a:gd name="T76" fmla="*/ 173 w 471"/>
                <a:gd name="T77" fmla="*/ 1175 h 1354"/>
                <a:gd name="T78" fmla="*/ 177 w 471"/>
                <a:gd name="T79" fmla="*/ 1061 h 1354"/>
                <a:gd name="T80" fmla="*/ 175 w 471"/>
                <a:gd name="T81" fmla="*/ 1007 h 1354"/>
                <a:gd name="T82" fmla="*/ 208 w 471"/>
                <a:gd name="T83" fmla="*/ 800 h 1354"/>
                <a:gd name="T84" fmla="*/ 231 w 471"/>
                <a:gd name="T85" fmla="*/ 711 h 1354"/>
                <a:gd name="T86" fmla="*/ 250 w 471"/>
                <a:gd name="T87" fmla="*/ 712 h 1354"/>
                <a:gd name="T88" fmla="*/ 259 w 471"/>
                <a:gd name="T89" fmla="*/ 874 h 1354"/>
                <a:gd name="T90" fmla="*/ 264 w 471"/>
                <a:gd name="T91" fmla="*/ 995 h 1354"/>
                <a:gd name="T92" fmla="*/ 279 w 471"/>
                <a:gd name="T93" fmla="*/ 1186 h 1354"/>
                <a:gd name="T94" fmla="*/ 293 w 471"/>
                <a:gd name="T95" fmla="*/ 1307 h 1354"/>
                <a:gd name="T96" fmla="*/ 321 w 471"/>
                <a:gd name="T97" fmla="*/ 1314 h 1354"/>
                <a:gd name="T98" fmla="*/ 358 w 471"/>
                <a:gd name="T99" fmla="*/ 1315 h 1354"/>
                <a:gd name="T100" fmla="*/ 431 w 471"/>
                <a:gd name="T101" fmla="*/ 1327 h 1354"/>
                <a:gd name="T102" fmla="*/ 461 w 471"/>
                <a:gd name="T103" fmla="*/ 1304 h 1354"/>
                <a:gd name="T104" fmla="*/ 424 w 471"/>
                <a:gd name="T105" fmla="*/ 1288 h 1354"/>
                <a:gd name="T106" fmla="*/ 378 w 471"/>
                <a:gd name="T107" fmla="*/ 1211 h 1354"/>
                <a:gd name="T108" fmla="*/ 363 w 471"/>
                <a:gd name="T109" fmla="*/ 1061 h 1354"/>
                <a:gd name="T110" fmla="*/ 373 w 471"/>
                <a:gd name="T111" fmla="*/ 844 h 1354"/>
                <a:gd name="T112" fmla="*/ 388 w 471"/>
                <a:gd name="T113" fmla="*/ 726 h 1354"/>
                <a:gd name="T114" fmla="*/ 404 w 471"/>
                <a:gd name="T115" fmla="*/ 601 h 1354"/>
                <a:gd name="T116" fmla="*/ 436 w 471"/>
                <a:gd name="T117" fmla="*/ 588 h 1354"/>
                <a:gd name="T118" fmla="*/ 467 w 471"/>
                <a:gd name="T119" fmla="*/ 608 h 1354"/>
                <a:gd name="T120" fmla="*/ 461 w 471"/>
                <a:gd name="T121" fmla="*/ 454 h 1354"/>
                <a:gd name="T122" fmla="*/ 88 w 471"/>
                <a:gd name="T123" fmla="*/ 298 h 1354"/>
                <a:gd name="T124" fmla="*/ 94 w 471"/>
                <a:gd name="T125" fmla="*/ 317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1" h="1354">
                  <a:moveTo>
                    <a:pt x="456" y="444"/>
                  </a:moveTo>
                  <a:lnTo>
                    <a:pt x="456" y="444"/>
                  </a:lnTo>
                  <a:lnTo>
                    <a:pt x="455" y="441"/>
                  </a:lnTo>
                  <a:lnTo>
                    <a:pt x="454" y="437"/>
                  </a:lnTo>
                  <a:lnTo>
                    <a:pt x="453" y="424"/>
                  </a:lnTo>
                  <a:lnTo>
                    <a:pt x="453" y="405"/>
                  </a:lnTo>
                  <a:lnTo>
                    <a:pt x="453" y="405"/>
                  </a:lnTo>
                  <a:lnTo>
                    <a:pt x="452" y="397"/>
                  </a:lnTo>
                  <a:lnTo>
                    <a:pt x="453" y="394"/>
                  </a:lnTo>
                  <a:lnTo>
                    <a:pt x="453" y="394"/>
                  </a:lnTo>
                  <a:lnTo>
                    <a:pt x="454" y="394"/>
                  </a:lnTo>
                  <a:lnTo>
                    <a:pt x="454" y="394"/>
                  </a:lnTo>
                  <a:lnTo>
                    <a:pt x="455" y="393"/>
                  </a:lnTo>
                  <a:lnTo>
                    <a:pt x="456" y="392"/>
                  </a:lnTo>
                  <a:lnTo>
                    <a:pt x="458" y="387"/>
                  </a:lnTo>
                  <a:lnTo>
                    <a:pt x="460" y="382"/>
                  </a:lnTo>
                  <a:lnTo>
                    <a:pt x="460" y="378"/>
                  </a:lnTo>
                  <a:lnTo>
                    <a:pt x="460" y="378"/>
                  </a:lnTo>
                  <a:lnTo>
                    <a:pt x="458" y="368"/>
                  </a:lnTo>
                  <a:lnTo>
                    <a:pt x="458" y="364"/>
                  </a:lnTo>
                  <a:lnTo>
                    <a:pt x="460" y="362"/>
                  </a:lnTo>
                  <a:lnTo>
                    <a:pt x="462" y="360"/>
                  </a:lnTo>
                  <a:lnTo>
                    <a:pt x="462" y="360"/>
                  </a:lnTo>
                  <a:lnTo>
                    <a:pt x="464" y="357"/>
                  </a:lnTo>
                  <a:lnTo>
                    <a:pt x="465" y="354"/>
                  </a:lnTo>
                  <a:lnTo>
                    <a:pt x="465" y="346"/>
                  </a:lnTo>
                  <a:lnTo>
                    <a:pt x="463" y="336"/>
                  </a:lnTo>
                  <a:lnTo>
                    <a:pt x="461" y="329"/>
                  </a:lnTo>
                  <a:lnTo>
                    <a:pt x="461" y="329"/>
                  </a:lnTo>
                  <a:lnTo>
                    <a:pt x="460" y="325"/>
                  </a:lnTo>
                  <a:lnTo>
                    <a:pt x="458" y="317"/>
                  </a:lnTo>
                  <a:lnTo>
                    <a:pt x="457" y="294"/>
                  </a:lnTo>
                  <a:lnTo>
                    <a:pt x="456" y="270"/>
                  </a:lnTo>
                  <a:lnTo>
                    <a:pt x="455" y="261"/>
                  </a:lnTo>
                  <a:lnTo>
                    <a:pt x="454" y="255"/>
                  </a:lnTo>
                  <a:lnTo>
                    <a:pt x="454" y="255"/>
                  </a:lnTo>
                  <a:lnTo>
                    <a:pt x="453" y="248"/>
                  </a:lnTo>
                  <a:lnTo>
                    <a:pt x="452" y="235"/>
                  </a:lnTo>
                  <a:lnTo>
                    <a:pt x="452" y="202"/>
                  </a:lnTo>
                  <a:lnTo>
                    <a:pt x="452" y="168"/>
                  </a:lnTo>
                  <a:lnTo>
                    <a:pt x="451" y="150"/>
                  </a:lnTo>
                  <a:lnTo>
                    <a:pt x="451" y="150"/>
                  </a:lnTo>
                  <a:lnTo>
                    <a:pt x="449" y="125"/>
                  </a:lnTo>
                  <a:lnTo>
                    <a:pt x="447" y="99"/>
                  </a:lnTo>
                  <a:lnTo>
                    <a:pt x="447" y="99"/>
                  </a:lnTo>
                  <a:lnTo>
                    <a:pt x="446" y="93"/>
                  </a:lnTo>
                  <a:lnTo>
                    <a:pt x="443" y="89"/>
                  </a:lnTo>
                  <a:lnTo>
                    <a:pt x="439" y="85"/>
                  </a:lnTo>
                  <a:lnTo>
                    <a:pt x="435" y="81"/>
                  </a:lnTo>
                  <a:lnTo>
                    <a:pt x="424" y="76"/>
                  </a:lnTo>
                  <a:lnTo>
                    <a:pt x="415" y="72"/>
                  </a:lnTo>
                  <a:lnTo>
                    <a:pt x="415" y="72"/>
                  </a:lnTo>
                  <a:lnTo>
                    <a:pt x="351" y="42"/>
                  </a:lnTo>
                  <a:lnTo>
                    <a:pt x="351" y="42"/>
                  </a:lnTo>
                  <a:lnTo>
                    <a:pt x="332" y="31"/>
                  </a:lnTo>
                  <a:lnTo>
                    <a:pt x="324" y="28"/>
                  </a:lnTo>
                  <a:lnTo>
                    <a:pt x="319" y="26"/>
                  </a:lnTo>
                  <a:lnTo>
                    <a:pt x="319" y="26"/>
                  </a:lnTo>
                  <a:lnTo>
                    <a:pt x="318" y="26"/>
                  </a:lnTo>
                  <a:lnTo>
                    <a:pt x="318" y="26"/>
                  </a:lnTo>
                  <a:lnTo>
                    <a:pt x="320" y="33"/>
                  </a:lnTo>
                  <a:lnTo>
                    <a:pt x="320" y="44"/>
                  </a:lnTo>
                  <a:lnTo>
                    <a:pt x="321" y="55"/>
                  </a:lnTo>
                  <a:lnTo>
                    <a:pt x="322" y="62"/>
                  </a:lnTo>
                  <a:lnTo>
                    <a:pt x="322" y="62"/>
                  </a:lnTo>
                  <a:lnTo>
                    <a:pt x="324" y="75"/>
                  </a:lnTo>
                  <a:lnTo>
                    <a:pt x="326" y="96"/>
                  </a:lnTo>
                  <a:lnTo>
                    <a:pt x="329" y="120"/>
                  </a:lnTo>
                  <a:lnTo>
                    <a:pt x="331" y="138"/>
                  </a:lnTo>
                  <a:lnTo>
                    <a:pt x="331" y="138"/>
                  </a:lnTo>
                  <a:lnTo>
                    <a:pt x="332" y="148"/>
                  </a:lnTo>
                  <a:lnTo>
                    <a:pt x="332" y="166"/>
                  </a:lnTo>
                  <a:lnTo>
                    <a:pt x="331" y="211"/>
                  </a:lnTo>
                  <a:lnTo>
                    <a:pt x="330" y="273"/>
                  </a:lnTo>
                  <a:lnTo>
                    <a:pt x="330" y="273"/>
                  </a:lnTo>
                  <a:lnTo>
                    <a:pt x="321" y="219"/>
                  </a:lnTo>
                  <a:lnTo>
                    <a:pt x="316" y="184"/>
                  </a:lnTo>
                  <a:lnTo>
                    <a:pt x="313" y="162"/>
                  </a:lnTo>
                  <a:lnTo>
                    <a:pt x="313" y="162"/>
                  </a:lnTo>
                  <a:lnTo>
                    <a:pt x="311" y="146"/>
                  </a:lnTo>
                  <a:lnTo>
                    <a:pt x="309" y="125"/>
                  </a:lnTo>
                  <a:lnTo>
                    <a:pt x="306" y="106"/>
                  </a:lnTo>
                  <a:lnTo>
                    <a:pt x="303" y="92"/>
                  </a:lnTo>
                  <a:lnTo>
                    <a:pt x="303" y="92"/>
                  </a:lnTo>
                  <a:lnTo>
                    <a:pt x="300" y="84"/>
                  </a:lnTo>
                  <a:lnTo>
                    <a:pt x="295" y="76"/>
                  </a:lnTo>
                  <a:lnTo>
                    <a:pt x="289" y="65"/>
                  </a:lnTo>
                  <a:lnTo>
                    <a:pt x="289" y="65"/>
                  </a:lnTo>
                  <a:lnTo>
                    <a:pt x="287" y="62"/>
                  </a:lnTo>
                  <a:lnTo>
                    <a:pt x="288" y="58"/>
                  </a:lnTo>
                  <a:lnTo>
                    <a:pt x="290" y="49"/>
                  </a:lnTo>
                  <a:lnTo>
                    <a:pt x="290" y="49"/>
                  </a:lnTo>
                  <a:lnTo>
                    <a:pt x="290" y="47"/>
                  </a:lnTo>
                  <a:lnTo>
                    <a:pt x="290" y="46"/>
                  </a:lnTo>
                  <a:lnTo>
                    <a:pt x="288" y="45"/>
                  </a:lnTo>
                  <a:lnTo>
                    <a:pt x="279" y="43"/>
                  </a:lnTo>
                  <a:lnTo>
                    <a:pt x="279" y="43"/>
                  </a:lnTo>
                  <a:lnTo>
                    <a:pt x="272" y="42"/>
                  </a:lnTo>
                  <a:lnTo>
                    <a:pt x="265" y="40"/>
                  </a:lnTo>
                  <a:lnTo>
                    <a:pt x="263" y="41"/>
                  </a:lnTo>
                  <a:lnTo>
                    <a:pt x="261" y="41"/>
                  </a:lnTo>
                  <a:lnTo>
                    <a:pt x="259" y="43"/>
                  </a:lnTo>
                  <a:lnTo>
                    <a:pt x="257" y="46"/>
                  </a:lnTo>
                  <a:lnTo>
                    <a:pt x="257" y="46"/>
                  </a:lnTo>
                  <a:lnTo>
                    <a:pt x="257" y="49"/>
                  </a:lnTo>
                  <a:lnTo>
                    <a:pt x="257" y="51"/>
                  </a:lnTo>
                  <a:lnTo>
                    <a:pt x="258" y="53"/>
                  </a:lnTo>
                  <a:lnTo>
                    <a:pt x="260" y="55"/>
                  </a:lnTo>
                  <a:lnTo>
                    <a:pt x="264" y="58"/>
                  </a:lnTo>
                  <a:lnTo>
                    <a:pt x="265" y="60"/>
                  </a:lnTo>
                  <a:lnTo>
                    <a:pt x="266" y="62"/>
                  </a:lnTo>
                  <a:lnTo>
                    <a:pt x="266" y="62"/>
                  </a:lnTo>
                  <a:lnTo>
                    <a:pt x="267" y="66"/>
                  </a:lnTo>
                  <a:lnTo>
                    <a:pt x="266" y="72"/>
                  </a:lnTo>
                  <a:lnTo>
                    <a:pt x="264" y="76"/>
                  </a:lnTo>
                  <a:lnTo>
                    <a:pt x="260" y="81"/>
                  </a:lnTo>
                  <a:lnTo>
                    <a:pt x="260" y="81"/>
                  </a:lnTo>
                  <a:lnTo>
                    <a:pt x="258" y="86"/>
                  </a:lnTo>
                  <a:lnTo>
                    <a:pt x="256" y="91"/>
                  </a:lnTo>
                  <a:lnTo>
                    <a:pt x="254" y="104"/>
                  </a:lnTo>
                  <a:lnTo>
                    <a:pt x="253" y="126"/>
                  </a:lnTo>
                  <a:lnTo>
                    <a:pt x="253" y="126"/>
                  </a:lnTo>
                  <a:lnTo>
                    <a:pt x="252" y="138"/>
                  </a:lnTo>
                  <a:lnTo>
                    <a:pt x="252" y="159"/>
                  </a:lnTo>
                  <a:lnTo>
                    <a:pt x="253" y="180"/>
                  </a:lnTo>
                  <a:lnTo>
                    <a:pt x="254" y="189"/>
                  </a:lnTo>
                  <a:lnTo>
                    <a:pt x="256" y="196"/>
                  </a:lnTo>
                  <a:lnTo>
                    <a:pt x="256" y="196"/>
                  </a:lnTo>
                  <a:lnTo>
                    <a:pt x="257" y="204"/>
                  </a:lnTo>
                  <a:lnTo>
                    <a:pt x="258" y="216"/>
                  </a:lnTo>
                  <a:lnTo>
                    <a:pt x="258" y="246"/>
                  </a:lnTo>
                  <a:lnTo>
                    <a:pt x="256" y="283"/>
                  </a:lnTo>
                  <a:lnTo>
                    <a:pt x="256" y="283"/>
                  </a:lnTo>
                  <a:lnTo>
                    <a:pt x="236" y="150"/>
                  </a:lnTo>
                  <a:lnTo>
                    <a:pt x="236" y="150"/>
                  </a:lnTo>
                  <a:lnTo>
                    <a:pt x="232" y="119"/>
                  </a:lnTo>
                  <a:lnTo>
                    <a:pt x="230" y="100"/>
                  </a:lnTo>
                  <a:lnTo>
                    <a:pt x="227" y="87"/>
                  </a:lnTo>
                  <a:lnTo>
                    <a:pt x="227" y="87"/>
                  </a:lnTo>
                  <a:lnTo>
                    <a:pt x="220" y="64"/>
                  </a:lnTo>
                  <a:lnTo>
                    <a:pt x="217" y="52"/>
                  </a:lnTo>
                  <a:lnTo>
                    <a:pt x="216" y="45"/>
                  </a:lnTo>
                  <a:lnTo>
                    <a:pt x="216" y="45"/>
                  </a:lnTo>
                  <a:lnTo>
                    <a:pt x="216" y="27"/>
                  </a:lnTo>
                  <a:lnTo>
                    <a:pt x="216" y="16"/>
                  </a:lnTo>
                  <a:lnTo>
                    <a:pt x="214" y="8"/>
                  </a:lnTo>
                  <a:lnTo>
                    <a:pt x="214" y="8"/>
                  </a:lnTo>
                  <a:lnTo>
                    <a:pt x="213" y="0"/>
                  </a:lnTo>
                  <a:lnTo>
                    <a:pt x="213" y="0"/>
                  </a:lnTo>
                  <a:lnTo>
                    <a:pt x="204" y="4"/>
                  </a:lnTo>
                  <a:lnTo>
                    <a:pt x="193" y="8"/>
                  </a:lnTo>
                  <a:lnTo>
                    <a:pt x="193" y="8"/>
                  </a:lnTo>
                  <a:lnTo>
                    <a:pt x="187" y="12"/>
                  </a:lnTo>
                  <a:lnTo>
                    <a:pt x="180" y="15"/>
                  </a:lnTo>
                  <a:lnTo>
                    <a:pt x="165" y="18"/>
                  </a:lnTo>
                  <a:lnTo>
                    <a:pt x="150" y="21"/>
                  </a:lnTo>
                  <a:lnTo>
                    <a:pt x="137" y="24"/>
                  </a:lnTo>
                  <a:lnTo>
                    <a:pt x="137" y="24"/>
                  </a:lnTo>
                  <a:lnTo>
                    <a:pt x="106" y="34"/>
                  </a:lnTo>
                  <a:lnTo>
                    <a:pt x="89" y="37"/>
                  </a:lnTo>
                  <a:lnTo>
                    <a:pt x="73" y="41"/>
                  </a:lnTo>
                  <a:lnTo>
                    <a:pt x="73" y="41"/>
                  </a:lnTo>
                  <a:lnTo>
                    <a:pt x="70" y="42"/>
                  </a:lnTo>
                  <a:lnTo>
                    <a:pt x="67" y="43"/>
                  </a:lnTo>
                  <a:lnTo>
                    <a:pt x="62" y="47"/>
                  </a:lnTo>
                  <a:lnTo>
                    <a:pt x="60" y="52"/>
                  </a:lnTo>
                  <a:lnTo>
                    <a:pt x="58" y="59"/>
                  </a:lnTo>
                  <a:lnTo>
                    <a:pt x="56" y="72"/>
                  </a:lnTo>
                  <a:lnTo>
                    <a:pt x="55" y="81"/>
                  </a:lnTo>
                  <a:lnTo>
                    <a:pt x="55" y="81"/>
                  </a:lnTo>
                  <a:lnTo>
                    <a:pt x="46" y="115"/>
                  </a:lnTo>
                  <a:lnTo>
                    <a:pt x="42" y="134"/>
                  </a:lnTo>
                  <a:lnTo>
                    <a:pt x="41" y="146"/>
                  </a:lnTo>
                  <a:lnTo>
                    <a:pt x="41" y="146"/>
                  </a:lnTo>
                  <a:lnTo>
                    <a:pt x="38" y="160"/>
                  </a:lnTo>
                  <a:lnTo>
                    <a:pt x="32" y="181"/>
                  </a:lnTo>
                  <a:lnTo>
                    <a:pt x="26" y="205"/>
                  </a:lnTo>
                  <a:lnTo>
                    <a:pt x="24" y="216"/>
                  </a:lnTo>
                  <a:lnTo>
                    <a:pt x="23" y="223"/>
                  </a:lnTo>
                  <a:lnTo>
                    <a:pt x="23" y="223"/>
                  </a:lnTo>
                  <a:lnTo>
                    <a:pt x="21" y="239"/>
                  </a:lnTo>
                  <a:lnTo>
                    <a:pt x="17" y="260"/>
                  </a:lnTo>
                  <a:lnTo>
                    <a:pt x="12" y="281"/>
                  </a:lnTo>
                  <a:lnTo>
                    <a:pt x="9" y="291"/>
                  </a:lnTo>
                  <a:lnTo>
                    <a:pt x="4" y="299"/>
                  </a:lnTo>
                  <a:lnTo>
                    <a:pt x="4" y="299"/>
                  </a:lnTo>
                  <a:lnTo>
                    <a:pt x="1" y="308"/>
                  </a:lnTo>
                  <a:lnTo>
                    <a:pt x="0" y="316"/>
                  </a:lnTo>
                  <a:lnTo>
                    <a:pt x="0" y="324"/>
                  </a:lnTo>
                  <a:lnTo>
                    <a:pt x="2" y="333"/>
                  </a:lnTo>
                  <a:lnTo>
                    <a:pt x="4" y="341"/>
                  </a:lnTo>
                  <a:lnTo>
                    <a:pt x="6" y="349"/>
                  </a:lnTo>
                  <a:lnTo>
                    <a:pt x="12" y="361"/>
                  </a:lnTo>
                  <a:lnTo>
                    <a:pt x="12" y="361"/>
                  </a:lnTo>
                  <a:lnTo>
                    <a:pt x="16" y="367"/>
                  </a:lnTo>
                  <a:lnTo>
                    <a:pt x="20" y="371"/>
                  </a:lnTo>
                  <a:lnTo>
                    <a:pt x="21" y="374"/>
                  </a:lnTo>
                  <a:lnTo>
                    <a:pt x="23" y="377"/>
                  </a:lnTo>
                  <a:lnTo>
                    <a:pt x="25" y="389"/>
                  </a:lnTo>
                  <a:lnTo>
                    <a:pt x="25" y="389"/>
                  </a:lnTo>
                  <a:lnTo>
                    <a:pt x="27" y="395"/>
                  </a:lnTo>
                  <a:lnTo>
                    <a:pt x="28" y="399"/>
                  </a:lnTo>
                  <a:lnTo>
                    <a:pt x="30" y="402"/>
                  </a:lnTo>
                  <a:lnTo>
                    <a:pt x="32" y="405"/>
                  </a:lnTo>
                  <a:lnTo>
                    <a:pt x="37" y="407"/>
                  </a:lnTo>
                  <a:lnTo>
                    <a:pt x="40" y="408"/>
                  </a:lnTo>
                  <a:lnTo>
                    <a:pt x="42" y="410"/>
                  </a:lnTo>
                  <a:lnTo>
                    <a:pt x="42" y="410"/>
                  </a:lnTo>
                  <a:lnTo>
                    <a:pt x="44" y="414"/>
                  </a:lnTo>
                  <a:lnTo>
                    <a:pt x="44" y="419"/>
                  </a:lnTo>
                  <a:lnTo>
                    <a:pt x="43" y="425"/>
                  </a:lnTo>
                  <a:lnTo>
                    <a:pt x="42" y="431"/>
                  </a:lnTo>
                  <a:lnTo>
                    <a:pt x="39" y="447"/>
                  </a:lnTo>
                  <a:lnTo>
                    <a:pt x="39" y="453"/>
                  </a:lnTo>
                  <a:lnTo>
                    <a:pt x="39" y="458"/>
                  </a:lnTo>
                  <a:lnTo>
                    <a:pt x="39" y="458"/>
                  </a:lnTo>
                  <a:lnTo>
                    <a:pt x="41" y="464"/>
                  </a:lnTo>
                  <a:lnTo>
                    <a:pt x="46" y="471"/>
                  </a:lnTo>
                  <a:lnTo>
                    <a:pt x="59" y="488"/>
                  </a:lnTo>
                  <a:lnTo>
                    <a:pt x="74" y="506"/>
                  </a:lnTo>
                  <a:lnTo>
                    <a:pt x="85" y="516"/>
                  </a:lnTo>
                  <a:lnTo>
                    <a:pt x="85" y="516"/>
                  </a:lnTo>
                  <a:lnTo>
                    <a:pt x="90" y="522"/>
                  </a:lnTo>
                  <a:lnTo>
                    <a:pt x="91" y="524"/>
                  </a:lnTo>
                  <a:lnTo>
                    <a:pt x="91" y="527"/>
                  </a:lnTo>
                  <a:lnTo>
                    <a:pt x="91" y="534"/>
                  </a:lnTo>
                  <a:lnTo>
                    <a:pt x="90" y="545"/>
                  </a:lnTo>
                  <a:lnTo>
                    <a:pt x="90" y="545"/>
                  </a:lnTo>
                  <a:lnTo>
                    <a:pt x="89" y="564"/>
                  </a:lnTo>
                  <a:lnTo>
                    <a:pt x="88" y="588"/>
                  </a:lnTo>
                  <a:lnTo>
                    <a:pt x="90" y="639"/>
                  </a:lnTo>
                  <a:lnTo>
                    <a:pt x="90" y="639"/>
                  </a:lnTo>
                  <a:lnTo>
                    <a:pt x="89" y="657"/>
                  </a:lnTo>
                  <a:lnTo>
                    <a:pt x="88" y="672"/>
                  </a:lnTo>
                  <a:lnTo>
                    <a:pt x="82" y="703"/>
                  </a:lnTo>
                  <a:lnTo>
                    <a:pt x="82" y="703"/>
                  </a:lnTo>
                  <a:lnTo>
                    <a:pt x="79" y="715"/>
                  </a:lnTo>
                  <a:lnTo>
                    <a:pt x="78" y="732"/>
                  </a:lnTo>
                  <a:lnTo>
                    <a:pt x="78" y="778"/>
                  </a:lnTo>
                  <a:lnTo>
                    <a:pt x="78" y="849"/>
                  </a:lnTo>
                  <a:lnTo>
                    <a:pt x="78" y="849"/>
                  </a:lnTo>
                  <a:lnTo>
                    <a:pt x="77" y="870"/>
                  </a:lnTo>
                  <a:lnTo>
                    <a:pt x="74" y="901"/>
                  </a:lnTo>
                  <a:lnTo>
                    <a:pt x="71" y="932"/>
                  </a:lnTo>
                  <a:lnTo>
                    <a:pt x="70" y="954"/>
                  </a:lnTo>
                  <a:lnTo>
                    <a:pt x="70" y="954"/>
                  </a:lnTo>
                  <a:lnTo>
                    <a:pt x="69" y="1005"/>
                  </a:lnTo>
                  <a:lnTo>
                    <a:pt x="67" y="1033"/>
                  </a:lnTo>
                  <a:lnTo>
                    <a:pt x="65" y="1043"/>
                  </a:lnTo>
                  <a:lnTo>
                    <a:pt x="64" y="1049"/>
                  </a:lnTo>
                  <a:lnTo>
                    <a:pt x="64" y="1049"/>
                  </a:lnTo>
                  <a:lnTo>
                    <a:pt x="63" y="1058"/>
                  </a:lnTo>
                  <a:lnTo>
                    <a:pt x="62" y="1070"/>
                  </a:lnTo>
                  <a:lnTo>
                    <a:pt x="62" y="1106"/>
                  </a:lnTo>
                  <a:lnTo>
                    <a:pt x="62" y="1166"/>
                  </a:lnTo>
                  <a:lnTo>
                    <a:pt x="62" y="1166"/>
                  </a:lnTo>
                  <a:lnTo>
                    <a:pt x="64" y="1204"/>
                  </a:lnTo>
                  <a:lnTo>
                    <a:pt x="65" y="1226"/>
                  </a:lnTo>
                  <a:lnTo>
                    <a:pt x="65" y="1242"/>
                  </a:lnTo>
                  <a:lnTo>
                    <a:pt x="65" y="1242"/>
                  </a:lnTo>
                  <a:lnTo>
                    <a:pt x="64" y="1255"/>
                  </a:lnTo>
                  <a:lnTo>
                    <a:pt x="65" y="1267"/>
                  </a:lnTo>
                  <a:lnTo>
                    <a:pt x="68" y="1278"/>
                  </a:lnTo>
                  <a:lnTo>
                    <a:pt x="71" y="1285"/>
                  </a:lnTo>
                  <a:lnTo>
                    <a:pt x="71" y="1285"/>
                  </a:lnTo>
                  <a:lnTo>
                    <a:pt x="72" y="1287"/>
                  </a:lnTo>
                  <a:lnTo>
                    <a:pt x="73" y="1292"/>
                  </a:lnTo>
                  <a:lnTo>
                    <a:pt x="73" y="1302"/>
                  </a:lnTo>
                  <a:lnTo>
                    <a:pt x="72" y="1315"/>
                  </a:lnTo>
                  <a:lnTo>
                    <a:pt x="73" y="1331"/>
                  </a:lnTo>
                  <a:lnTo>
                    <a:pt x="73" y="1331"/>
                  </a:lnTo>
                  <a:lnTo>
                    <a:pt x="73" y="1335"/>
                  </a:lnTo>
                  <a:lnTo>
                    <a:pt x="75" y="1339"/>
                  </a:lnTo>
                  <a:lnTo>
                    <a:pt x="76" y="1342"/>
                  </a:lnTo>
                  <a:lnTo>
                    <a:pt x="79" y="1344"/>
                  </a:lnTo>
                  <a:lnTo>
                    <a:pt x="85" y="1349"/>
                  </a:lnTo>
                  <a:lnTo>
                    <a:pt x="92" y="1352"/>
                  </a:lnTo>
                  <a:lnTo>
                    <a:pt x="100" y="1353"/>
                  </a:lnTo>
                  <a:lnTo>
                    <a:pt x="108" y="1354"/>
                  </a:lnTo>
                  <a:lnTo>
                    <a:pt x="122" y="1354"/>
                  </a:lnTo>
                  <a:lnTo>
                    <a:pt x="122" y="1354"/>
                  </a:lnTo>
                  <a:lnTo>
                    <a:pt x="134" y="1354"/>
                  </a:lnTo>
                  <a:lnTo>
                    <a:pt x="147" y="1353"/>
                  </a:lnTo>
                  <a:lnTo>
                    <a:pt x="152" y="1352"/>
                  </a:lnTo>
                  <a:lnTo>
                    <a:pt x="157" y="1350"/>
                  </a:lnTo>
                  <a:lnTo>
                    <a:pt x="161" y="1348"/>
                  </a:lnTo>
                  <a:lnTo>
                    <a:pt x="163" y="1345"/>
                  </a:lnTo>
                  <a:lnTo>
                    <a:pt x="163" y="1345"/>
                  </a:lnTo>
                  <a:lnTo>
                    <a:pt x="164" y="1341"/>
                  </a:lnTo>
                  <a:lnTo>
                    <a:pt x="164" y="1335"/>
                  </a:lnTo>
                  <a:lnTo>
                    <a:pt x="161" y="1321"/>
                  </a:lnTo>
                  <a:lnTo>
                    <a:pt x="157" y="1306"/>
                  </a:lnTo>
                  <a:lnTo>
                    <a:pt x="152" y="1295"/>
                  </a:lnTo>
                  <a:lnTo>
                    <a:pt x="152" y="1295"/>
                  </a:lnTo>
                  <a:lnTo>
                    <a:pt x="151" y="1292"/>
                  </a:lnTo>
                  <a:lnTo>
                    <a:pt x="151" y="1287"/>
                  </a:lnTo>
                  <a:lnTo>
                    <a:pt x="154" y="1280"/>
                  </a:lnTo>
                  <a:lnTo>
                    <a:pt x="158" y="1272"/>
                  </a:lnTo>
                  <a:lnTo>
                    <a:pt x="162" y="1266"/>
                  </a:lnTo>
                  <a:lnTo>
                    <a:pt x="162" y="1266"/>
                  </a:lnTo>
                  <a:lnTo>
                    <a:pt x="165" y="1259"/>
                  </a:lnTo>
                  <a:lnTo>
                    <a:pt x="167" y="1251"/>
                  </a:lnTo>
                  <a:lnTo>
                    <a:pt x="167" y="1242"/>
                  </a:lnTo>
                  <a:lnTo>
                    <a:pt x="167" y="1232"/>
                  </a:lnTo>
                  <a:lnTo>
                    <a:pt x="167" y="1232"/>
                  </a:lnTo>
                  <a:lnTo>
                    <a:pt x="167" y="1207"/>
                  </a:lnTo>
                  <a:lnTo>
                    <a:pt x="169" y="1195"/>
                  </a:lnTo>
                  <a:lnTo>
                    <a:pt x="170" y="1191"/>
                  </a:lnTo>
                  <a:lnTo>
                    <a:pt x="171" y="1186"/>
                  </a:lnTo>
                  <a:lnTo>
                    <a:pt x="171" y="1186"/>
                  </a:lnTo>
                  <a:lnTo>
                    <a:pt x="172" y="1182"/>
                  </a:lnTo>
                  <a:lnTo>
                    <a:pt x="173" y="1175"/>
                  </a:lnTo>
                  <a:lnTo>
                    <a:pt x="174" y="1157"/>
                  </a:lnTo>
                  <a:lnTo>
                    <a:pt x="174" y="1140"/>
                  </a:lnTo>
                  <a:lnTo>
                    <a:pt x="175" y="1126"/>
                  </a:lnTo>
                  <a:lnTo>
                    <a:pt x="175" y="1126"/>
                  </a:lnTo>
                  <a:lnTo>
                    <a:pt x="177" y="1111"/>
                  </a:lnTo>
                  <a:lnTo>
                    <a:pt x="178" y="1091"/>
                  </a:lnTo>
                  <a:lnTo>
                    <a:pt x="177" y="1069"/>
                  </a:lnTo>
                  <a:lnTo>
                    <a:pt x="177" y="1061"/>
                  </a:lnTo>
                  <a:lnTo>
                    <a:pt x="175" y="1055"/>
                  </a:lnTo>
                  <a:lnTo>
                    <a:pt x="175" y="1055"/>
                  </a:lnTo>
                  <a:lnTo>
                    <a:pt x="174" y="1050"/>
                  </a:lnTo>
                  <a:lnTo>
                    <a:pt x="173" y="1044"/>
                  </a:lnTo>
                  <a:lnTo>
                    <a:pt x="172" y="1031"/>
                  </a:lnTo>
                  <a:lnTo>
                    <a:pt x="173" y="1018"/>
                  </a:lnTo>
                  <a:lnTo>
                    <a:pt x="175" y="1007"/>
                  </a:lnTo>
                  <a:lnTo>
                    <a:pt x="175" y="1007"/>
                  </a:lnTo>
                  <a:lnTo>
                    <a:pt x="180" y="985"/>
                  </a:lnTo>
                  <a:lnTo>
                    <a:pt x="188" y="944"/>
                  </a:lnTo>
                  <a:lnTo>
                    <a:pt x="193" y="903"/>
                  </a:lnTo>
                  <a:lnTo>
                    <a:pt x="196" y="880"/>
                  </a:lnTo>
                  <a:lnTo>
                    <a:pt x="196" y="880"/>
                  </a:lnTo>
                  <a:lnTo>
                    <a:pt x="199" y="862"/>
                  </a:lnTo>
                  <a:lnTo>
                    <a:pt x="203" y="831"/>
                  </a:lnTo>
                  <a:lnTo>
                    <a:pt x="208" y="800"/>
                  </a:lnTo>
                  <a:lnTo>
                    <a:pt x="210" y="788"/>
                  </a:lnTo>
                  <a:lnTo>
                    <a:pt x="213" y="781"/>
                  </a:lnTo>
                  <a:lnTo>
                    <a:pt x="213" y="781"/>
                  </a:lnTo>
                  <a:lnTo>
                    <a:pt x="217" y="768"/>
                  </a:lnTo>
                  <a:lnTo>
                    <a:pt x="221" y="749"/>
                  </a:lnTo>
                  <a:lnTo>
                    <a:pt x="229" y="716"/>
                  </a:lnTo>
                  <a:lnTo>
                    <a:pt x="229" y="716"/>
                  </a:lnTo>
                  <a:lnTo>
                    <a:pt x="231" y="711"/>
                  </a:lnTo>
                  <a:lnTo>
                    <a:pt x="233" y="706"/>
                  </a:lnTo>
                  <a:lnTo>
                    <a:pt x="235" y="704"/>
                  </a:lnTo>
                  <a:lnTo>
                    <a:pt x="238" y="703"/>
                  </a:lnTo>
                  <a:lnTo>
                    <a:pt x="240" y="703"/>
                  </a:lnTo>
                  <a:lnTo>
                    <a:pt x="244" y="704"/>
                  </a:lnTo>
                  <a:lnTo>
                    <a:pt x="248" y="707"/>
                  </a:lnTo>
                  <a:lnTo>
                    <a:pt x="248" y="707"/>
                  </a:lnTo>
                  <a:lnTo>
                    <a:pt x="250" y="712"/>
                  </a:lnTo>
                  <a:lnTo>
                    <a:pt x="252" y="718"/>
                  </a:lnTo>
                  <a:lnTo>
                    <a:pt x="257" y="738"/>
                  </a:lnTo>
                  <a:lnTo>
                    <a:pt x="260" y="759"/>
                  </a:lnTo>
                  <a:lnTo>
                    <a:pt x="262" y="776"/>
                  </a:lnTo>
                  <a:lnTo>
                    <a:pt x="262" y="776"/>
                  </a:lnTo>
                  <a:lnTo>
                    <a:pt x="262" y="800"/>
                  </a:lnTo>
                  <a:lnTo>
                    <a:pt x="260" y="836"/>
                  </a:lnTo>
                  <a:lnTo>
                    <a:pt x="259" y="874"/>
                  </a:lnTo>
                  <a:lnTo>
                    <a:pt x="258" y="900"/>
                  </a:lnTo>
                  <a:lnTo>
                    <a:pt x="258" y="900"/>
                  </a:lnTo>
                  <a:lnTo>
                    <a:pt x="259" y="919"/>
                  </a:lnTo>
                  <a:lnTo>
                    <a:pt x="261" y="939"/>
                  </a:lnTo>
                  <a:lnTo>
                    <a:pt x="263" y="958"/>
                  </a:lnTo>
                  <a:lnTo>
                    <a:pt x="264" y="972"/>
                  </a:lnTo>
                  <a:lnTo>
                    <a:pt x="264" y="972"/>
                  </a:lnTo>
                  <a:lnTo>
                    <a:pt x="264" y="995"/>
                  </a:lnTo>
                  <a:lnTo>
                    <a:pt x="266" y="1038"/>
                  </a:lnTo>
                  <a:lnTo>
                    <a:pt x="269" y="1081"/>
                  </a:lnTo>
                  <a:lnTo>
                    <a:pt x="272" y="1108"/>
                  </a:lnTo>
                  <a:lnTo>
                    <a:pt x="272" y="1108"/>
                  </a:lnTo>
                  <a:lnTo>
                    <a:pt x="274" y="1125"/>
                  </a:lnTo>
                  <a:lnTo>
                    <a:pt x="275" y="1149"/>
                  </a:lnTo>
                  <a:lnTo>
                    <a:pt x="277" y="1171"/>
                  </a:lnTo>
                  <a:lnTo>
                    <a:pt x="279" y="1186"/>
                  </a:lnTo>
                  <a:lnTo>
                    <a:pt x="279" y="1186"/>
                  </a:lnTo>
                  <a:lnTo>
                    <a:pt x="280" y="1199"/>
                  </a:lnTo>
                  <a:lnTo>
                    <a:pt x="280" y="1219"/>
                  </a:lnTo>
                  <a:lnTo>
                    <a:pt x="280" y="1252"/>
                  </a:lnTo>
                  <a:lnTo>
                    <a:pt x="280" y="1252"/>
                  </a:lnTo>
                  <a:lnTo>
                    <a:pt x="281" y="1308"/>
                  </a:lnTo>
                  <a:lnTo>
                    <a:pt x="281" y="1308"/>
                  </a:lnTo>
                  <a:lnTo>
                    <a:pt x="293" y="1307"/>
                  </a:lnTo>
                  <a:lnTo>
                    <a:pt x="293" y="1307"/>
                  </a:lnTo>
                  <a:lnTo>
                    <a:pt x="294" y="1311"/>
                  </a:lnTo>
                  <a:lnTo>
                    <a:pt x="297" y="1313"/>
                  </a:lnTo>
                  <a:lnTo>
                    <a:pt x="304" y="1313"/>
                  </a:lnTo>
                  <a:lnTo>
                    <a:pt x="312" y="1314"/>
                  </a:lnTo>
                  <a:lnTo>
                    <a:pt x="312" y="1314"/>
                  </a:lnTo>
                  <a:lnTo>
                    <a:pt x="318" y="1314"/>
                  </a:lnTo>
                  <a:lnTo>
                    <a:pt x="321" y="1314"/>
                  </a:lnTo>
                  <a:lnTo>
                    <a:pt x="325" y="1312"/>
                  </a:lnTo>
                  <a:lnTo>
                    <a:pt x="329" y="1310"/>
                  </a:lnTo>
                  <a:lnTo>
                    <a:pt x="332" y="1309"/>
                  </a:lnTo>
                  <a:lnTo>
                    <a:pt x="335" y="1308"/>
                  </a:lnTo>
                  <a:lnTo>
                    <a:pt x="335" y="1308"/>
                  </a:lnTo>
                  <a:lnTo>
                    <a:pt x="344" y="1309"/>
                  </a:lnTo>
                  <a:lnTo>
                    <a:pt x="351" y="1311"/>
                  </a:lnTo>
                  <a:lnTo>
                    <a:pt x="358" y="1315"/>
                  </a:lnTo>
                  <a:lnTo>
                    <a:pt x="364" y="1319"/>
                  </a:lnTo>
                  <a:lnTo>
                    <a:pt x="364" y="1319"/>
                  </a:lnTo>
                  <a:lnTo>
                    <a:pt x="373" y="1323"/>
                  </a:lnTo>
                  <a:lnTo>
                    <a:pt x="387" y="1326"/>
                  </a:lnTo>
                  <a:lnTo>
                    <a:pt x="395" y="1327"/>
                  </a:lnTo>
                  <a:lnTo>
                    <a:pt x="406" y="1328"/>
                  </a:lnTo>
                  <a:lnTo>
                    <a:pt x="418" y="1328"/>
                  </a:lnTo>
                  <a:lnTo>
                    <a:pt x="431" y="1327"/>
                  </a:lnTo>
                  <a:lnTo>
                    <a:pt x="431" y="1327"/>
                  </a:lnTo>
                  <a:lnTo>
                    <a:pt x="442" y="1325"/>
                  </a:lnTo>
                  <a:lnTo>
                    <a:pt x="450" y="1323"/>
                  </a:lnTo>
                  <a:lnTo>
                    <a:pt x="456" y="1321"/>
                  </a:lnTo>
                  <a:lnTo>
                    <a:pt x="460" y="1317"/>
                  </a:lnTo>
                  <a:lnTo>
                    <a:pt x="461" y="1314"/>
                  </a:lnTo>
                  <a:lnTo>
                    <a:pt x="461" y="1311"/>
                  </a:lnTo>
                  <a:lnTo>
                    <a:pt x="461" y="1304"/>
                  </a:lnTo>
                  <a:lnTo>
                    <a:pt x="461" y="1304"/>
                  </a:lnTo>
                  <a:lnTo>
                    <a:pt x="460" y="1300"/>
                  </a:lnTo>
                  <a:lnTo>
                    <a:pt x="457" y="1298"/>
                  </a:lnTo>
                  <a:lnTo>
                    <a:pt x="453" y="1297"/>
                  </a:lnTo>
                  <a:lnTo>
                    <a:pt x="449" y="1296"/>
                  </a:lnTo>
                  <a:lnTo>
                    <a:pt x="437" y="1294"/>
                  </a:lnTo>
                  <a:lnTo>
                    <a:pt x="431" y="1292"/>
                  </a:lnTo>
                  <a:lnTo>
                    <a:pt x="424" y="1288"/>
                  </a:lnTo>
                  <a:lnTo>
                    <a:pt x="424" y="1288"/>
                  </a:lnTo>
                  <a:lnTo>
                    <a:pt x="410" y="1279"/>
                  </a:lnTo>
                  <a:lnTo>
                    <a:pt x="398" y="1268"/>
                  </a:lnTo>
                  <a:lnTo>
                    <a:pt x="390" y="1258"/>
                  </a:lnTo>
                  <a:lnTo>
                    <a:pt x="387" y="1254"/>
                  </a:lnTo>
                  <a:lnTo>
                    <a:pt x="385" y="1251"/>
                  </a:lnTo>
                  <a:lnTo>
                    <a:pt x="385" y="1251"/>
                  </a:lnTo>
                  <a:lnTo>
                    <a:pt x="378" y="1211"/>
                  </a:lnTo>
                  <a:lnTo>
                    <a:pt x="368" y="1162"/>
                  </a:lnTo>
                  <a:lnTo>
                    <a:pt x="368" y="1162"/>
                  </a:lnTo>
                  <a:lnTo>
                    <a:pt x="367" y="1153"/>
                  </a:lnTo>
                  <a:lnTo>
                    <a:pt x="366" y="1140"/>
                  </a:lnTo>
                  <a:lnTo>
                    <a:pt x="364" y="1110"/>
                  </a:lnTo>
                  <a:lnTo>
                    <a:pt x="363" y="1080"/>
                  </a:lnTo>
                  <a:lnTo>
                    <a:pt x="363" y="1061"/>
                  </a:lnTo>
                  <a:lnTo>
                    <a:pt x="363" y="1061"/>
                  </a:lnTo>
                  <a:lnTo>
                    <a:pt x="366" y="1015"/>
                  </a:lnTo>
                  <a:lnTo>
                    <a:pt x="369" y="968"/>
                  </a:lnTo>
                  <a:lnTo>
                    <a:pt x="369" y="968"/>
                  </a:lnTo>
                  <a:lnTo>
                    <a:pt x="369" y="944"/>
                  </a:lnTo>
                  <a:lnTo>
                    <a:pt x="370" y="904"/>
                  </a:lnTo>
                  <a:lnTo>
                    <a:pt x="371" y="864"/>
                  </a:lnTo>
                  <a:lnTo>
                    <a:pt x="371" y="850"/>
                  </a:lnTo>
                  <a:lnTo>
                    <a:pt x="373" y="844"/>
                  </a:lnTo>
                  <a:lnTo>
                    <a:pt x="373" y="844"/>
                  </a:lnTo>
                  <a:lnTo>
                    <a:pt x="376" y="829"/>
                  </a:lnTo>
                  <a:lnTo>
                    <a:pt x="379" y="804"/>
                  </a:lnTo>
                  <a:lnTo>
                    <a:pt x="381" y="778"/>
                  </a:lnTo>
                  <a:lnTo>
                    <a:pt x="382" y="763"/>
                  </a:lnTo>
                  <a:lnTo>
                    <a:pt x="382" y="763"/>
                  </a:lnTo>
                  <a:lnTo>
                    <a:pt x="383" y="749"/>
                  </a:lnTo>
                  <a:lnTo>
                    <a:pt x="388" y="726"/>
                  </a:lnTo>
                  <a:lnTo>
                    <a:pt x="393" y="685"/>
                  </a:lnTo>
                  <a:lnTo>
                    <a:pt x="393" y="685"/>
                  </a:lnTo>
                  <a:lnTo>
                    <a:pt x="396" y="644"/>
                  </a:lnTo>
                  <a:lnTo>
                    <a:pt x="398" y="621"/>
                  </a:lnTo>
                  <a:lnTo>
                    <a:pt x="400" y="612"/>
                  </a:lnTo>
                  <a:lnTo>
                    <a:pt x="403" y="607"/>
                  </a:lnTo>
                  <a:lnTo>
                    <a:pt x="403" y="607"/>
                  </a:lnTo>
                  <a:lnTo>
                    <a:pt x="404" y="601"/>
                  </a:lnTo>
                  <a:lnTo>
                    <a:pt x="406" y="593"/>
                  </a:lnTo>
                  <a:lnTo>
                    <a:pt x="407" y="573"/>
                  </a:lnTo>
                  <a:lnTo>
                    <a:pt x="408" y="549"/>
                  </a:lnTo>
                  <a:lnTo>
                    <a:pt x="408" y="549"/>
                  </a:lnTo>
                  <a:lnTo>
                    <a:pt x="411" y="553"/>
                  </a:lnTo>
                  <a:lnTo>
                    <a:pt x="414" y="559"/>
                  </a:lnTo>
                  <a:lnTo>
                    <a:pt x="425" y="573"/>
                  </a:lnTo>
                  <a:lnTo>
                    <a:pt x="436" y="588"/>
                  </a:lnTo>
                  <a:lnTo>
                    <a:pt x="446" y="602"/>
                  </a:lnTo>
                  <a:lnTo>
                    <a:pt x="446" y="602"/>
                  </a:lnTo>
                  <a:lnTo>
                    <a:pt x="453" y="614"/>
                  </a:lnTo>
                  <a:lnTo>
                    <a:pt x="462" y="624"/>
                  </a:lnTo>
                  <a:lnTo>
                    <a:pt x="469" y="632"/>
                  </a:lnTo>
                  <a:lnTo>
                    <a:pt x="469" y="632"/>
                  </a:lnTo>
                  <a:lnTo>
                    <a:pt x="468" y="623"/>
                  </a:lnTo>
                  <a:lnTo>
                    <a:pt x="467" y="608"/>
                  </a:lnTo>
                  <a:lnTo>
                    <a:pt x="468" y="568"/>
                  </a:lnTo>
                  <a:lnTo>
                    <a:pt x="469" y="528"/>
                  </a:lnTo>
                  <a:lnTo>
                    <a:pt x="471" y="503"/>
                  </a:lnTo>
                  <a:lnTo>
                    <a:pt x="471" y="503"/>
                  </a:lnTo>
                  <a:lnTo>
                    <a:pt x="471" y="497"/>
                  </a:lnTo>
                  <a:lnTo>
                    <a:pt x="470" y="489"/>
                  </a:lnTo>
                  <a:lnTo>
                    <a:pt x="466" y="471"/>
                  </a:lnTo>
                  <a:lnTo>
                    <a:pt x="461" y="454"/>
                  </a:lnTo>
                  <a:lnTo>
                    <a:pt x="456" y="444"/>
                  </a:lnTo>
                  <a:lnTo>
                    <a:pt x="456" y="444"/>
                  </a:lnTo>
                  <a:close/>
                  <a:moveTo>
                    <a:pt x="94" y="317"/>
                  </a:moveTo>
                  <a:lnTo>
                    <a:pt x="94" y="317"/>
                  </a:lnTo>
                  <a:lnTo>
                    <a:pt x="88" y="306"/>
                  </a:lnTo>
                  <a:lnTo>
                    <a:pt x="88" y="306"/>
                  </a:lnTo>
                  <a:lnTo>
                    <a:pt x="88" y="303"/>
                  </a:lnTo>
                  <a:lnTo>
                    <a:pt x="88" y="298"/>
                  </a:lnTo>
                  <a:lnTo>
                    <a:pt x="90" y="294"/>
                  </a:lnTo>
                  <a:lnTo>
                    <a:pt x="92" y="293"/>
                  </a:lnTo>
                  <a:lnTo>
                    <a:pt x="94" y="291"/>
                  </a:lnTo>
                  <a:lnTo>
                    <a:pt x="94" y="291"/>
                  </a:lnTo>
                  <a:lnTo>
                    <a:pt x="94" y="294"/>
                  </a:lnTo>
                  <a:lnTo>
                    <a:pt x="94" y="302"/>
                  </a:lnTo>
                  <a:lnTo>
                    <a:pt x="94" y="317"/>
                  </a:lnTo>
                  <a:lnTo>
                    <a:pt x="94" y="3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ea typeface="微软雅黑" panose="020B0503020204020204" pitchFamily="34" charset="-122"/>
              </a:endParaRPr>
            </a:p>
          </p:txBody>
        </p:sp>
      </p:grpSp>
      <p:sp>
        <p:nvSpPr>
          <p:cNvPr id="101" name="Freeform 54"/>
          <p:cNvSpPr>
            <a:spLocks noEditPoints="1"/>
          </p:cNvSpPr>
          <p:nvPr/>
        </p:nvSpPr>
        <p:spPr bwMode="auto">
          <a:xfrm>
            <a:off x="2712067" y="4009455"/>
            <a:ext cx="596957" cy="1274860"/>
          </a:xfrm>
          <a:custGeom>
            <a:avLst/>
            <a:gdLst>
              <a:gd name="T0" fmla="*/ 685 w 739"/>
              <a:gd name="T1" fmla="*/ 1403 h 1578"/>
              <a:gd name="T2" fmla="*/ 615 w 739"/>
              <a:gd name="T3" fmla="*/ 1107 h 1578"/>
              <a:gd name="T4" fmla="*/ 642 w 739"/>
              <a:gd name="T5" fmla="*/ 933 h 1578"/>
              <a:gd name="T6" fmla="*/ 669 w 739"/>
              <a:gd name="T7" fmla="*/ 676 h 1578"/>
              <a:gd name="T8" fmla="*/ 606 w 739"/>
              <a:gd name="T9" fmla="*/ 614 h 1578"/>
              <a:gd name="T10" fmla="*/ 525 w 739"/>
              <a:gd name="T11" fmla="*/ 606 h 1578"/>
              <a:gd name="T12" fmla="*/ 406 w 739"/>
              <a:gd name="T13" fmla="*/ 622 h 1578"/>
              <a:gd name="T14" fmla="*/ 372 w 739"/>
              <a:gd name="T15" fmla="*/ 638 h 1578"/>
              <a:gd name="T16" fmla="*/ 254 w 739"/>
              <a:gd name="T17" fmla="*/ 631 h 1578"/>
              <a:gd name="T18" fmla="*/ 447 w 739"/>
              <a:gd name="T19" fmla="*/ 574 h 1578"/>
              <a:gd name="T20" fmla="*/ 692 w 739"/>
              <a:gd name="T21" fmla="*/ 541 h 1578"/>
              <a:gd name="T22" fmla="*/ 708 w 739"/>
              <a:gd name="T23" fmla="*/ 378 h 1578"/>
              <a:gd name="T24" fmla="*/ 653 w 739"/>
              <a:gd name="T25" fmla="*/ 266 h 1578"/>
              <a:gd name="T26" fmla="*/ 605 w 739"/>
              <a:gd name="T27" fmla="*/ 135 h 1578"/>
              <a:gd name="T28" fmla="*/ 461 w 739"/>
              <a:gd name="T29" fmla="*/ 172 h 1578"/>
              <a:gd name="T30" fmla="*/ 461 w 739"/>
              <a:gd name="T31" fmla="*/ 311 h 1578"/>
              <a:gd name="T32" fmla="*/ 489 w 739"/>
              <a:gd name="T33" fmla="*/ 310 h 1578"/>
              <a:gd name="T34" fmla="*/ 421 w 739"/>
              <a:gd name="T35" fmla="*/ 378 h 1578"/>
              <a:gd name="T36" fmla="*/ 394 w 739"/>
              <a:gd name="T37" fmla="*/ 506 h 1578"/>
              <a:gd name="T38" fmla="*/ 332 w 739"/>
              <a:gd name="T39" fmla="*/ 246 h 1578"/>
              <a:gd name="T40" fmla="*/ 303 w 739"/>
              <a:gd name="T41" fmla="*/ 164 h 1578"/>
              <a:gd name="T42" fmla="*/ 278 w 739"/>
              <a:gd name="T43" fmla="*/ 47 h 1578"/>
              <a:gd name="T44" fmla="*/ 139 w 739"/>
              <a:gd name="T45" fmla="*/ 47 h 1578"/>
              <a:gd name="T46" fmla="*/ 167 w 739"/>
              <a:gd name="T47" fmla="*/ 165 h 1578"/>
              <a:gd name="T48" fmla="*/ 135 w 739"/>
              <a:gd name="T49" fmla="*/ 234 h 1578"/>
              <a:gd name="T50" fmla="*/ 23 w 739"/>
              <a:gd name="T51" fmla="*/ 367 h 1578"/>
              <a:gd name="T52" fmla="*/ 3 w 739"/>
              <a:gd name="T53" fmla="*/ 539 h 1578"/>
              <a:gd name="T54" fmla="*/ 19 w 739"/>
              <a:gd name="T55" fmla="*/ 663 h 1578"/>
              <a:gd name="T56" fmla="*/ 34 w 739"/>
              <a:gd name="T57" fmla="*/ 714 h 1578"/>
              <a:gd name="T58" fmla="*/ 69 w 739"/>
              <a:gd name="T59" fmla="*/ 794 h 1578"/>
              <a:gd name="T60" fmla="*/ 85 w 739"/>
              <a:gd name="T61" fmla="*/ 1136 h 1578"/>
              <a:gd name="T62" fmla="*/ 121 w 739"/>
              <a:gd name="T63" fmla="*/ 1465 h 1578"/>
              <a:gd name="T64" fmla="*/ 140 w 739"/>
              <a:gd name="T65" fmla="*/ 1563 h 1578"/>
              <a:gd name="T66" fmla="*/ 216 w 739"/>
              <a:gd name="T67" fmla="*/ 1502 h 1578"/>
              <a:gd name="T68" fmla="*/ 329 w 739"/>
              <a:gd name="T69" fmla="*/ 1506 h 1578"/>
              <a:gd name="T70" fmla="*/ 386 w 739"/>
              <a:gd name="T71" fmla="*/ 1466 h 1578"/>
              <a:gd name="T72" fmla="*/ 275 w 739"/>
              <a:gd name="T73" fmla="*/ 1385 h 1578"/>
              <a:gd name="T74" fmla="*/ 345 w 739"/>
              <a:gd name="T75" fmla="*/ 1031 h 1578"/>
              <a:gd name="T76" fmla="*/ 392 w 739"/>
              <a:gd name="T77" fmla="*/ 861 h 1578"/>
              <a:gd name="T78" fmla="*/ 411 w 739"/>
              <a:gd name="T79" fmla="*/ 982 h 1578"/>
              <a:gd name="T80" fmla="*/ 474 w 739"/>
              <a:gd name="T81" fmla="*/ 1181 h 1578"/>
              <a:gd name="T82" fmla="*/ 468 w 739"/>
              <a:gd name="T83" fmla="*/ 1487 h 1578"/>
              <a:gd name="T84" fmla="*/ 476 w 739"/>
              <a:gd name="T85" fmla="*/ 1538 h 1578"/>
              <a:gd name="T86" fmla="*/ 550 w 739"/>
              <a:gd name="T87" fmla="*/ 1477 h 1578"/>
              <a:gd name="T88" fmla="*/ 590 w 739"/>
              <a:gd name="T89" fmla="*/ 1467 h 1578"/>
              <a:gd name="T90" fmla="*/ 591 w 739"/>
              <a:gd name="T91" fmla="*/ 1312 h 1578"/>
              <a:gd name="T92" fmla="*/ 666 w 739"/>
              <a:gd name="T93" fmla="*/ 1525 h 1578"/>
              <a:gd name="T94" fmla="*/ 737 w 739"/>
              <a:gd name="T95" fmla="*/ 1551 h 1578"/>
              <a:gd name="T96" fmla="*/ 492 w 739"/>
              <a:gd name="T97" fmla="*/ 350 h 1578"/>
              <a:gd name="T98" fmla="*/ 514 w 739"/>
              <a:gd name="T99" fmla="*/ 396 h 1578"/>
              <a:gd name="T100" fmla="*/ 578 w 739"/>
              <a:gd name="T101" fmla="*/ 311 h 1578"/>
              <a:gd name="T102" fmla="*/ 597 w 739"/>
              <a:gd name="T103" fmla="*/ 385 h 1578"/>
              <a:gd name="T104" fmla="*/ 532 w 739"/>
              <a:gd name="T105" fmla="*/ 400 h 1578"/>
              <a:gd name="T106" fmla="*/ 505 w 739"/>
              <a:gd name="T107" fmla="*/ 395 h 1578"/>
              <a:gd name="T108" fmla="*/ 477 w 739"/>
              <a:gd name="T109" fmla="*/ 382 h 1578"/>
              <a:gd name="T110" fmla="*/ 280 w 739"/>
              <a:gd name="T111" fmla="*/ 235 h 1578"/>
              <a:gd name="T112" fmla="*/ 273 w 739"/>
              <a:gd name="T113" fmla="*/ 270 h 1578"/>
              <a:gd name="T114" fmla="*/ 254 w 739"/>
              <a:gd name="T115" fmla="*/ 270 h 1578"/>
              <a:gd name="T116" fmla="*/ 234 w 739"/>
              <a:gd name="T117" fmla="*/ 281 h 1578"/>
              <a:gd name="T118" fmla="*/ 391 w 739"/>
              <a:gd name="T119" fmla="*/ 799 h 1578"/>
              <a:gd name="T120" fmla="*/ 420 w 739"/>
              <a:gd name="T121" fmla="*/ 670 h 1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39" h="1578">
                <a:moveTo>
                  <a:pt x="716" y="1481"/>
                </a:moveTo>
                <a:lnTo>
                  <a:pt x="716" y="1481"/>
                </a:lnTo>
                <a:lnTo>
                  <a:pt x="712" y="1462"/>
                </a:lnTo>
                <a:lnTo>
                  <a:pt x="709" y="1452"/>
                </a:lnTo>
                <a:lnTo>
                  <a:pt x="707" y="1449"/>
                </a:lnTo>
                <a:lnTo>
                  <a:pt x="706" y="1447"/>
                </a:lnTo>
                <a:lnTo>
                  <a:pt x="706" y="1447"/>
                </a:lnTo>
                <a:lnTo>
                  <a:pt x="702" y="1444"/>
                </a:lnTo>
                <a:lnTo>
                  <a:pt x="700" y="1440"/>
                </a:lnTo>
                <a:lnTo>
                  <a:pt x="699" y="1434"/>
                </a:lnTo>
                <a:lnTo>
                  <a:pt x="698" y="1429"/>
                </a:lnTo>
                <a:lnTo>
                  <a:pt x="698" y="1429"/>
                </a:lnTo>
                <a:lnTo>
                  <a:pt x="698" y="1425"/>
                </a:lnTo>
                <a:lnTo>
                  <a:pt x="698" y="1420"/>
                </a:lnTo>
                <a:lnTo>
                  <a:pt x="696" y="1416"/>
                </a:lnTo>
                <a:lnTo>
                  <a:pt x="693" y="1412"/>
                </a:lnTo>
                <a:lnTo>
                  <a:pt x="693" y="1412"/>
                </a:lnTo>
                <a:lnTo>
                  <a:pt x="688" y="1407"/>
                </a:lnTo>
                <a:lnTo>
                  <a:pt x="685" y="1403"/>
                </a:lnTo>
                <a:lnTo>
                  <a:pt x="682" y="1396"/>
                </a:lnTo>
                <a:lnTo>
                  <a:pt x="680" y="1388"/>
                </a:lnTo>
                <a:lnTo>
                  <a:pt x="680" y="1388"/>
                </a:lnTo>
                <a:lnTo>
                  <a:pt x="677" y="1373"/>
                </a:lnTo>
                <a:lnTo>
                  <a:pt x="674" y="1351"/>
                </a:lnTo>
                <a:lnTo>
                  <a:pt x="671" y="1328"/>
                </a:lnTo>
                <a:lnTo>
                  <a:pt x="670" y="1305"/>
                </a:lnTo>
                <a:lnTo>
                  <a:pt x="670" y="1305"/>
                </a:lnTo>
                <a:lnTo>
                  <a:pt x="669" y="1295"/>
                </a:lnTo>
                <a:lnTo>
                  <a:pt x="668" y="1281"/>
                </a:lnTo>
                <a:lnTo>
                  <a:pt x="663" y="1252"/>
                </a:lnTo>
                <a:lnTo>
                  <a:pt x="654" y="1213"/>
                </a:lnTo>
                <a:lnTo>
                  <a:pt x="654" y="1213"/>
                </a:lnTo>
                <a:lnTo>
                  <a:pt x="649" y="1198"/>
                </a:lnTo>
                <a:lnTo>
                  <a:pt x="638" y="1170"/>
                </a:lnTo>
                <a:lnTo>
                  <a:pt x="620" y="1127"/>
                </a:lnTo>
                <a:lnTo>
                  <a:pt x="620" y="1127"/>
                </a:lnTo>
                <a:lnTo>
                  <a:pt x="617" y="1118"/>
                </a:lnTo>
                <a:lnTo>
                  <a:pt x="615" y="1107"/>
                </a:lnTo>
                <a:lnTo>
                  <a:pt x="615" y="1094"/>
                </a:lnTo>
                <a:lnTo>
                  <a:pt x="616" y="1084"/>
                </a:lnTo>
                <a:lnTo>
                  <a:pt x="616" y="1084"/>
                </a:lnTo>
                <a:lnTo>
                  <a:pt x="620" y="1067"/>
                </a:lnTo>
                <a:lnTo>
                  <a:pt x="623" y="1042"/>
                </a:lnTo>
                <a:lnTo>
                  <a:pt x="627" y="1009"/>
                </a:lnTo>
                <a:lnTo>
                  <a:pt x="627" y="1009"/>
                </a:lnTo>
                <a:lnTo>
                  <a:pt x="630" y="1009"/>
                </a:lnTo>
                <a:lnTo>
                  <a:pt x="634" y="1008"/>
                </a:lnTo>
                <a:lnTo>
                  <a:pt x="636" y="1006"/>
                </a:lnTo>
                <a:lnTo>
                  <a:pt x="636" y="1006"/>
                </a:lnTo>
                <a:lnTo>
                  <a:pt x="636" y="999"/>
                </a:lnTo>
                <a:lnTo>
                  <a:pt x="636" y="988"/>
                </a:lnTo>
                <a:lnTo>
                  <a:pt x="637" y="971"/>
                </a:lnTo>
                <a:lnTo>
                  <a:pt x="637" y="971"/>
                </a:lnTo>
                <a:lnTo>
                  <a:pt x="638" y="954"/>
                </a:lnTo>
                <a:lnTo>
                  <a:pt x="639" y="943"/>
                </a:lnTo>
                <a:lnTo>
                  <a:pt x="642" y="933"/>
                </a:lnTo>
                <a:lnTo>
                  <a:pt x="642" y="933"/>
                </a:lnTo>
                <a:lnTo>
                  <a:pt x="643" y="927"/>
                </a:lnTo>
                <a:lnTo>
                  <a:pt x="643" y="920"/>
                </a:lnTo>
                <a:lnTo>
                  <a:pt x="644" y="903"/>
                </a:lnTo>
                <a:lnTo>
                  <a:pt x="643" y="882"/>
                </a:lnTo>
                <a:lnTo>
                  <a:pt x="643" y="882"/>
                </a:lnTo>
                <a:lnTo>
                  <a:pt x="668" y="883"/>
                </a:lnTo>
                <a:lnTo>
                  <a:pt x="668" y="883"/>
                </a:lnTo>
                <a:lnTo>
                  <a:pt x="669" y="878"/>
                </a:lnTo>
                <a:lnTo>
                  <a:pt x="671" y="868"/>
                </a:lnTo>
                <a:lnTo>
                  <a:pt x="673" y="837"/>
                </a:lnTo>
                <a:lnTo>
                  <a:pt x="677" y="790"/>
                </a:lnTo>
                <a:lnTo>
                  <a:pt x="677" y="790"/>
                </a:lnTo>
                <a:lnTo>
                  <a:pt x="675" y="744"/>
                </a:lnTo>
                <a:lnTo>
                  <a:pt x="673" y="714"/>
                </a:lnTo>
                <a:lnTo>
                  <a:pt x="672" y="702"/>
                </a:lnTo>
                <a:lnTo>
                  <a:pt x="671" y="694"/>
                </a:lnTo>
                <a:lnTo>
                  <a:pt x="671" y="694"/>
                </a:lnTo>
                <a:lnTo>
                  <a:pt x="669" y="685"/>
                </a:lnTo>
                <a:lnTo>
                  <a:pt x="669" y="676"/>
                </a:lnTo>
                <a:lnTo>
                  <a:pt x="670" y="666"/>
                </a:lnTo>
                <a:lnTo>
                  <a:pt x="670" y="666"/>
                </a:lnTo>
                <a:lnTo>
                  <a:pt x="673" y="666"/>
                </a:lnTo>
                <a:lnTo>
                  <a:pt x="679" y="664"/>
                </a:lnTo>
                <a:lnTo>
                  <a:pt x="685" y="659"/>
                </a:lnTo>
                <a:lnTo>
                  <a:pt x="685" y="659"/>
                </a:lnTo>
                <a:lnTo>
                  <a:pt x="689" y="656"/>
                </a:lnTo>
                <a:lnTo>
                  <a:pt x="693" y="650"/>
                </a:lnTo>
                <a:lnTo>
                  <a:pt x="695" y="644"/>
                </a:lnTo>
                <a:lnTo>
                  <a:pt x="697" y="637"/>
                </a:lnTo>
                <a:lnTo>
                  <a:pt x="699" y="622"/>
                </a:lnTo>
                <a:lnTo>
                  <a:pt x="699" y="609"/>
                </a:lnTo>
                <a:lnTo>
                  <a:pt x="699" y="609"/>
                </a:lnTo>
                <a:lnTo>
                  <a:pt x="699" y="602"/>
                </a:lnTo>
                <a:lnTo>
                  <a:pt x="701" y="593"/>
                </a:lnTo>
                <a:lnTo>
                  <a:pt x="701" y="593"/>
                </a:lnTo>
                <a:lnTo>
                  <a:pt x="651" y="603"/>
                </a:lnTo>
                <a:lnTo>
                  <a:pt x="623" y="608"/>
                </a:lnTo>
                <a:lnTo>
                  <a:pt x="606" y="614"/>
                </a:lnTo>
                <a:lnTo>
                  <a:pt x="606" y="614"/>
                </a:lnTo>
                <a:lnTo>
                  <a:pt x="575" y="624"/>
                </a:lnTo>
                <a:lnTo>
                  <a:pt x="559" y="630"/>
                </a:lnTo>
                <a:lnTo>
                  <a:pt x="552" y="631"/>
                </a:lnTo>
                <a:lnTo>
                  <a:pt x="547" y="632"/>
                </a:lnTo>
                <a:lnTo>
                  <a:pt x="547" y="632"/>
                </a:lnTo>
                <a:lnTo>
                  <a:pt x="537" y="633"/>
                </a:lnTo>
                <a:lnTo>
                  <a:pt x="529" y="634"/>
                </a:lnTo>
                <a:lnTo>
                  <a:pt x="526" y="634"/>
                </a:lnTo>
                <a:lnTo>
                  <a:pt x="524" y="634"/>
                </a:lnTo>
                <a:lnTo>
                  <a:pt x="523" y="633"/>
                </a:lnTo>
                <a:lnTo>
                  <a:pt x="523" y="631"/>
                </a:lnTo>
                <a:lnTo>
                  <a:pt x="523" y="631"/>
                </a:lnTo>
                <a:lnTo>
                  <a:pt x="528" y="616"/>
                </a:lnTo>
                <a:lnTo>
                  <a:pt x="529" y="609"/>
                </a:lnTo>
                <a:lnTo>
                  <a:pt x="528" y="607"/>
                </a:lnTo>
                <a:lnTo>
                  <a:pt x="527" y="606"/>
                </a:lnTo>
                <a:lnTo>
                  <a:pt x="527" y="606"/>
                </a:lnTo>
                <a:lnTo>
                  <a:pt x="525" y="606"/>
                </a:lnTo>
                <a:lnTo>
                  <a:pt x="523" y="606"/>
                </a:lnTo>
                <a:lnTo>
                  <a:pt x="518" y="610"/>
                </a:lnTo>
                <a:lnTo>
                  <a:pt x="509" y="619"/>
                </a:lnTo>
                <a:lnTo>
                  <a:pt x="509" y="619"/>
                </a:lnTo>
                <a:lnTo>
                  <a:pt x="502" y="632"/>
                </a:lnTo>
                <a:lnTo>
                  <a:pt x="498" y="636"/>
                </a:lnTo>
                <a:lnTo>
                  <a:pt x="494" y="639"/>
                </a:lnTo>
                <a:lnTo>
                  <a:pt x="491" y="642"/>
                </a:lnTo>
                <a:lnTo>
                  <a:pt x="485" y="643"/>
                </a:lnTo>
                <a:lnTo>
                  <a:pt x="485" y="643"/>
                </a:lnTo>
                <a:lnTo>
                  <a:pt x="476" y="643"/>
                </a:lnTo>
                <a:lnTo>
                  <a:pt x="463" y="642"/>
                </a:lnTo>
                <a:lnTo>
                  <a:pt x="451" y="638"/>
                </a:lnTo>
                <a:lnTo>
                  <a:pt x="441" y="634"/>
                </a:lnTo>
                <a:lnTo>
                  <a:pt x="441" y="634"/>
                </a:lnTo>
                <a:lnTo>
                  <a:pt x="415" y="622"/>
                </a:lnTo>
                <a:lnTo>
                  <a:pt x="415" y="622"/>
                </a:lnTo>
                <a:lnTo>
                  <a:pt x="410" y="621"/>
                </a:lnTo>
                <a:lnTo>
                  <a:pt x="406" y="622"/>
                </a:lnTo>
                <a:lnTo>
                  <a:pt x="402" y="624"/>
                </a:lnTo>
                <a:lnTo>
                  <a:pt x="401" y="627"/>
                </a:lnTo>
                <a:lnTo>
                  <a:pt x="401" y="628"/>
                </a:lnTo>
                <a:lnTo>
                  <a:pt x="401" y="628"/>
                </a:lnTo>
                <a:lnTo>
                  <a:pt x="405" y="632"/>
                </a:lnTo>
                <a:lnTo>
                  <a:pt x="409" y="637"/>
                </a:lnTo>
                <a:lnTo>
                  <a:pt x="419" y="644"/>
                </a:lnTo>
                <a:lnTo>
                  <a:pt x="419" y="644"/>
                </a:lnTo>
                <a:lnTo>
                  <a:pt x="405" y="637"/>
                </a:lnTo>
                <a:lnTo>
                  <a:pt x="387" y="629"/>
                </a:lnTo>
                <a:lnTo>
                  <a:pt x="387" y="629"/>
                </a:lnTo>
                <a:lnTo>
                  <a:pt x="381" y="629"/>
                </a:lnTo>
                <a:lnTo>
                  <a:pt x="376" y="629"/>
                </a:lnTo>
                <a:lnTo>
                  <a:pt x="372" y="630"/>
                </a:lnTo>
                <a:lnTo>
                  <a:pt x="369" y="630"/>
                </a:lnTo>
                <a:lnTo>
                  <a:pt x="369" y="632"/>
                </a:lnTo>
                <a:lnTo>
                  <a:pt x="369" y="632"/>
                </a:lnTo>
                <a:lnTo>
                  <a:pt x="369" y="635"/>
                </a:lnTo>
                <a:lnTo>
                  <a:pt x="372" y="638"/>
                </a:lnTo>
                <a:lnTo>
                  <a:pt x="376" y="643"/>
                </a:lnTo>
                <a:lnTo>
                  <a:pt x="383" y="645"/>
                </a:lnTo>
                <a:lnTo>
                  <a:pt x="383" y="645"/>
                </a:lnTo>
                <a:lnTo>
                  <a:pt x="391" y="648"/>
                </a:lnTo>
                <a:lnTo>
                  <a:pt x="398" y="652"/>
                </a:lnTo>
                <a:lnTo>
                  <a:pt x="405" y="657"/>
                </a:lnTo>
                <a:lnTo>
                  <a:pt x="410" y="659"/>
                </a:lnTo>
                <a:lnTo>
                  <a:pt x="410" y="659"/>
                </a:lnTo>
                <a:lnTo>
                  <a:pt x="415" y="661"/>
                </a:lnTo>
                <a:lnTo>
                  <a:pt x="420" y="664"/>
                </a:lnTo>
                <a:lnTo>
                  <a:pt x="424" y="668"/>
                </a:lnTo>
                <a:lnTo>
                  <a:pt x="424" y="668"/>
                </a:lnTo>
                <a:lnTo>
                  <a:pt x="348" y="656"/>
                </a:lnTo>
                <a:lnTo>
                  <a:pt x="265" y="643"/>
                </a:lnTo>
                <a:lnTo>
                  <a:pt x="265" y="643"/>
                </a:lnTo>
                <a:lnTo>
                  <a:pt x="263" y="642"/>
                </a:lnTo>
                <a:lnTo>
                  <a:pt x="261" y="641"/>
                </a:lnTo>
                <a:lnTo>
                  <a:pt x="257" y="636"/>
                </a:lnTo>
                <a:lnTo>
                  <a:pt x="254" y="631"/>
                </a:lnTo>
                <a:lnTo>
                  <a:pt x="250" y="624"/>
                </a:lnTo>
                <a:lnTo>
                  <a:pt x="250" y="624"/>
                </a:lnTo>
                <a:lnTo>
                  <a:pt x="236" y="599"/>
                </a:lnTo>
                <a:lnTo>
                  <a:pt x="233" y="591"/>
                </a:lnTo>
                <a:lnTo>
                  <a:pt x="231" y="585"/>
                </a:lnTo>
                <a:lnTo>
                  <a:pt x="230" y="579"/>
                </a:lnTo>
                <a:lnTo>
                  <a:pt x="231" y="578"/>
                </a:lnTo>
                <a:lnTo>
                  <a:pt x="232" y="577"/>
                </a:lnTo>
                <a:lnTo>
                  <a:pt x="424" y="594"/>
                </a:lnTo>
                <a:lnTo>
                  <a:pt x="424" y="594"/>
                </a:lnTo>
                <a:lnTo>
                  <a:pt x="424" y="592"/>
                </a:lnTo>
                <a:lnTo>
                  <a:pt x="425" y="586"/>
                </a:lnTo>
                <a:lnTo>
                  <a:pt x="426" y="583"/>
                </a:lnTo>
                <a:lnTo>
                  <a:pt x="429" y="579"/>
                </a:lnTo>
                <a:lnTo>
                  <a:pt x="433" y="577"/>
                </a:lnTo>
                <a:lnTo>
                  <a:pt x="437" y="575"/>
                </a:lnTo>
                <a:lnTo>
                  <a:pt x="437" y="575"/>
                </a:lnTo>
                <a:lnTo>
                  <a:pt x="442" y="574"/>
                </a:lnTo>
                <a:lnTo>
                  <a:pt x="447" y="574"/>
                </a:lnTo>
                <a:lnTo>
                  <a:pt x="450" y="575"/>
                </a:lnTo>
                <a:lnTo>
                  <a:pt x="453" y="577"/>
                </a:lnTo>
                <a:lnTo>
                  <a:pt x="455" y="578"/>
                </a:lnTo>
                <a:lnTo>
                  <a:pt x="458" y="580"/>
                </a:lnTo>
                <a:lnTo>
                  <a:pt x="459" y="586"/>
                </a:lnTo>
                <a:lnTo>
                  <a:pt x="459" y="586"/>
                </a:lnTo>
                <a:lnTo>
                  <a:pt x="485" y="579"/>
                </a:lnTo>
                <a:lnTo>
                  <a:pt x="543" y="564"/>
                </a:lnTo>
                <a:lnTo>
                  <a:pt x="575" y="558"/>
                </a:lnTo>
                <a:lnTo>
                  <a:pt x="602" y="551"/>
                </a:lnTo>
                <a:lnTo>
                  <a:pt x="623" y="548"/>
                </a:lnTo>
                <a:lnTo>
                  <a:pt x="628" y="548"/>
                </a:lnTo>
                <a:lnTo>
                  <a:pt x="630" y="549"/>
                </a:lnTo>
                <a:lnTo>
                  <a:pt x="630" y="549"/>
                </a:lnTo>
                <a:lnTo>
                  <a:pt x="634" y="556"/>
                </a:lnTo>
                <a:lnTo>
                  <a:pt x="635" y="558"/>
                </a:lnTo>
                <a:lnTo>
                  <a:pt x="635" y="558"/>
                </a:lnTo>
                <a:lnTo>
                  <a:pt x="665" y="548"/>
                </a:lnTo>
                <a:lnTo>
                  <a:pt x="692" y="541"/>
                </a:lnTo>
                <a:lnTo>
                  <a:pt x="716" y="534"/>
                </a:lnTo>
                <a:lnTo>
                  <a:pt x="716" y="534"/>
                </a:lnTo>
                <a:lnTo>
                  <a:pt x="719" y="520"/>
                </a:lnTo>
                <a:lnTo>
                  <a:pt x="724" y="507"/>
                </a:lnTo>
                <a:lnTo>
                  <a:pt x="724" y="507"/>
                </a:lnTo>
                <a:lnTo>
                  <a:pt x="725" y="502"/>
                </a:lnTo>
                <a:lnTo>
                  <a:pt x="725" y="494"/>
                </a:lnTo>
                <a:lnTo>
                  <a:pt x="724" y="475"/>
                </a:lnTo>
                <a:lnTo>
                  <a:pt x="723" y="454"/>
                </a:lnTo>
                <a:lnTo>
                  <a:pt x="723" y="445"/>
                </a:lnTo>
                <a:lnTo>
                  <a:pt x="723" y="439"/>
                </a:lnTo>
                <a:lnTo>
                  <a:pt x="723" y="439"/>
                </a:lnTo>
                <a:lnTo>
                  <a:pt x="723" y="434"/>
                </a:lnTo>
                <a:lnTo>
                  <a:pt x="723" y="428"/>
                </a:lnTo>
                <a:lnTo>
                  <a:pt x="721" y="415"/>
                </a:lnTo>
                <a:lnTo>
                  <a:pt x="715" y="395"/>
                </a:lnTo>
                <a:lnTo>
                  <a:pt x="715" y="395"/>
                </a:lnTo>
                <a:lnTo>
                  <a:pt x="713" y="388"/>
                </a:lnTo>
                <a:lnTo>
                  <a:pt x="708" y="378"/>
                </a:lnTo>
                <a:lnTo>
                  <a:pt x="702" y="370"/>
                </a:lnTo>
                <a:lnTo>
                  <a:pt x="699" y="367"/>
                </a:lnTo>
                <a:lnTo>
                  <a:pt x="696" y="365"/>
                </a:lnTo>
                <a:lnTo>
                  <a:pt x="696" y="365"/>
                </a:lnTo>
                <a:lnTo>
                  <a:pt x="687" y="360"/>
                </a:lnTo>
                <a:lnTo>
                  <a:pt x="685" y="359"/>
                </a:lnTo>
                <a:lnTo>
                  <a:pt x="683" y="356"/>
                </a:lnTo>
                <a:lnTo>
                  <a:pt x="683" y="356"/>
                </a:lnTo>
                <a:lnTo>
                  <a:pt x="679" y="347"/>
                </a:lnTo>
                <a:lnTo>
                  <a:pt x="677" y="343"/>
                </a:lnTo>
                <a:lnTo>
                  <a:pt x="672" y="339"/>
                </a:lnTo>
                <a:lnTo>
                  <a:pt x="672" y="339"/>
                </a:lnTo>
                <a:lnTo>
                  <a:pt x="667" y="332"/>
                </a:lnTo>
                <a:lnTo>
                  <a:pt x="661" y="326"/>
                </a:lnTo>
                <a:lnTo>
                  <a:pt x="655" y="316"/>
                </a:lnTo>
                <a:lnTo>
                  <a:pt x="655" y="316"/>
                </a:lnTo>
                <a:lnTo>
                  <a:pt x="654" y="294"/>
                </a:lnTo>
                <a:lnTo>
                  <a:pt x="653" y="279"/>
                </a:lnTo>
                <a:lnTo>
                  <a:pt x="653" y="266"/>
                </a:lnTo>
                <a:lnTo>
                  <a:pt x="653" y="266"/>
                </a:lnTo>
                <a:lnTo>
                  <a:pt x="653" y="255"/>
                </a:lnTo>
                <a:lnTo>
                  <a:pt x="651" y="244"/>
                </a:lnTo>
                <a:lnTo>
                  <a:pt x="649" y="234"/>
                </a:lnTo>
                <a:lnTo>
                  <a:pt x="648" y="224"/>
                </a:lnTo>
                <a:lnTo>
                  <a:pt x="648" y="224"/>
                </a:lnTo>
                <a:lnTo>
                  <a:pt x="648" y="220"/>
                </a:lnTo>
                <a:lnTo>
                  <a:pt x="646" y="214"/>
                </a:lnTo>
                <a:lnTo>
                  <a:pt x="643" y="203"/>
                </a:lnTo>
                <a:lnTo>
                  <a:pt x="638" y="191"/>
                </a:lnTo>
                <a:lnTo>
                  <a:pt x="635" y="178"/>
                </a:lnTo>
                <a:lnTo>
                  <a:pt x="635" y="178"/>
                </a:lnTo>
                <a:lnTo>
                  <a:pt x="633" y="171"/>
                </a:lnTo>
                <a:lnTo>
                  <a:pt x="629" y="165"/>
                </a:lnTo>
                <a:lnTo>
                  <a:pt x="625" y="159"/>
                </a:lnTo>
                <a:lnTo>
                  <a:pt x="621" y="154"/>
                </a:lnTo>
                <a:lnTo>
                  <a:pt x="612" y="144"/>
                </a:lnTo>
                <a:lnTo>
                  <a:pt x="605" y="135"/>
                </a:lnTo>
                <a:lnTo>
                  <a:pt x="605" y="135"/>
                </a:lnTo>
                <a:lnTo>
                  <a:pt x="601" y="130"/>
                </a:lnTo>
                <a:lnTo>
                  <a:pt x="597" y="127"/>
                </a:lnTo>
                <a:lnTo>
                  <a:pt x="592" y="124"/>
                </a:lnTo>
                <a:lnTo>
                  <a:pt x="586" y="121"/>
                </a:lnTo>
                <a:lnTo>
                  <a:pt x="576" y="116"/>
                </a:lnTo>
                <a:lnTo>
                  <a:pt x="565" y="115"/>
                </a:lnTo>
                <a:lnTo>
                  <a:pt x="565" y="115"/>
                </a:lnTo>
                <a:lnTo>
                  <a:pt x="553" y="116"/>
                </a:lnTo>
                <a:lnTo>
                  <a:pt x="536" y="119"/>
                </a:lnTo>
                <a:lnTo>
                  <a:pt x="520" y="123"/>
                </a:lnTo>
                <a:lnTo>
                  <a:pt x="507" y="128"/>
                </a:lnTo>
                <a:lnTo>
                  <a:pt x="507" y="128"/>
                </a:lnTo>
                <a:lnTo>
                  <a:pt x="500" y="131"/>
                </a:lnTo>
                <a:lnTo>
                  <a:pt x="495" y="136"/>
                </a:lnTo>
                <a:lnTo>
                  <a:pt x="482" y="145"/>
                </a:lnTo>
                <a:lnTo>
                  <a:pt x="471" y="157"/>
                </a:lnTo>
                <a:lnTo>
                  <a:pt x="464" y="167"/>
                </a:lnTo>
                <a:lnTo>
                  <a:pt x="464" y="167"/>
                </a:lnTo>
                <a:lnTo>
                  <a:pt x="461" y="172"/>
                </a:lnTo>
                <a:lnTo>
                  <a:pt x="459" y="179"/>
                </a:lnTo>
                <a:lnTo>
                  <a:pt x="455" y="195"/>
                </a:lnTo>
                <a:lnTo>
                  <a:pt x="454" y="211"/>
                </a:lnTo>
                <a:lnTo>
                  <a:pt x="454" y="216"/>
                </a:lnTo>
                <a:lnTo>
                  <a:pt x="455" y="220"/>
                </a:lnTo>
                <a:lnTo>
                  <a:pt x="455" y="220"/>
                </a:lnTo>
                <a:lnTo>
                  <a:pt x="459" y="227"/>
                </a:lnTo>
                <a:lnTo>
                  <a:pt x="460" y="238"/>
                </a:lnTo>
                <a:lnTo>
                  <a:pt x="460" y="249"/>
                </a:lnTo>
                <a:lnTo>
                  <a:pt x="459" y="258"/>
                </a:lnTo>
                <a:lnTo>
                  <a:pt x="459" y="258"/>
                </a:lnTo>
                <a:lnTo>
                  <a:pt x="458" y="261"/>
                </a:lnTo>
                <a:lnTo>
                  <a:pt x="458" y="266"/>
                </a:lnTo>
                <a:lnTo>
                  <a:pt x="459" y="274"/>
                </a:lnTo>
                <a:lnTo>
                  <a:pt x="463" y="289"/>
                </a:lnTo>
                <a:lnTo>
                  <a:pt x="463" y="289"/>
                </a:lnTo>
                <a:lnTo>
                  <a:pt x="463" y="295"/>
                </a:lnTo>
                <a:lnTo>
                  <a:pt x="462" y="302"/>
                </a:lnTo>
                <a:lnTo>
                  <a:pt x="461" y="311"/>
                </a:lnTo>
                <a:lnTo>
                  <a:pt x="461" y="319"/>
                </a:lnTo>
                <a:lnTo>
                  <a:pt x="461" y="319"/>
                </a:lnTo>
                <a:lnTo>
                  <a:pt x="461" y="324"/>
                </a:lnTo>
                <a:lnTo>
                  <a:pt x="463" y="328"/>
                </a:lnTo>
                <a:lnTo>
                  <a:pt x="467" y="336"/>
                </a:lnTo>
                <a:lnTo>
                  <a:pt x="471" y="340"/>
                </a:lnTo>
                <a:lnTo>
                  <a:pt x="473" y="341"/>
                </a:lnTo>
                <a:lnTo>
                  <a:pt x="473" y="341"/>
                </a:lnTo>
                <a:lnTo>
                  <a:pt x="475" y="336"/>
                </a:lnTo>
                <a:lnTo>
                  <a:pt x="477" y="332"/>
                </a:lnTo>
                <a:lnTo>
                  <a:pt x="479" y="329"/>
                </a:lnTo>
                <a:lnTo>
                  <a:pt x="479" y="329"/>
                </a:lnTo>
                <a:lnTo>
                  <a:pt x="481" y="327"/>
                </a:lnTo>
                <a:lnTo>
                  <a:pt x="482" y="324"/>
                </a:lnTo>
                <a:lnTo>
                  <a:pt x="484" y="315"/>
                </a:lnTo>
                <a:lnTo>
                  <a:pt x="484" y="315"/>
                </a:lnTo>
                <a:lnTo>
                  <a:pt x="484" y="313"/>
                </a:lnTo>
                <a:lnTo>
                  <a:pt x="485" y="311"/>
                </a:lnTo>
                <a:lnTo>
                  <a:pt x="489" y="310"/>
                </a:lnTo>
                <a:lnTo>
                  <a:pt x="492" y="309"/>
                </a:lnTo>
                <a:lnTo>
                  <a:pt x="493" y="310"/>
                </a:lnTo>
                <a:lnTo>
                  <a:pt x="493" y="310"/>
                </a:lnTo>
                <a:lnTo>
                  <a:pt x="496" y="318"/>
                </a:lnTo>
                <a:lnTo>
                  <a:pt x="499" y="326"/>
                </a:lnTo>
                <a:lnTo>
                  <a:pt x="499" y="326"/>
                </a:lnTo>
                <a:lnTo>
                  <a:pt x="499" y="329"/>
                </a:lnTo>
                <a:lnTo>
                  <a:pt x="498" y="331"/>
                </a:lnTo>
                <a:lnTo>
                  <a:pt x="491" y="338"/>
                </a:lnTo>
                <a:lnTo>
                  <a:pt x="491" y="338"/>
                </a:lnTo>
                <a:lnTo>
                  <a:pt x="486" y="341"/>
                </a:lnTo>
                <a:lnTo>
                  <a:pt x="480" y="344"/>
                </a:lnTo>
                <a:lnTo>
                  <a:pt x="462" y="351"/>
                </a:lnTo>
                <a:lnTo>
                  <a:pt x="442" y="357"/>
                </a:lnTo>
                <a:lnTo>
                  <a:pt x="429" y="363"/>
                </a:lnTo>
                <a:lnTo>
                  <a:pt x="429" y="363"/>
                </a:lnTo>
                <a:lnTo>
                  <a:pt x="425" y="367"/>
                </a:lnTo>
                <a:lnTo>
                  <a:pt x="423" y="372"/>
                </a:lnTo>
                <a:lnTo>
                  <a:pt x="421" y="378"/>
                </a:lnTo>
                <a:lnTo>
                  <a:pt x="421" y="385"/>
                </a:lnTo>
                <a:lnTo>
                  <a:pt x="420" y="400"/>
                </a:lnTo>
                <a:lnTo>
                  <a:pt x="420" y="412"/>
                </a:lnTo>
                <a:lnTo>
                  <a:pt x="420" y="412"/>
                </a:lnTo>
                <a:lnTo>
                  <a:pt x="418" y="432"/>
                </a:lnTo>
                <a:lnTo>
                  <a:pt x="416" y="441"/>
                </a:lnTo>
                <a:lnTo>
                  <a:pt x="413" y="445"/>
                </a:lnTo>
                <a:lnTo>
                  <a:pt x="411" y="449"/>
                </a:lnTo>
                <a:lnTo>
                  <a:pt x="411" y="449"/>
                </a:lnTo>
                <a:lnTo>
                  <a:pt x="409" y="453"/>
                </a:lnTo>
                <a:lnTo>
                  <a:pt x="408" y="457"/>
                </a:lnTo>
                <a:lnTo>
                  <a:pt x="408" y="467"/>
                </a:lnTo>
                <a:lnTo>
                  <a:pt x="408" y="477"/>
                </a:lnTo>
                <a:lnTo>
                  <a:pt x="408" y="487"/>
                </a:lnTo>
                <a:lnTo>
                  <a:pt x="408" y="487"/>
                </a:lnTo>
                <a:lnTo>
                  <a:pt x="407" y="491"/>
                </a:lnTo>
                <a:lnTo>
                  <a:pt x="405" y="496"/>
                </a:lnTo>
                <a:lnTo>
                  <a:pt x="400" y="502"/>
                </a:lnTo>
                <a:lnTo>
                  <a:pt x="394" y="506"/>
                </a:lnTo>
                <a:lnTo>
                  <a:pt x="392" y="508"/>
                </a:lnTo>
                <a:lnTo>
                  <a:pt x="392" y="508"/>
                </a:lnTo>
                <a:lnTo>
                  <a:pt x="388" y="461"/>
                </a:lnTo>
                <a:lnTo>
                  <a:pt x="383" y="412"/>
                </a:lnTo>
                <a:lnTo>
                  <a:pt x="383" y="412"/>
                </a:lnTo>
                <a:lnTo>
                  <a:pt x="379" y="342"/>
                </a:lnTo>
                <a:lnTo>
                  <a:pt x="379" y="342"/>
                </a:lnTo>
                <a:lnTo>
                  <a:pt x="376" y="297"/>
                </a:lnTo>
                <a:lnTo>
                  <a:pt x="376" y="297"/>
                </a:lnTo>
                <a:lnTo>
                  <a:pt x="375" y="286"/>
                </a:lnTo>
                <a:lnTo>
                  <a:pt x="372" y="279"/>
                </a:lnTo>
                <a:lnTo>
                  <a:pt x="367" y="272"/>
                </a:lnTo>
                <a:lnTo>
                  <a:pt x="364" y="268"/>
                </a:lnTo>
                <a:lnTo>
                  <a:pt x="364" y="268"/>
                </a:lnTo>
                <a:lnTo>
                  <a:pt x="351" y="258"/>
                </a:lnTo>
                <a:lnTo>
                  <a:pt x="344" y="253"/>
                </a:lnTo>
                <a:lnTo>
                  <a:pt x="337" y="250"/>
                </a:lnTo>
                <a:lnTo>
                  <a:pt x="337" y="250"/>
                </a:lnTo>
                <a:lnTo>
                  <a:pt x="332" y="246"/>
                </a:lnTo>
                <a:lnTo>
                  <a:pt x="325" y="242"/>
                </a:lnTo>
                <a:lnTo>
                  <a:pt x="318" y="238"/>
                </a:lnTo>
                <a:lnTo>
                  <a:pt x="310" y="235"/>
                </a:lnTo>
                <a:lnTo>
                  <a:pt x="310" y="235"/>
                </a:lnTo>
                <a:lnTo>
                  <a:pt x="303" y="231"/>
                </a:lnTo>
                <a:lnTo>
                  <a:pt x="295" y="228"/>
                </a:lnTo>
                <a:lnTo>
                  <a:pt x="289" y="224"/>
                </a:lnTo>
                <a:lnTo>
                  <a:pt x="288" y="223"/>
                </a:lnTo>
                <a:lnTo>
                  <a:pt x="288" y="221"/>
                </a:lnTo>
                <a:lnTo>
                  <a:pt x="288" y="221"/>
                </a:lnTo>
                <a:lnTo>
                  <a:pt x="288" y="221"/>
                </a:lnTo>
                <a:lnTo>
                  <a:pt x="292" y="208"/>
                </a:lnTo>
                <a:lnTo>
                  <a:pt x="296" y="193"/>
                </a:lnTo>
                <a:lnTo>
                  <a:pt x="296" y="193"/>
                </a:lnTo>
                <a:lnTo>
                  <a:pt x="299" y="186"/>
                </a:lnTo>
                <a:lnTo>
                  <a:pt x="301" y="178"/>
                </a:lnTo>
                <a:lnTo>
                  <a:pt x="302" y="169"/>
                </a:lnTo>
                <a:lnTo>
                  <a:pt x="303" y="164"/>
                </a:lnTo>
                <a:lnTo>
                  <a:pt x="303" y="164"/>
                </a:lnTo>
                <a:lnTo>
                  <a:pt x="303" y="149"/>
                </a:lnTo>
                <a:lnTo>
                  <a:pt x="303" y="140"/>
                </a:lnTo>
                <a:lnTo>
                  <a:pt x="302" y="134"/>
                </a:lnTo>
                <a:lnTo>
                  <a:pt x="302" y="134"/>
                </a:lnTo>
                <a:lnTo>
                  <a:pt x="299" y="124"/>
                </a:lnTo>
                <a:lnTo>
                  <a:pt x="299" y="119"/>
                </a:lnTo>
                <a:lnTo>
                  <a:pt x="298" y="112"/>
                </a:lnTo>
                <a:lnTo>
                  <a:pt x="298" y="112"/>
                </a:lnTo>
                <a:lnTo>
                  <a:pt x="298" y="106"/>
                </a:lnTo>
                <a:lnTo>
                  <a:pt x="295" y="100"/>
                </a:lnTo>
                <a:lnTo>
                  <a:pt x="293" y="96"/>
                </a:lnTo>
                <a:lnTo>
                  <a:pt x="292" y="91"/>
                </a:lnTo>
                <a:lnTo>
                  <a:pt x="292" y="91"/>
                </a:lnTo>
                <a:lnTo>
                  <a:pt x="291" y="84"/>
                </a:lnTo>
                <a:lnTo>
                  <a:pt x="288" y="74"/>
                </a:lnTo>
                <a:lnTo>
                  <a:pt x="284" y="62"/>
                </a:lnTo>
                <a:lnTo>
                  <a:pt x="280" y="51"/>
                </a:lnTo>
                <a:lnTo>
                  <a:pt x="280" y="51"/>
                </a:lnTo>
                <a:lnTo>
                  <a:pt x="278" y="47"/>
                </a:lnTo>
                <a:lnTo>
                  <a:pt x="276" y="41"/>
                </a:lnTo>
                <a:lnTo>
                  <a:pt x="270" y="32"/>
                </a:lnTo>
                <a:lnTo>
                  <a:pt x="262" y="22"/>
                </a:lnTo>
                <a:lnTo>
                  <a:pt x="255" y="16"/>
                </a:lnTo>
                <a:lnTo>
                  <a:pt x="255" y="16"/>
                </a:lnTo>
                <a:lnTo>
                  <a:pt x="244" y="10"/>
                </a:lnTo>
                <a:lnTo>
                  <a:pt x="228" y="5"/>
                </a:lnTo>
                <a:lnTo>
                  <a:pt x="212" y="2"/>
                </a:lnTo>
                <a:lnTo>
                  <a:pt x="205" y="0"/>
                </a:lnTo>
                <a:lnTo>
                  <a:pt x="201" y="0"/>
                </a:lnTo>
                <a:lnTo>
                  <a:pt x="201" y="0"/>
                </a:lnTo>
                <a:lnTo>
                  <a:pt x="188" y="6"/>
                </a:lnTo>
                <a:lnTo>
                  <a:pt x="177" y="10"/>
                </a:lnTo>
                <a:lnTo>
                  <a:pt x="169" y="17"/>
                </a:lnTo>
                <a:lnTo>
                  <a:pt x="161" y="22"/>
                </a:lnTo>
                <a:lnTo>
                  <a:pt x="150" y="33"/>
                </a:lnTo>
                <a:lnTo>
                  <a:pt x="142" y="42"/>
                </a:lnTo>
                <a:lnTo>
                  <a:pt x="142" y="42"/>
                </a:lnTo>
                <a:lnTo>
                  <a:pt x="139" y="47"/>
                </a:lnTo>
                <a:lnTo>
                  <a:pt x="135" y="52"/>
                </a:lnTo>
                <a:lnTo>
                  <a:pt x="133" y="57"/>
                </a:lnTo>
                <a:lnTo>
                  <a:pt x="132" y="64"/>
                </a:lnTo>
                <a:lnTo>
                  <a:pt x="130" y="77"/>
                </a:lnTo>
                <a:lnTo>
                  <a:pt x="130" y="87"/>
                </a:lnTo>
                <a:lnTo>
                  <a:pt x="130" y="87"/>
                </a:lnTo>
                <a:lnTo>
                  <a:pt x="130" y="93"/>
                </a:lnTo>
                <a:lnTo>
                  <a:pt x="132" y="98"/>
                </a:lnTo>
                <a:lnTo>
                  <a:pt x="139" y="109"/>
                </a:lnTo>
                <a:lnTo>
                  <a:pt x="146" y="119"/>
                </a:lnTo>
                <a:lnTo>
                  <a:pt x="150" y="126"/>
                </a:lnTo>
                <a:lnTo>
                  <a:pt x="150" y="126"/>
                </a:lnTo>
                <a:lnTo>
                  <a:pt x="154" y="140"/>
                </a:lnTo>
                <a:lnTo>
                  <a:pt x="156" y="150"/>
                </a:lnTo>
                <a:lnTo>
                  <a:pt x="156" y="150"/>
                </a:lnTo>
                <a:lnTo>
                  <a:pt x="157" y="154"/>
                </a:lnTo>
                <a:lnTo>
                  <a:pt x="160" y="158"/>
                </a:lnTo>
                <a:lnTo>
                  <a:pt x="163" y="162"/>
                </a:lnTo>
                <a:lnTo>
                  <a:pt x="167" y="165"/>
                </a:lnTo>
                <a:lnTo>
                  <a:pt x="174" y="169"/>
                </a:lnTo>
                <a:lnTo>
                  <a:pt x="176" y="171"/>
                </a:lnTo>
                <a:lnTo>
                  <a:pt x="176" y="173"/>
                </a:lnTo>
                <a:lnTo>
                  <a:pt x="176" y="174"/>
                </a:lnTo>
                <a:lnTo>
                  <a:pt x="176" y="174"/>
                </a:lnTo>
                <a:lnTo>
                  <a:pt x="176" y="180"/>
                </a:lnTo>
                <a:lnTo>
                  <a:pt x="177" y="184"/>
                </a:lnTo>
                <a:lnTo>
                  <a:pt x="178" y="188"/>
                </a:lnTo>
                <a:lnTo>
                  <a:pt x="178" y="188"/>
                </a:lnTo>
                <a:lnTo>
                  <a:pt x="174" y="192"/>
                </a:lnTo>
                <a:lnTo>
                  <a:pt x="170" y="196"/>
                </a:lnTo>
                <a:lnTo>
                  <a:pt x="167" y="200"/>
                </a:lnTo>
                <a:lnTo>
                  <a:pt x="163" y="206"/>
                </a:lnTo>
                <a:lnTo>
                  <a:pt x="159" y="215"/>
                </a:lnTo>
                <a:lnTo>
                  <a:pt x="157" y="220"/>
                </a:lnTo>
                <a:lnTo>
                  <a:pt x="155" y="222"/>
                </a:lnTo>
                <a:lnTo>
                  <a:pt x="155" y="222"/>
                </a:lnTo>
                <a:lnTo>
                  <a:pt x="147" y="227"/>
                </a:lnTo>
                <a:lnTo>
                  <a:pt x="135" y="234"/>
                </a:lnTo>
                <a:lnTo>
                  <a:pt x="121" y="241"/>
                </a:lnTo>
                <a:lnTo>
                  <a:pt x="109" y="249"/>
                </a:lnTo>
                <a:lnTo>
                  <a:pt x="109" y="249"/>
                </a:lnTo>
                <a:lnTo>
                  <a:pt x="99" y="255"/>
                </a:lnTo>
                <a:lnTo>
                  <a:pt x="90" y="259"/>
                </a:lnTo>
                <a:lnTo>
                  <a:pt x="80" y="264"/>
                </a:lnTo>
                <a:lnTo>
                  <a:pt x="68" y="271"/>
                </a:lnTo>
                <a:lnTo>
                  <a:pt x="68" y="271"/>
                </a:lnTo>
                <a:lnTo>
                  <a:pt x="61" y="276"/>
                </a:lnTo>
                <a:lnTo>
                  <a:pt x="55" y="283"/>
                </a:lnTo>
                <a:lnTo>
                  <a:pt x="50" y="289"/>
                </a:lnTo>
                <a:lnTo>
                  <a:pt x="44" y="297"/>
                </a:lnTo>
                <a:lnTo>
                  <a:pt x="36" y="310"/>
                </a:lnTo>
                <a:lnTo>
                  <a:pt x="30" y="321"/>
                </a:lnTo>
                <a:lnTo>
                  <a:pt x="30" y="321"/>
                </a:lnTo>
                <a:lnTo>
                  <a:pt x="27" y="330"/>
                </a:lnTo>
                <a:lnTo>
                  <a:pt x="25" y="343"/>
                </a:lnTo>
                <a:lnTo>
                  <a:pt x="23" y="355"/>
                </a:lnTo>
                <a:lnTo>
                  <a:pt x="23" y="367"/>
                </a:lnTo>
                <a:lnTo>
                  <a:pt x="23" y="367"/>
                </a:lnTo>
                <a:lnTo>
                  <a:pt x="22" y="376"/>
                </a:lnTo>
                <a:lnTo>
                  <a:pt x="18" y="388"/>
                </a:lnTo>
                <a:lnTo>
                  <a:pt x="13" y="406"/>
                </a:lnTo>
                <a:lnTo>
                  <a:pt x="13" y="406"/>
                </a:lnTo>
                <a:lnTo>
                  <a:pt x="13" y="410"/>
                </a:lnTo>
                <a:lnTo>
                  <a:pt x="13" y="412"/>
                </a:lnTo>
                <a:lnTo>
                  <a:pt x="14" y="418"/>
                </a:lnTo>
                <a:lnTo>
                  <a:pt x="16" y="425"/>
                </a:lnTo>
                <a:lnTo>
                  <a:pt x="17" y="430"/>
                </a:lnTo>
                <a:lnTo>
                  <a:pt x="17" y="430"/>
                </a:lnTo>
                <a:lnTo>
                  <a:pt x="16" y="449"/>
                </a:lnTo>
                <a:lnTo>
                  <a:pt x="14" y="473"/>
                </a:lnTo>
                <a:lnTo>
                  <a:pt x="14" y="473"/>
                </a:lnTo>
                <a:lnTo>
                  <a:pt x="13" y="487"/>
                </a:lnTo>
                <a:lnTo>
                  <a:pt x="10" y="506"/>
                </a:lnTo>
                <a:lnTo>
                  <a:pt x="7" y="525"/>
                </a:lnTo>
                <a:lnTo>
                  <a:pt x="3" y="539"/>
                </a:lnTo>
                <a:lnTo>
                  <a:pt x="3" y="539"/>
                </a:lnTo>
                <a:lnTo>
                  <a:pt x="1" y="544"/>
                </a:lnTo>
                <a:lnTo>
                  <a:pt x="1" y="550"/>
                </a:lnTo>
                <a:lnTo>
                  <a:pt x="1" y="566"/>
                </a:lnTo>
                <a:lnTo>
                  <a:pt x="1" y="584"/>
                </a:lnTo>
                <a:lnTo>
                  <a:pt x="1" y="592"/>
                </a:lnTo>
                <a:lnTo>
                  <a:pt x="1" y="599"/>
                </a:lnTo>
                <a:lnTo>
                  <a:pt x="1" y="599"/>
                </a:lnTo>
                <a:lnTo>
                  <a:pt x="0" y="605"/>
                </a:lnTo>
                <a:lnTo>
                  <a:pt x="1" y="613"/>
                </a:lnTo>
                <a:lnTo>
                  <a:pt x="3" y="619"/>
                </a:lnTo>
                <a:lnTo>
                  <a:pt x="6" y="624"/>
                </a:lnTo>
                <a:lnTo>
                  <a:pt x="12" y="635"/>
                </a:lnTo>
                <a:lnTo>
                  <a:pt x="17" y="641"/>
                </a:lnTo>
                <a:lnTo>
                  <a:pt x="17" y="641"/>
                </a:lnTo>
                <a:lnTo>
                  <a:pt x="21" y="645"/>
                </a:lnTo>
                <a:lnTo>
                  <a:pt x="23" y="649"/>
                </a:lnTo>
                <a:lnTo>
                  <a:pt x="23" y="651"/>
                </a:lnTo>
                <a:lnTo>
                  <a:pt x="23" y="654"/>
                </a:lnTo>
                <a:lnTo>
                  <a:pt x="19" y="663"/>
                </a:lnTo>
                <a:lnTo>
                  <a:pt x="19" y="663"/>
                </a:lnTo>
                <a:lnTo>
                  <a:pt x="17" y="667"/>
                </a:lnTo>
                <a:lnTo>
                  <a:pt x="17" y="671"/>
                </a:lnTo>
                <a:lnTo>
                  <a:pt x="17" y="674"/>
                </a:lnTo>
                <a:lnTo>
                  <a:pt x="18" y="676"/>
                </a:lnTo>
                <a:lnTo>
                  <a:pt x="21" y="680"/>
                </a:lnTo>
                <a:lnTo>
                  <a:pt x="21" y="683"/>
                </a:lnTo>
                <a:lnTo>
                  <a:pt x="21" y="687"/>
                </a:lnTo>
                <a:lnTo>
                  <a:pt x="21" y="687"/>
                </a:lnTo>
                <a:lnTo>
                  <a:pt x="21" y="690"/>
                </a:lnTo>
                <a:lnTo>
                  <a:pt x="21" y="692"/>
                </a:lnTo>
                <a:lnTo>
                  <a:pt x="22" y="694"/>
                </a:lnTo>
                <a:lnTo>
                  <a:pt x="23" y="695"/>
                </a:lnTo>
                <a:lnTo>
                  <a:pt x="26" y="697"/>
                </a:lnTo>
                <a:lnTo>
                  <a:pt x="29" y="700"/>
                </a:lnTo>
                <a:lnTo>
                  <a:pt x="29" y="700"/>
                </a:lnTo>
                <a:lnTo>
                  <a:pt x="31" y="702"/>
                </a:lnTo>
                <a:lnTo>
                  <a:pt x="33" y="707"/>
                </a:lnTo>
                <a:lnTo>
                  <a:pt x="34" y="714"/>
                </a:lnTo>
                <a:lnTo>
                  <a:pt x="34" y="718"/>
                </a:lnTo>
                <a:lnTo>
                  <a:pt x="34" y="721"/>
                </a:lnTo>
                <a:lnTo>
                  <a:pt x="34" y="721"/>
                </a:lnTo>
                <a:lnTo>
                  <a:pt x="34" y="724"/>
                </a:lnTo>
                <a:lnTo>
                  <a:pt x="36" y="726"/>
                </a:lnTo>
                <a:lnTo>
                  <a:pt x="38" y="729"/>
                </a:lnTo>
                <a:lnTo>
                  <a:pt x="40" y="731"/>
                </a:lnTo>
                <a:lnTo>
                  <a:pt x="45" y="734"/>
                </a:lnTo>
                <a:lnTo>
                  <a:pt x="46" y="735"/>
                </a:lnTo>
                <a:lnTo>
                  <a:pt x="47" y="737"/>
                </a:lnTo>
                <a:lnTo>
                  <a:pt x="47" y="737"/>
                </a:lnTo>
                <a:lnTo>
                  <a:pt x="47" y="746"/>
                </a:lnTo>
                <a:lnTo>
                  <a:pt x="50" y="758"/>
                </a:lnTo>
                <a:lnTo>
                  <a:pt x="52" y="779"/>
                </a:lnTo>
                <a:lnTo>
                  <a:pt x="52" y="779"/>
                </a:lnTo>
                <a:lnTo>
                  <a:pt x="53" y="782"/>
                </a:lnTo>
                <a:lnTo>
                  <a:pt x="56" y="786"/>
                </a:lnTo>
                <a:lnTo>
                  <a:pt x="65" y="791"/>
                </a:lnTo>
                <a:lnTo>
                  <a:pt x="69" y="794"/>
                </a:lnTo>
                <a:lnTo>
                  <a:pt x="73" y="796"/>
                </a:lnTo>
                <a:lnTo>
                  <a:pt x="75" y="799"/>
                </a:lnTo>
                <a:lnTo>
                  <a:pt x="75" y="801"/>
                </a:lnTo>
                <a:lnTo>
                  <a:pt x="75" y="803"/>
                </a:lnTo>
                <a:lnTo>
                  <a:pt x="75" y="803"/>
                </a:lnTo>
                <a:lnTo>
                  <a:pt x="73" y="817"/>
                </a:lnTo>
                <a:lnTo>
                  <a:pt x="71" y="838"/>
                </a:lnTo>
                <a:lnTo>
                  <a:pt x="69" y="885"/>
                </a:lnTo>
                <a:lnTo>
                  <a:pt x="69" y="885"/>
                </a:lnTo>
                <a:lnTo>
                  <a:pt x="69" y="897"/>
                </a:lnTo>
                <a:lnTo>
                  <a:pt x="70" y="915"/>
                </a:lnTo>
                <a:lnTo>
                  <a:pt x="75" y="957"/>
                </a:lnTo>
                <a:lnTo>
                  <a:pt x="80" y="1000"/>
                </a:lnTo>
                <a:lnTo>
                  <a:pt x="81" y="1016"/>
                </a:lnTo>
                <a:lnTo>
                  <a:pt x="81" y="1027"/>
                </a:lnTo>
                <a:lnTo>
                  <a:pt x="81" y="1027"/>
                </a:lnTo>
                <a:lnTo>
                  <a:pt x="81" y="1053"/>
                </a:lnTo>
                <a:lnTo>
                  <a:pt x="83" y="1093"/>
                </a:lnTo>
                <a:lnTo>
                  <a:pt x="85" y="1136"/>
                </a:lnTo>
                <a:lnTo>
                  <a:pt x="86" y="1170"/>
                </a:lnTo>
                <a:lnTo>
                  <a:pt x="86" y="1170"/>
                </a:lnTo>
                <a:lnTo>
                  <a:pt x="89" y="1210"/>
                </a:lnTo>
                <a:lnTo>
                  <a:pt x="94" y="1266"/>
                </a:lnTo>
                <a:lnTo>
                  <a:pt x="98" y="1319"/>
                </a:lnTo>
                <a:lnTo>
                  <a:pt x="100" y="1354"/>
                </a:lnTo>
                <a:lnTo>
                  <a:pt x="100" y="1354"/>
                </a:lnTo>
                <a:lnTo>
                  <a:pt x="101" y="1374"/>
                </a:lnTo>
                <a:lnTo>
                  <a:pt x="105" y="1394"/>
                </a:lnTo>
                <a:lnTo>
                  <a:pt x="108" y="1413"/>
                </a:lnTo>
                <a:lnTo>
                  <a:pt x="110" y="1425"/>
                </a:lnTo>
                <a:lnTo>
                  <a:pt x="110" y="1425"/>
                </a:lnTo>
                <a:lnTo>
                  <a:pt x="110" y="1429"/>
                </a:lnTo>
                <a:lnTo>
                  <a:pt x="111" y="1434"/>
                </a:lnTo>
                <a:lnTo>
                  <a:pt x="115" y="1445"/>
                </a:lnTo>
                <a:lnTo>
                  <a:pt x="119" y="1456"/>
                </a:lnTo>
                <a:lnTo>
                  <a:pt x="120" y="1460"/>
                </a:lnTo>
                <a:lnTo>
                  <a:pt x="121" y="1465"/>
                </a:lnTo>
                <a:lnTo>
                  <a:pt x="121" y="1465"/>
                </a:lnTo>
                <a:lnTo>
                  <a:pt x="123" y="1480"/>
                </a:lnTo>
                <a:lnTo>
                  <a:pt x="121" y="1489"/>
                </a:lnTo>
                <a:lnTo>
                  <a:pt x="117" y="1500"/>
                </a:lnTo>
                <a:lnTo>
                  <a:pt x="117" y="1500"/>
                </a:lnTo>
                <a:lnTo>
                  <a:pt x="114" y="1506"/>
                </a:lnTo>
                <a:lnTo>
                  <a:pt x="110" y="1514"/>
                </a:lnTo>
                <a:lnTo>
                  <a:pt x="97" y="1527"/>
                </a:lnTo>
                <a:lnTo>
                  <a:pt x="86" y="1538"/>
                </a:lnTo>
                <a:lnTo>
                  <a:pt x="82" y="1544"/>
                </a:lnTo>
                <a:lnTo>
                  <a:pt x="81" y="1548"/>
                </a:lnTo>
                <a:lnTo>
                  <a:pt x="81" y="1548"/>
                </a:lnTo>
                <a:lnTo>
                  <a:pt x="81" y="1550"/>
                </a:lnTo>
                <a:lnTo>
                  <a:pt x="82" y="1552"/>
                </a:lnTo>
                <a:lnTo>
                  <a:pt x="86" y="1557"/>
                </a:lnTo>
                <a:lnTo>
                  <a:pt x="94" y="1559"/>
                </a:lnTo>
                <a:lnTo>
                  <a:pt x="103" y="1561"/>
                </a:lnTo>
                <a:lnTo>
                  <a:pt x="115" y="1563"/>
                </a:lnTo>
                <a:lnTo>
                  <a:pt x="127" y="1563"/>
                </a:lnTo>
                <a:lnTo>
                  <a:pt x="140" y="1563"/>
                </a:lnTo>
                <a:lnTo>
                  <a:pt x="152" y="1563"/>
                </a:lnTo>
                <a:lnTo>
                  <a:pt x="152" y="1563"/>
                </a:lnTo>
                <a:lnTo>
                  <a:pt x="161" y="1561"/>
                </a:lnTo>
                <a:lnTo>
                  <a:pt x="169" y="1558"/>
                </a:lnTo>
                <a:lnTo>
                  <a:pt x="174" y="1554"/>
                </a:lnTo>
                <a:lnTo>
                  <a:pt x="178" y="1550"/>
                </a:lnTo>
                <a:lnTo>
                  <a:pt x="179" y="1546"/>
                </a:lnTo>
                <a:lnTo>
                  <a:pt x="181" y="1543"/>
                </a:lnTo>
                <a:lnTo>
                  <a:pt x="182" y="1539"/>
                </a:lnTo>
                <a:lnTo>
                  <a:pt x="182" y="1539"/>
                </a:lnTo>
                <a:lnTo>
                  <a:pt x="189" y="1539"/>
                </a:lnTo>
                <a:lnTo>
                  <a:pt x="196" y="1538"/>
                </a:lnTo>
                <a:lnTo>
                  <a:pt x="201" y="1536"/>
                </a:lnTo>
                <a:lnTo>
                  <a:pt x="205" y="1534"/>
                </a:lnTo>
                <a:lnTo>
                  <a:pt x="211" y="1531"/>
                </a:lnTo>
                <a:lnTo>
                  <a:pt x="213" y="1529"/>
                </a:lnTo>
                <a:lnTo>
                  <a:pt x="213" y="1501"/>
                </a:lnTo>
                <a:lnTo>
                  <a:pt x="213" y="1501"/>
                </a:lnTo>
                <a:lnTo>
                  <a:pt x="216" y="1502"/>
                </a:lnTo>
                <a:lnTo>
                  <a:pt x="231" y="1503"/>
                </a:lnTo>
                <a:lnTo>
                  <a:pt x="231" y="1503"/>
                </a:lnTo>
                <a:lnTo>
                  <a:pt x="237" y="1502"/>
                </a:lnTo>
                <a:lnTo>
                  <a:pt x="242" y="1501"/>
                </a:lnTo>
                <a:lnTo>
                  <a:pt x="245" y="1500"/>
                </a:lnTo>
                <a:lnTo>
                  <a:pt x="248" y="1498"/>
                </a:lnTo>
                <a:lnTo>
                  <a:pt x="251" y="1493"/>
                </a:lnTo>
                <a:lnTo>
                  <a:pt x="256" y="1488"/>
                </a:lnTo>
                <a:lnTo>
                  <a:pt x="256" y="1488"/>
                </a:lnTo>
                <a:lnTo>
                  <a:pt x="258" y="1487"/>
                </a:lnTo>
                <a:lnTo>
                  <a:pt x="263" y="1487"/>
                </a:lnTo>
                <a:lnTo>
                  <a:pt x="269" y="1488"/>
                </a:lnTo>
                <a:lnTo>
                  <a:pt x="275" y="1490"/>
                </a:lnTo>
                <a:lnTo>
                  <a:pt x="289" y="1496"/>
                </a:lnTo>
                <a:lnTo>
                  <a:pt x="299" y="1501"/>
                </a:lnTo>
                <a:lnTo>
                  <a:pt x="299" y="1501"/>
                </a:lnTo>
                <a:lnTo>
                  <a:pt x="303" y="1503"/>
                </a:lnTo>
                <a:lnTo>
                  <a:pt x="309" y="1504"/>
                </a:lnTo>
                <a:lnTo>
                  <a:pt x="329" y="1506"/>
                </a:lnTo>
                <a:lnTo>
                  <a:pt x="349" y="1507"/>
                </a:lnTo>
                <a:lnTo>
                  <a:pt x="367" y="1508"/>
                </a:lnTo>
                <a:lnTo>
                  <a:pt x="367" y="1508"/>
                </a:lnTo>
                <a:lnTo>
                  <a:pt x="376" y="1507"/>
                </a:lnTo>
                <a:lnTo>
                  <a:pt x="384" y="1506"/>
                </a:lnTo>
                <a:lnTo>
                  <a:pt x="393" y="1504"/>
                </a:lnTo>
                <a:lnTo>
                  <a:pt x="402" y="1501"/>
                </a:lnTo>
                <a:lnTo>
                  <a:pt x="409" y="1496"/>
                </a:lnTo>
                <a:lnTo>
                  <a:pt x="415" y="1493"/>
                </a:lnTo>
                <a:lnTo>
                  <a:pt x="419" y="1489"/>
                </a:lnTo>
                <a:lnTo>
                  <a:pt x="420" y="1485"/>
                </a:lnTo>
                <a:lnTo>
                  <a:pt x="420" y="1485"/>
                </a:lnTo>
                <a:lnTo>
                  <a:pt x="420" y="1482"/>
                </a:lnTo>
                <a:lnTo>
                  <a:pt x="419" y="1480"/>
                </a:lnTo>
                <a:lnTo>
                  <a:pt x="415" y="1476"/>
                </a:lnTo>
                <a:lnTo>
                  <a:pt x="409" y="1473"/>
                </a:lnTo>
                <a:lnTo>
                  <a:pt x="402" y="1470"/>
                </a:lnTo>
                <a:lnTo>
                  <a:pt x="393" y="1467"/>
                </a:lnTo>
                <a:lnTo>
                  <a:pt x="386" y="1466"/>
                </a:lnTo>
                <a:lnTo>
                  <a:pt x="369" y="1464"/>
                </a:lnTo>
                <a:lnTo>
                  <a:pt x="369" y="1464"/>
                </a:lnTo>
                <a:lnTo>
                  <a:pt x="362" y="1463"/>
                </a:lnTo>
                <a:lnTo>
                  <a:pt x="357" y="1462"/>
                </a:lnTo>
                <a:lnTo>
                  <a:pt x="351" y="1460"/>
                </a:lnTo>
                <a:lnTo>
                  <a:pt x="347" y="1458"/>
                </a:lnTo>
                <a:lnTo>
                  <a:pt x="338" y="1451"/>
                </a:lnTo>
                <a:lnTo>
                  <a:pt x="331" y="1443"/>
                </a:lnTo>
                <a:lnTo>
                  <a:pt x="331" y="1443"/>
                </a:lnTo>
                <a:lnTo>
                  <a:pt x="305" y="1414"/>
                </a:lnTo>
                <a:lnTo>
                  <a:pt x="292" y="1400"/>
                </a:lnTo>
                <a:lnTo>
                  <a:pt x="287" y="1396"/>
                </a:lnTo>
                <a:lnTo>
                  <a:pt x="284" y="1394"/>
                </a:lnTo>
                <a:lnTo>
                  <a:pt x="284" y="1394"/>
                </a:lnTo>
                <a:lnTo>
                  <a:pt x="279" y="1392"/>
                </a:lnTo>
                <a:lnTo>
                  <a:pt x="276" y="1390"/>
                </a:lnTo>
                <a:lnTo>
                  <a:pt x="275" y="1387"/>
                </a:lnTo>
                <a:lnTo>
                  <a:pt x="275" y="1386"/>
                </a:lnTo>
                <a:lnTo>
                  <a:pt x="275" y="1385"/>
                </a:lnTo>
                <a:lnTo>
                  <a:pt x="275" y="1385"/>
                </a:lnTo>
                <a:lnTo>
                  <a:pt x="280" y="1374"/>
                </a:lnTo>
                <a:lnTo>
                  <a:pt x="289" y="1351"/>
                </a:lnTo>
                <a:lnTo>
                  <a:pt x="305" y="1311"/>
                </a:lnTo>
                <a:lnTo>
                  <a:pt x="305" y="1311"/>
                </a:lnTo>
                <a:lnTo>
                  <a:pt x="306" y="1305"/>
                </a:lnTo>
                <a:lnTo>
                  <a:pt x="308" y="1298"/>
                </a:lnTo>
                <a:lnTo>
                  <a:pt x="311" y="1276"/>
                </a:lnTo>
                <a:lnTo>
                  <a:pt x="316" y="1240"/>
                </a:lnTo>
                <a:lnTo>
                  <a:pt x="316" y="1240"/>
                </a:lnTo>
                <a:lnTo>
                  <a:pt x="321" y="1203"/>
                </a:lnTo>
                <a:lnTo>
                  <a:pt x="324" y="1183"/>
                </a:lnTo>
                <a:lnTo>
                  <a:pt x="328" y="1170"/>
                </a:lnTo>
                <a:lnTo>
                  <a:pt x="328" y="1170"/>
                </a:lnTo>
                <a:lnTo>
                  <a:pt x="331" y="1154"/>
                </a:lnTo>
                <a:lnTo>
                  <a:pt x="335" y="1125"/>
                </a:lnTo>
                <a:lnTo>
                  <a:pt x="342" y="1078"/>
                </a:lnTo>
                <a:lnTo>
                  <a:pt x="342" y="1078"/>
                </a:lnTo>
                <a:lnTo>
                  <a:pt x="345" y="1031"/>
                </a:lnTo>
                <a:lnTo>
                  <a:pt x="346" y="1004"/>
                </a:lnTo>
                <a:lnTo>
                  <a:pt x="348" y="985"/>
                </a:lnTo>
                <a:lnTo>
                  <a:pt x="348" y="985"/>
                </a:lnTo>
                <a:lnTo>
                  <a:pt x="351" y="950"/>
                </a:lnTo>
                <a:lnTo>
                  <a:pt x="353" y="910"/>
                </a:lnTo>
                <a:lnTo>
                  <a:pt x="353" y="910"/>
                </a:lnTo>
                <a:lnTo>
                  <a:pt x="356" y="878"/>
                </a:lnTo>
                <a:lnTo>
                  <a:pt x="358" y="860"/>
                </a:lnTo>
                <a:lnTo>
                  <a:pt x="358" y="860"/>
                </a:lnTo>
                <a:lnTo>
                  <a:pt x="362" y="862"/>
                </a:lnTo>
                <a:lnTo>
                  <a:pt x="366" y="864"/>
                </a:lnTo>
                <a:lnTo>
                  <a:pt x="371" y="868"/>
                </a:lnTo>
                <a:lnTo>
                  <a:pt x="375" y="874"/>
                </a:lnTo>
                <a:lnTo>
                  <a:pt x="381" y="882"/>
                </a:lnTo>
                <a:lnTo>
                  <a:pt x="384" y="885"/>
                </a:lnTo>
                <a:lnTo>
                  <a:pt x="384" y="885"/>
                </a:lnTo>
                <a:lnTo>
                  <a:pt x="387" y="859"/>
                </a:lnTo>
                <a:lnTo>
                  <a:pt x="387" y="859"/>
                </a:lnTo>
                <a:lnTo>
                  <a:pt x="392" y="861"/>
                </a:lnTo>
                <a:lnTo>
                  <a:pt x="404" y="865"/>
                </a:lnTo>
                <a:lnTo>
                  <a:pt x="404" y="865"/>
                </a:lnTo>
                <a:lnTo>
                  <a:pt x="406" y="867"/>
                </a:lnTo>
                <a:lnTo>
                  <a:pt x="408" y="869"/>
                </a:lnTo>
                <a:lnTo>
                  <a:pt x="409" y="873"/>
                </a:lnTo>
                <a:lnTo>
                  <a:pt x="409" y="877"/>
                </a:lnTo>
                <a:lnTo>
                  <a:pt x="408" y="883"/>
                </a:lnTo>
                <a:lnTo>
                  <a:pt x="407" y="890"/>
                </a:lnTo>
                <a:lnTo>
                  <a:pt x="407" y="890"/>
                </a:lnTo>
                <a:lnTo>
                  <a:pt x="407" y="898"/>
                </a:lnTo>
                <a:lnTo>
                  <a:pt x="409" y="913"/>
                </a:lnTo>
                <a:lnTo>
                  <a:pt x="411" y="929"/>
                </a:lnTo>
                <a:lnTo>
                  <a:pt x="412" y="940"/>
                </a:lnTo>
                <a:lnTo>
                  <a:pt x="412" y="940"/>
                </a:lnTo>
                <a:lnTo>
                  <a:pt x="411" y="950"/>
                </a:lnTo>
                <a:lnTo>
                  <a:pt x="409" y="964"/>
                </a:lnTo>
                <a:lnTo>
                  <a:pt x="405" y="980"/>
                </a:lnTo>
                <a:lnTo>
                  <a:pt x="405" y="980"/>
                </a:lnTo>
                <a:lnTo>
                  <a:pt x="411" y="982"/>
                </a:lnTo>
                <a:lnTo>
                  <a:pt x="419" y="984"/>
                </a:lnTo>
                <a:lnTo>
                  <a:pt x="429" y="985"/>
                </a:lnTo>
                <a:lnTo>
                  <a:pt x="429" y="985"/>
                </a:lnTo>
                <a:lnTo>
                  <a:pt x="436" y="1013"/>
                </a:lnTo>
                <a:lnTo>
                  <a:pt x="445" y="1042"/>
                </a:lnTo>
                <a:lnTo>
                  <a:pt x="445" y="1042"/>
                </a:lnTo>
                <a:lnTo>
                  <a:pt x="455" y="1071"/>
                </a:lnTo>
                <a:lnTo>
                  <a:pt x="460" y="1087"/>
                </a:lnTo>
                <a:lnTo>
                  <a:pt x="461" y="1094"/>
                </a:lnTo>
                <a:lnTo>
                  <a:pt x="462" y="1100"/>
                </a:lnTo>
                <a:lnTo>
                  <a:pt x="462" y="1100"/>
                </a:lnTo>
                <a:lnTo>
                  <a:pt x="462" y="1107"/>
                </a:lnTo>
                <a:lnTo>
                  <a:pt x="463" y="1114"/>
                </a:lnTo>
                <a:lnTo>
                  <a:pt x="466" y="1130"/>
                </a:lnTo>
                <a:lnTo>
                  <a:pt x="470" y="1146"/>
                </a:lnTo>
                <a:lnTo>
                  <a:pt x="471" y="1154"/>
                </a:lnTo>
                <a:lnTo>
                  <a:pt x="471" y="1160"/>
                </a:lnTo>
                <a:lnTo>
                  <a:pt x="471" y="1160"/>
                </a:lnTo>
                <a:lnTo>
                  <a:pt x="474" y="1181"/>
                </a:lnTo>
                <a:lnTo>
                  <a:pt x="476" y="1212"/>
                </a:lnTo>
                <a:lnTo>
                  <a:pt x="480" y="1244"/>
                </a:lnTo>
                <a:lnTo>
                  <a:pt x="483" y="1266"/>
                </a:lnTo>
                <a:lnTo>
                  <a:pt x="483" y="1266"/>
                </a:lnTo>
                <a:lnTo>
                  <a:pt x="493" y="1311"/>
                </a:lnTo>
                <a:lnTo>
                  <a:pt x="499" y="1340"/>
                </a:lnTo>
                <a:lnTo>
                  <a:pt x="504" y="1363"/>
                </a:lnTo>
                <a:lnTo>
                  <a:pt x="504" y="1363"/>
                </a:lnTo>
                <a:lnTo>
                  <a:pt x="505" y="1384"/>
                </a:lnTo>
                <a:lnTo>
                  <a:pt x="505" y="1404"/>
                </a:lnTo>
                <a:lnTo>
                  <a:pt x="504" y="1421"/>
                </a:lnTo>
                <a:lnTo>
                  <a:pt x="502" y="1432"/>
                </a:lnTo>
                <a:lnTo>
                  <a:pt x="502" y="1432"/>
                </a:lnTo>
                <a:lnTo>
                  <a:pt x="499" y="1437"/>
                </a:lnTo>
                <a:lnTo>
                  <a:pt x="496" y="1444"/>
                </a:lnTo>
                <a:lnTo>
                  <a:pt x="486" y="1458"/>
                </a:lnTo>
                <a:lnTo>
                  <a:pt x="477" y="1474"/>
                </a:lnTo>
                <a:lnTo>
                  <a:pt x="468" y="1487"/>
                </a:lnTo>
                <a:lnTo>
                  <a:pt x="468" y="1487"/>
                </a:lnTo>
                <a:lnTo>
                  <a:pt x="465" y="1492"/>
                </a:lnTo>
                <a:lnTo>
                  <a:pt x="460" y="1496"/>
                </a:lnTo>
                <a:lnTo>
                  <a:pt x="454" y="1500"/>
                </a:lnTo>
                <a:lnTo>
                  <a:pt x="448" y="1503"/>
                </a:lnTo>
                <a:lnTo>
                  <a:pt x="435" y="1509"/>
                </a:lnTo>
                <a:lnTo>
                  <a:pt x="429" y="1513"/>
                </a:lnTo>
                <a:lnTo>
                  <a:pt x="422" y="1517"/>
                </a:lnTo>
                <a:lnTo>
                  <a:pt x="422" y="1517"/>
                </a:lnTo>
                <a:lnTo>
                  <a:pt x="417" y="1521"/>
                </a:lnTo>
                <a:lnTo>
                  <a:pt x="415" y="1525"/>
                </a:lnTo>
                <a:lnTo>
                  <a:pt x="413" y="1529"/>
                </a:lnTo>
                <a:lnTo>
                  <a:pt x="415" y="1532"/>
                </a:lnTo>
                <a:lnTo>
                  <a:pt x="418" y="1535"/>
                </a:lnTo>
                <a:lnTo>
                  <a:pt x="420" y="1537"/>
                </a:lnTo>
                <a:lnTo>
                  <a:pt x="426" y="1539"/>
                </a:lnTo>
                <a:lnTo>
                  <a:pt x="426" y="1539"/>
                </a:lnTo>
                <a:lnTo>
                  <a:pt x="437" y="1539"/>
                </a:lnTo>
                <a:lnTo>
                  <a:pt x="456" y="1538"/>
                </a:lnTo>
                <a:lnTo>
                  <a:pt x="476" y="1538"/>
                </a:lnTo>
                <a:lnTo>
                  <a:pt x="483" y="1538"/>
                </a:lnTo>
                <a:lnTo>
                  <a:pt x="489" y="1538"/>
                </a:lnTo>
                <a:lnTo>
                  <a:pt x="489" y="1538"/>
                </a:lnTo>
                <a:lnTo>
                  <a:pt x="492" y="1538"/>
                </a:lnTo>
                <a:lnTo>
                  <a:pt x="495" y="1537"/>
                </a:lnTo>
                <a:lnTo>
                  <a:pt x="499" y="1535"/>
                </a:lnTo>
                <a:lnTo>
                  <a:pt x="503" y="1533"/>
                </a:lnTo>
                <a:lnTo>
                  <a:pt x="509" y="1525"/>
                </a:lnTo>
                <a:lnTo>
                  <a:pt x="511" y="1522"/>
                </a:lnTo>
                <a:lnTo>
                  <a:pt x="512" y="1519"/>
                </a:lnTo>
                <a:lnTo>
                  <a:pt x="512" y="1519"/>
                </a:lnTo>
                <a:lnTo>
                  <a:pt x="517" y="1510"/>
                </a:lnTo>
                <a:lnTo>
                  <a:pt x="522" y="1502"/>
                </a:lnTo>
                <a:lnTo>
                  <a:pt x="528" y="1493"/>
                </a:lnTo>
                <a:lnTo>
                  <a:pt x="535" y="1487"/>
                </a:lnTo>
                <a:lnTo>
                  <a:pt x="535" y="1487"/>
                </a:lnTo>
                <a:lnTo>
                  <a:pt x="541" y="1481"/>
                </a:lnTo>
                <a:lnTo>
                  <a:pt x="547" y="1478"/>
                </a:lnTo>
                <a:lnTo>
                  <a:pt x="550" y="1477"/>
                </a:lnTo>
                <a:lnTo>
                  <a:pt x="552" y="1477"/>
                </a:lnTo>
                <a:lnTo>
                  <a:pt x="553" y="1477"/>
                </a:lnTo>
                <a:lnTo>
                  <a:pt x="554" y="1479"/>
                </a:lnTo>
                <a:lnTo>
                  <a:pt x="554" y="1479"/>
                </a:lnTo>
                <a:lnTo>
                  <a:pt x="554" y="1489"/>
                </a:lnTo>
                <a:lnTo>
                  <a:pt x="553" y="1504"/>
                </a:lnTo>
                <a:lnTo>
                  <a:pt x="552" y="1524"/>
                </a:lnTo>
                <a:lnTo>
                  <a:pt x="552" y="1524"/>
                </a:lnTo>
                <a:lnTo>
                  <a:pt x="557" y="1525"/>
                </a:lnTo>
                <a:lnTo>
                  <a:pt x="564" y="1525"/>
                </a:lnTo>
                <a:lnTo>
                  <a:pt x="576" y="1524"/>
                </a:lnTo>
                <a:lnTo>
                  <a:pt x="584" y="1522"/>
                </a:lnTo>
                <a:lnTo>
                  <a:pt x="588" y="1521"/>
                </a:lnTo>
                <a:lnTo>
                  <a:pt x="588" y="1521"/>
                </a:lnTo>
                <a:lnTo>
                  <a:pt x="588" y="1511"/>
                </a:lnTo>
                <a:lnTo>
                  <a:pt x="588" y="1490"/>
                </a:lnTo>
                <a:lnTo>
                  <a:pt x="588" y="1490"/>
                </a:lnTo>
                <a:lnTo>
                  <a:pt x="588" y="1479"/>
                </a:lnTo>
                <a:lnTo>
                  <a:pt x="590" y="1467"/>
                </a:lnTo>
                <a:lnTo>
                  <a:pt x="591" y="1455"/>
                </a:lnTo>
                <a:lnTo>
                  <a:pt x="593" y="1441"/>
                </a:lnTo>
                <a:lnTo>
                  <a:pt x="593" y="1441"/>
                </a:lnTo>
                <a:lnTo>
                  <a:pt x="592" y="1434"/>
                </a:lnTo>
                <a:lnTo>
                  <a:pt x="590" y="1427"/>
                </a:lnTo>
                <a:lnTo>
                  <a:pt x="587" y="1420"/>
                </a:lnTo>
                <a:lnTo>
                  <a:pt x="584" y="1414"/>
                </a:lnTo>
                <a:lnTo>
                  <a:pt x="577" y="1403"/>
                </a:lnTo>
                <a:lnTo>
                  <a:pt x="571" y="1394"/>
                </a:lnTo>
                <a:lnTo>
                  <a:pt x="571" y="1394"/>
                </a:lnTo>
                <a:lnTo>
                  <a:pt x="570" y="1390"/>
                </a:lnTo>
                <a:lnTo>
                  <a:pt x="569" y="1382"/>
                </a:lnTo>
                <a:lnTo>
                  <a:pt x="567" y="1359"/>
                </a:lnTo>
                <a:lnTo>
                  <a:pt x="565" y="1320"/>
                </a:lnTo>
                <a:lnTo>
                  <a:pt x="565" y="1320"/>
                </a:lnTo>
                <a:lnTo>
                  <a:pt x="566" y="1257"/>
                </a:lnTo>
                <a:lnTo>
                  <a:pt x="566" y="1257"/>
                </a:lnTo>
                <a:lnTo>
                  <a:pt x="591" y="1312"/>
                </a:lnTo>
                <a:lnTo>
                  <a:pt x="591" y="1312"/>
                </a:lnTo>
                <a:lnTo>
                  <a:pt x="607" y="1348"/>
                </a:lnTo>
                <a:lnTo>
                  <a:pt x="617" y="1371"/>
                </a:lnTo>
                <a:lnTo>
                  <a:pt x="624" y="1385"/>
                </a:lnTo>
                <a:lnTo>
                  <a:pt x="624" y="1385"/>
                </a:lnTo>
                <a:lnTo>
                  <a:pt x="628" y="1394"/>
                </a:lnTo>
                <a:lnTo>
                  <a:pt x="631" y="1408"/>
                </a:lnTo>
                <a:lnTo>
                  <a:pt x="634" y="1421"/>
                </a:lnTo>
                <a:lnTo>
                  <a:pt x="635" y="1430"/>
                </a:lnTo>
                <a:lnTo>
                  <a:pt x="635" y="1430"/>
                </a:lnTo>
                <a:lnTo>
                  <a:pt x="635" y="1433"/>
                </a:lnTo>
                <a:lnTo>
                  <a:pt x="636" y="1436"/>
                </a:lnTo>
                <a:lnTo>
                  <a:pt x="639" y="1447"/>
                </a:lnTo>
                <a:lnTo>
                  <a:pt x="646" y="1466"/>
                </a:lnTo>
                <a:lnTo>
                  <a:pt x="646" y="1466"/>
                </a:lnTo>
                <a:lnTo>
                  <a:pt x="651" y="1482"/>
                </a:lnTo>
                <a:lnTo>
                  <a:pt x="657" y="1502"/>
                </a:lnTo>
                <a:lnTo>
                  <a:pt x="657" y="1502"/>
                </a:lnTo>
                <a:lnTo>
                  <a:pt x="664" y="1518"/>
                </a:lnTo>
                <a:lnTo>
                  <a:pt x="666" y="1525"/>
                </a:lnTo>
                <a:lnTo>
                  <a:pt x="666" y="1533"/>
                </a:lnTo>
                <a:lnTo>
                  <a:pt x="666" y="1533"/>
                </a:lnTo>
                <a:lnTo>
                  <a:pt x="667" y="1542"/>
                </a:lnTo>
                <a:lnTo>
                  <a:pt x="668" y="1550"/>
                </a:lnTo>
                <a:lnTo>
                  <a:pt x="670" y="1561"/>
                </a:lnTo>
                <a:lnTo>
                  <a:pt x="674" y="1571"/>
                </a:lnTo>
                <a:lnTo>
                  <a:pt x="674" y="1571"/>
                </a:lnTo>
                <a:lnTo>
                  <a:pt x="678" y="1575"/>
                </a:lnTo>
                <a:lnTo>
                  <a:pt x="682" y="1577"/>
                </a:lnTo>
                <a:lnTo>
                  <a:pt x="688" y="1578"/>
                </a:lnTo>
                <a:lnTo>
                  <a:pt x="695" y="1578"/>
                </a:lnTo>
                <a:lnTo>
                  <a:pt x="710" y="1577"/>
                </a:lnTo>
                <a:lnTo>
                  <a:pt x="723" y="1574"/>
                </a:lnTo>
                <a:lnTo>
                  <a:pt x="723" y="1574"/>
                </a:lnTo>
                <a:lnTo>
                  <a:pt x="727" y="1572"/>
                </a:lnTo>
                <a:lnTo>
                  <a:pt x="731" y="1568"/>
                </a:lnTo>
                <a:lnTo>
                  <a:pt x="733" y="1565"/>
                </a:lnTo>
                <a:lnTo>
                  <a:pt x="736" y="1561"/>
                </a:lnTo>
                <a:lnTo>
                  <a:pt x="737" y="1551"/>
                </a:lnTo>
                <a:lnTo>
                  <a:pt x="738" y="1537"/>
                </a:lnTo>
                <a:lnTo>
                  <a:pt x="738" y="1537"/>
                </a:lnTo>
                <a:lnTo>
                  <a:pt x="739" y="1531"/>
                </a:lnTo>
                <a:lnTo>
                  <a:pt x="738" y="1527"/>
                </a:lnTo>
                <a:lnTo>
                  <a:pt x="737" y="1522"/>
                </a:lnTo>
                <a:lnTo>
                  <a:pt x="734" y="1519"/>
                </a:lnTo>
                <a:lnTo>
                  <a:pt x="730" y="1515"/>
                </a:lnTo>
                <a:lnTo>
                  <a:pt x="726" y="1509"/>
                </a:lnTo>
                <a:lnTo>
                  <a:pt x="726" y="1509"/>
                </a:lnTo>
                <a:lnTo>
                  <a:pt x="719" y="1496"/>
                </a:lnTo>
                <a:lnTo>
                  <a:pt x="717" y="1489"/>
                </a:lnTo>
                <a:lnTo>
                  <a:pt x="716" y="1481"/>
                </a:lnTo>
                <a:lnTo>
                  <a:pt x="716" y="1481"/>
                </a:lnTo>
                <a:close/>
                <a:moveTo>
                  <a:pt x="476" y="371"/>
                </a:moveTo>
                <a:lnTo>
                  <a:pt x="476" y="371"/>
                </a:lnTo>
                <a:lnTo>
                  <a:pt x="479" y="365"/>
                </a:lnTo>
                <a:lnTo>
                  <a:pt x="483" y="359"/>
                </a:lnTo>
                <a:lnTo>
                  <a:pt x="492" y="350"/>
                </a:lnTo>
                <a:lnTo>
                  <a:pt x="492" y="350"/>
                </a:lnTo>
                <a:lnTo>
                  <a:pt x="494" y="345"/>
                </a:lnTo>
                <a:lnTo>
                  <a:pt x="496" y="341"/>
                </a:lnTo>
                <a:lnTo>
                  <a:pt x="498" y="333"/>
                </a:lnTo>
                <a:lnTo>
                  <a:pt x="498" y="333"/>
                </a:lnTo>
                <a:lnTo>
                  <a:pt x="499" y="331"/>
                </a:lnTo>
                <a:lnTo>
                  <a:pt x="500" y="330"/>
                </a:lnTo>
                <a:lnTo>
                  <a:pt x="503" y="330"/>
                </a:lnTo>
                <a:lnTo>
                  <a:pt x="504" y="331"/>
                </a:lnTo>
                <a:lnTo>
                  <a:pt x="504" y="331"/>
                </a:lnTo>
                <a:lnTo>
                  <a:pt x="508" y="337"/>
                </a:lnTo>
                <a:lnTo>
                  <a:pt x="508" y="337"/>
                </a:lnTo>
                <a:lnTo>
                  <a:pt x="512" y="342"/>
                </a:lnTo>
                <a:lnTo>
                  <a:pt x="515" y="346"/>
                </a:lnTo>
                <a:lnTo>
                  <a:pt x="517" y="353"/>
                </a:lnTo>
                <a:lnTo>
                  <a:pt x="517" y="353"/>
                </a:lnTo>
                <a:lnTo>
                  <a:pt x="515" y="375"/>
                </a:lnTo>
                <a:lnTo>
                  <a:pt x="515" y="388"/>
                </a:lnTo>
                <a:lnTo>
                  <a:pt x="514" y="396"/>
                </a:lnTo>
                <a:lnTo>
                  <a:pt x="514" y="396"/>
                </a:lnTo>
                <a:lnTo>
                  <a:pt x="513" y="407"/>
                </a:lnTo>
                <a:lnTo>
                  <a:pt x="513" y="407"/>
                </a:lnTo>
                <a:lnTo>
                  <a:pt x="515" y="401"/>
                </a:lnTo>
                <a:lnTo>
                  <a:pt x="518" y="396"/>
                </a:lnTo>
                <a:lnTo>
                  <a:pt x="522" y="390"/>
                </a:lnTo>
                <a:lnTo>
                  <a:pt x="522" y="390"/>
                </a:lnTo>
                <a:lnTo>
                  <a:pt x="526" y="386"/>
                </a:lnTo>
                <a:lnTo>
                  <a:pt x="531" y="381"/>
                </a:lnTo>
                <a:lnTo>
                  <a:pt x="537" y="372"/>
                </a:lnTo>
                <a:lnTo>
                  <a:pt x="537" y="372"/>
                </a:lnTo>
                <a:lnTo>
                  <a:pt x="544" y="357"/>
                </a:lnTo>
                <a:lnTo>
                  <a:pt x="550" y="348"/>
                </a:lnTo>
                <a:lnTo>
                  <a:pt x="554" y="342"/>
                </a:lnTo>
                <a:lnTo>
                  <a:pt x="554" y="342"/>
                </a:lnTo>
                <a:lnTo>
                  <a:pt x="559" y="337"/>
                </a:lnTo>
                <a:lnTo>
                  <a:pt x="566" y="328"/>
                </a:lnTo>
                <a:lnTo>
                  <a:pt x="576" y="313"/>
                </a:lnTo>
                <a:lnTo>
                  <a:pt x="576" y="313"/>
                </a:lnTo>
                <a:lnTo>
                  <a:pt x="578" y="311"/>
                </a:lnTo>
                <a:lnTo>
                  <a:pt x="581" y="310"/>
                </a:lnTo>
                <a:lnTo>
                  <a:pt x="584" y="312"/>
                </a:lnTo>
                <a:lnTo>
                  <a:pt x="586" y="316"/>
                </a:lnTo>
                <a:lnTo>
                  <a:pt x="586" y="316"/>
                </a:lnTo>
                <a:lnTo>
                  <a:pt x="594" y="327"/>
                </a:lnTo>
                <a:lnTo>
                  <a:pt x="598" y="332"/>
                </a:lnTo>
                <a:lnTo>
                  <a:pt x="601" y="334"/>
                </a:lnTo>
                <a:lnTo>
                  <a:pt x="601" y="334"/>
                </a:lnTo>
                <a:lnTo>
                  <a:pt x="604" y="337"/>
                </a:lnTo>
                <a:lnTo>
                  <a:pt x="605" y="338"/>
                </a:lnTo>
                <a:lnTo>
                  <a:pt x="606" y="341"/>
                </a:lnTo>
                <a:lnTo>
                  <a:pt x="605" y="344"/>
                </a:lnTo>
                <a:lnTo>
                  <a:pt x="605" y="344"/>
                </a:lnTo>
                <a:lnTo>
                  <a:pt x="600" y="358"/>
                </a:lnTo>
                <a:lnTo>
                  <a:pt x="598" y="367"/>
                </a:lnTo>
                <a:lnTo>
                  <a:pt x="597" y="374"/>
                </a:lnTo>
                <a:lnTo>
                  <a:pt x="597" y="374"/>
                </a:lnTo>
                <a:lnTo>
                  <a:pt x="597" y="381"/>
                </a:lnTo>
                <a:lnTo>
                  <a:pt x="597" y="385"/>
                </a:lnTo>
                <a:lnTo>
                  <a:pt x="597" y="387"/>
                </a:lnTo>
                <a:lnTo>
                  <a:pt x="596" y="387"/>
                </a:lnTo>
                <a:lnTo>
                  <a:pt x="595" y="387"/>
                </a:lnTo>
                <a:lnTo>
                  <a:pt x="592" y="387"/>
                </a:lnTo>
                <a:lnTo>
                  <a:pt x="592" y="387"/>
                </a:lnTo>
                <a:lnTo>
                  <a:pt x="578" y="382"/>
                </a:lnTo>
                <a:lnTo>
                  <a:pt x="572" y="380"/>
                </a:lnTo>
                <a:lnTo>
                  <a:pt x="569" y="377"/>
                </a:lnTo>
                <a:lnTo>
                  <a:pt x="569" y="377"/>
                </a:lnTo>
                <a:lnTo>
                  <a:pt x="561" y="370"/>
                </a:lnTo>
                <a:lnTo>
                  <a:pt x="557" y="367"/>
                </a:lnTo>
                <a:lnTo>
                  <a:pt x="554" y="365"/>
                </a:lnTo>
                <a:lnTo>
                  <a:pt x="554" y="365"/>
                </a:lnTo>
                <a:lnTo>
                  <a:pt x="552" y="366"/>
                </a:lnTo>
                <a:lnTo>
                  <a:pt x="551" y="367"/>
                </a:lnTo>
                <a:lnTo>
                  <a:pt x="548" y="372"/>
                </a:lnTo>
                <a:lnTo>
                  <a:pt x="548" y="372"/>
                </a:lnTo>
                <a:lnTo>
                  <a:pt x="540" y="385"/>
                </a:lnTo>
                <a:lnTo>
                  <a:pt x="532" y="400"/>
                </a:lnTo>
                <a:lnTo>
                  <a:pt x="532" y="400"/>
                </a:lnTo>
                <a:lnTo>
                  <a:pt x="522" y="418"/>
                </a:lnTo>
                <a:lnTo>
                  <a:pt x="511" y="436"/>
                </a:lnTo>
                <a:lnTo>
                  <a:pt x="511" y="436"/>
                </a:lnTo>
                <a:lnTo>
                  <a:pt x="507" y="444"/>
                </a:lnTo>
                <a:lnTo>
                  <a:pt x="505" y="446"/>
                </a:lnTo>
                <a:lnTo>
                  <a:pt x="505" y="446"/>
                </a:lnTo>
                <a:lnTo>
                  <a:pt x="507" y="427"/>
                </a:lnTo>
                <a:lnTo>
                  <a:pt x="507" y="427"/>
                </a:lnTo>
                <a:lnTo>
                  <a:pt x="509" y="418"/>
                </a:lnTo>
                <a:lnTo>
                  <a:pt x="508" y="414"/>
                </a:lnTo>
                <a:lnTo>
                  <a:pt x="507" y="410"/>
                </a:lnTo>
                <a:lnTo>
                  <a:pt x="507" y="410"/>
                </a:lnTo>
                <a:lnTo>
                  <a:pt x="505" y="406"/>
                </a:lnTo>
                <a:lnTo>
                  <a:pt x="503" y="403"/>
                </a:lnTo>
                <a:lnTo>
                  <a:pt x="503" y="400"/>
                </a:lnTo>
                <a:lnTo>
                  <a:pt x="504" y="398"/>
                </a:lnTo>
                <a:lnTo>
                  <a:pt x="504" y="398"/>
                </a:lnTo>
                <a:lnTo>
                  <a:pt x="505" y="395"/>
                </a:lnTo>
                <a:lnTo>
                  <a:pt x="507" y="391"/>
                </a:lnTo>
                <a:lnTo>
                  <a:pt x="507" y="390"/>
                </a:lnTo>
                <a:lnTo>
                  <a:pt x="506" y="389"/>
                </a:lnTo>
                <a:lnTo>
                  <a:pt x="505" y="387"/>
                </a:lnTo>
                <a:lnTo>
                  <a:pt x="503" y="386"/>
                </a:lnTo>
                <a:lnTo>
                  <a:pt x="503" y="386"/>
                </a:lnTo>
                <a:lnTo>
                  <a:pt x="500" y="385"/>
                </a:lnTo>
                <a:lnTo>
                  <a:pt x="498" y="384"/>
                </a:lnTo>
                <a:lnTo>
                  <a:pt x="494" y="380"/>
                </a:lnTo>
                <a:lnTo>
                  <a:pt x="491" y="376"/>
                </a:lnTo>
                <a:lnTo>
                  <a:pt x="489" y="375"/>
                </a:lnTo>
                <a:lnTo>
                  <a:pt x="486" y="375"/>
                </a:lnTo>
                <a:lnTo>
                  <a:pt x="486" y="375"/>
                </a:lnTo>
                <a:lnTo>
                  <a:pt x="482" y="376"/>
                </a:lnTo>
                <a:lnTo>
                  <a:pt x="480" y="380"/>
                </a:lnTo>
                <a:lnTo>
                  <a:pt x="479" y="383"/>
                </a:lnTo>
                <a:lnTo>
                  <a:pt x="479" y="386"/>
                </a:lnTo>
                <a:lnTo>
                  <a:pt x="479" y="386"/>
                </a:lnTo>
                <a:lnTo>
                  <a:pt x="477" y="382"/>
                </a:lnTo>
                <a:lnTo>
                  <a:pt x="476" y="377"/>
                </a:lnTo>
                <a:lnTo>
                  <a:pt x="476" y="371"/>
                </a:lnTo>
                <a:lnTo>
                  <a:pt x="476" y="371"/>
                </a:lnTo>
                <a:close/>
                <a:moveTo>
                  <a:pt x="184" y="203"/>
                </a:moveTo>
                <a:lnTo>
                  <a:pt x="184" y="203"/>
                </a:lnTo>
                <a:lnTo>
                  <a:pt x="199" y="218"/>
                </a:lnTo>
                <a:lnTo>
                  <a:pt x="212" y="229"/>
                </a:lnTo>
                <a:lnTo>
                  <a:pt x="217" y="234"/>
                </a:lnTo>
                <a:lnTo>
                  <a:pt x="221" y="235"/>
                </a:lnTo>
                <a:lnTo>
                  <a:pt x="221" y="235"/>
                </a:lnTo>
                <a:lnTo>
                  <a:pt x="237" y="236"/>
                </a:lnTo>
                <a:lnTo>
                  <a:pt x="246" y="237"/>
                </a:lnTo>
                <a:lnTo>
                  <a:pt x="250" y="237"/>
                </a:lnTo>
                <a:lnTo>
                  <a:pt x="250" y="237"/>
                </a:lnTo>
                <a:lnTo>
                  <a:pt x="257" y="238"/>
                </a:lnTo>
                <a:lnTo>
                  <a:pt x="266" y="238"/>
                </a:lnTo>
                <a:lnTo>
                  <a:pt x="276" y="237"/>
                </a:lnTo>
                <a:lnTo>
                  <a:pt x="279" y="236"/>
                </a:lnTo>
                <a:lnTo>
                  <a:pt x="280" y="235"/>
                </a:lnTo>
                <a:lnTo>
                  <a:pt x="280" y="235"/>
                </a:lnTo>
                <a:lnTo>
                  <a:pt x="280" y="244"/>
                </a:lnTo>
                <a:lnTo>
                  <a:pt x="281" y="253"/>
                </a:lnTo>
                <a:lnTo>
                  <a:pt x="283" y="257"/>
                </a:lnTo>
                <a:lnTo>
                  <a:pt x="285" y="261"/>
                </a:lnTo>
                <a:lnTo>
                  <a:pt x="285" y="261"/>
                </a:lnTo>
                <a:lnTo>
                  <a:pt x="286" y="266"/>
                </a:lnTo>
                <a:lnTo>
                  <a:pt x="289" y="273"/>
                </a:lnTo>
                <a:lnTo>
                  <a:pt x="293" y="293"/>
                </a:lnTo>
                <a:lnTo>
                  <a:pt x="296" y="311"/>
                </a:lnTo>
                <a:lnTo>
                  <a:pt x="298" y="322"/>
                </a:lnTo>
                <a:lnTo>
                  <a:pt x="298" y="322"/>
                </a:lnTo>
                <a:lnTo>
                  <a:pt x="290" y="303"/>
                </a:lnTo>
                <a:lnTo>
                  <a:pt x="285" y="289"/>
                </a:lnTo>
                <a:lnTo>
                  <a:pt x="279" y="281"/>
                </a:lnTo>
                <a:lnTo>
                  <a:pt x="279" y="281"/>
                </a:lnTo>
                <a:lnTo>
                  <a:pt x="276" y="278"/>
                </a:lnTo>
                <a:lnTo>
                  <a:pt x="274" y="274"/>
                </a:lnTo>
                <a:lnTo>
                  <a:pt x="273" y="270"/>
                </a:lnTo>
                <a:lnTo>
                  <a:pt x="273" y="268"/>
                </a:lnTo>
                <a:lnTo>
                  <a:pt x="273" y="268"/>
                </a:lnTo>
                <a:lnTo>
                  <a:pt x="273" y="264"/>
                </a:lnTo>
                <a:lnTo>
                  <a:pt x="274" y="260"/>
                </a:lnTo>
                <a:lnTo>
                  <a:pt x="273" y="256"/>
                </a:lnTo>
                <a:lnTo>
                  <a:pt x="270" y="253"/>
                </a:lnTo>
                <a:lnTo>
                  <a:pt x="270" y="253"/>
                </a:lnTo>
                <a:lnTo>
                  <a:pt x="264" y="251"/>
                </a:lnTo>
                <a:lnTo>
                  <a:pt x="259" y="250"/>
                </a:lnTo>
                <a:lnTo>
                  <a:pt x="255" y="251"/>
                </a:lnTo>
                <a:lnTo>
                  <a:pt x="252" y="252"/>
                </a:lnTo>
                <a:lnTo>
                  <a:pt x="251" y="253"/>
                </a:lnTo>
                <a:lnTo>
                  <a:pt x="251" y="253"/>
                </a:lnTo>
                <a:lnTo>
                  <a:pt x="249" y="256"/>
                </a:lnTo>
                <a:lnTo>
                  <a:pt x="248" y="260"/>
                </a:lnTo>
                <a:lnTo>
                  <a:pt x="248" y="263"/>
                </a:lnTo>
                <a:lnTo>
                  <a:pt x="249" y="265"/>
                </a:lnTo>
                <a:lnTo>
                  <a:pt x="251" y="267"/>
                </a:lnTo>
                <a:lnTo>
                  <a:pt x="254" y="270"/>
                </a:lnTo>
                <a:lnTo>
                  <a:pt x="254" y="270"/>
                </a:lnTo>
                <a:lnTo>
                  <a:pt x="259" y="273"/>
                </a:lnTo>
                <a:lnTo>
                  <a:pt x="260" y="275"/>
                </a:lnTo>
                <a:lnTo>
                  <a:pt x="260" y="279"/>
                </a:lnTo>
                <a:lnTo>
                  <a:pt x="259" y="283"/>
                </a:lnTo>
                <a:lnTo>
                  <a:pt x="259" y="283"/>
                </a:lnTo>
                <a:lnTo>
                  <a:pt x="257" y="301"/>
                </a:lnTo>
                <a:lnTo>
                  <a:pt x="257" y="312"/>
                </a:lnTo>
                <a:lnTo>
                  <a:pt x="258" y="322"/>
                </a:lnTo>
                <a:lnTo>
                  <a:pt x="258" y="322"/>
                </a:lnTo>
                <a:lnTo>
                  <a:pt x="262" y="343"/>
                </a:lnTo>
                <a:lnTo>
                  <a:pt x="265" y="356"/>
                </a:lnTo>
                <a:lnTo>
                  <a:pt x="265" y="356"/>
                </a:lnTo>
                <a:lnTo>
                  <a:pt x="257" y="327"/>
                </a:lnTo>
                <a:lnTo>
                  <a:pt x="249" y="304"/>
                </a:lnTo>
                <a:lnTo>
                  <a:pt x="245" y="296"/>
                </a:lnTo>
                <a:lnTo>
                  <a:pt x="242" y="290"/>
                </a:lnTo>
                <a:lnTo>
                  <a:pt x="242" y="290"/>
                </a:lnTo>
                <a:lnTo>
                  <a:pt x="234" y="281"/>
                </a:lnTo>
                <a:lnTo>
                  <a:pt x="226" y="270"/>
                </a:lnTo>
                <a:lnTo>
                  <a:pt x="214" y="251"/>
                </a:lnTo>
                <a:lnTo>
                  <a:pt x="214" y="251"/>
                </a:lnTo>
                <a:lnTo>
                  <a:pt x="184" y="203"/>
                </a:lnTo>
                <a:lnTo>
                  <a:pt x="184" y="203"/>
                </a:lnTo>
                <a:close/>
                <a:moveTo>
                  <a:pt x="426" y="685"/>
                </a:moveTo>
                <a:lnTo>
                  <a:pt x="426" y="685"/>
                </a:lnTo>
                <a:lnTo>
                  <a:pt x="420" y="711"/>
                </a:lnTo>
                <a:lnTo>
                  <a:pt x="417" y="724"/>
                </a:lnTo>
                <a:lnTo>
                  <a:pt x="413" y="732"/>
                </a:lnTo>
                <a:lnTo>
                  <a:pt x="413" y="732"/>
                </a:lnTo>
                <a:lnTo>
                  <a:pt x="410" y="738"/>
                </a:lnTo>
                <a:lnTo>
                  <a:pt x="408" y="748"/>
                </a:lnTo>
                <a:lnTo>
                  <a:pt x="407" y="762"/>
                </a:lnTo>
                <a:lnTo>
                  <a:pt x="407" y="762"/>
                </a:lnTo>
                <a:lnTo>
                  <a:pt x="405" y="769"/>
                </a:lnTo>
                <a:lnTo>
                  <a:pt x="400" y="780"/>
                </a:lnTo>
                <a:lnTo>
                  <a:pt x="391" y="799"/>
                </a:lnTo>
                <a:lnTo>
                  <a:pt x="391" y="799"/>
                </a:lnTo>
                <a:lnTo>
                  <a:pt x="388" y="783"/>
                </a:lnTo>
                <a:lnTo>
                  <a:pt x="386" y="763"/>
                </a:lnTo>
                <a:lnTo>
                  <a:pt x="386" y="763"/>
                </a:lnTo>
                <a:lnTo>
                  <a:pt x="388" y="755"/>
                </a:lnTo>
                <a:lnTo>
                  <a:pt x="392" y="743"/>
                </a:lnTo>
                <a:lnTo>
                  <a:pt x="397" y="730"/>
                </a:lnTo>
                <a:lnTo>
                  <a:pt x="398" y="724"/>
                </a:lnTo>
                <a:lnTo>
                  <a:pt x="400" y="720"/>
                </a:lnTo>
                <a:lnTo>
                  <a:pt x="400" y="720"/>
                </a:lnTo>
                <a:lnTo>
                  <a:pt x="400" y="710"/>
                </a:lnTo>
                <a:lnTo>
                  <a:pt x="402" y="697"/>
                </a:lnTo>
                <a:lnTo>
                  <a:pt x="404" y="678"/>
                </a:lnTo>
                <a:lnTo>
                  <a:pt x="404" y="678"/>
                </a:lnTo>
                <a:lnTo>
                  <a:pt x="404" y="674"/>
                </a:lnTo>
                <a:lnTo>
                  <a:pt x="406" y="671"/>
                </a:lnTo>
                <a:lnTo>
                  <a:pt x="409" y="668"/>
                </a:lnTo>
                <a:lnTo>
                  <a:pt x="416" y="668"/>
                </a:lnTo>
                <a:lnTo>
                  <a:pt x="416" y="668"/>
                </a:lnTo>
                <a:lnTo>
                  <a:pt x="420" y="670"/>
                </a:lnTo>
                <a:lnTo>
                  <a:pt x="424" y="672"/>
                </a:lnTo>
                <a:lnTo>
                  <a:pt x="425" y="674"/>
                </a:lnTo>
                <a:lnTo>
                  <a:pt x="426" y="676"/>
                </a:lnTo>
                <a:lnTo>
                  <a:pt x="427" y="679"/>
                </a:lnTo>
                <a:lnTo>
                  <a:pt x="426" y="685"/>
                </a:lnTo>
                <a:lnTo>
                  <a:pt x="426" y="685"/>
                </a:lnTo>
                <a:close/>
              </a:path>
            </a:pathLst>
          </a:custGeom>
          <a:solidFill>
            <a:schemeClr val="tx1">
              <a:lumMod val="75000"/>
              <a:lumOff val="25000"/>
            </a:schemeClr>
          </a:solidFill>
          <a:ln>
            <a:noFill/>
          </a:ln>
        </p:spPr>
        <p:txBody>
          <a:bodyPr vert="horz" wrap="square" lIns="91431" tIns="45715" rIns="91431" bIns="45715" numCol="1" anchor="t" anchorCtr="0" compatLnSpc="1"/>
          <a:lstStyle/>
          <a:p>
            <a:endParaRPr lang="zh-CN" altLang="en-US">
              <a:ea typeface="微软雅黑" panose="020B0503020204020204" pitchFamily="34" charset="-122"/>
            </a:endParaRPr>
          </a:p>
        </p:txBody>
      </p:sp>
      <p:sp>
        <p:nvSpPr>
          <p:cNvPr id="102" name="Freeform 55"/>
          <p:cNvSpPr>
            <a:spLocks noEditPoints="1"/>
          </p:cNvSpPr>
          <p:nvPr/>
        </p:nvSpPr>
        <p:spPr bwMode="auto">
          <a:xfrm rot="21407145">
            <a:off x="10813534" y="3646889"/>
            <a:ext cx="731897" cy="1292920"/>
          </a:xfrm>
          <a:custGeom>
            <a:avLst/>
            <a:gdLst>
              <a:gd name="T0" fmla="*/ 673 w 736"/>
              <a:gd name="T1" fmla="*/ 284 h 1300"/>
              <a:gd name="T2" fmla="*/ 626 w 736"/>
              <a:gd name="T3" fmla="*/ 210 h 1300"/>
              <a:gd name="T4" fmla="*/ 530 w 736"/>
              <a:gd name="T5" fmla="*/ 123 h 1300"/>
              <a:gd name="T6" fmla="*/ 538 w 736"/>
              <a:gd name="T7" fmla="*/ 75 h 1300"/>
              <a:gd name="T8" fmla="*/ 500 w 736"/>
              <a:gd name="T9" fmla="*/ 5 h 1300"/>
              <a:gd name="T10" fmla="*/ 445 w 736"/>
              <a:gd name="T11" fmla="*/ 9 h 1300"/>
              <a:gd name="T12" fmla="*/ 421 w 736"/>
              <a:gd name="T13" fmla="*/ 94 h 1300"/>
              <a:gd name="T14" fmla="*/ 452 w 736"/>
              <a:gd name="T15" fmla="*/ 180 h 1300"/>
              <a:gd name="T16" fmla="*/ 383 w 736"/>
              <a:gd name="T17" fmla="*/ 199 h 1300"/>
              <a:gd name="T18" fmla="*/ 340 w 736"/>
              <a:gd name="T19" fmla="*/ 271 h 1300"/>
              <a:gd name="T20" fmla="*/ 304 w 736"/>
              <a:gd name="T21" fmla="*/ 305 h 1300"/>
              <a:gd name="T22" fmla="*/ 271 w 736"/>
              <a:gd name="T23" fmla="*/ 316 h 1300"/>
              <a:gd name="T24" fmla="*/ 162 w 736"/>
              <a:gd name="T25" fmla="*/ 325 h 1300"/>
              <a:gd name="T26" fmla="*/ 92 w 736"/>
              <a:gd name="T27" fmla="*/ 301 h 1300"/>
              <a:gd name="T28" fmla="*/ 65 w 736"/>
              <a:gd name="T29" fmla="*/ 274 h 1300"/>
              <a:gd name="T30" fmla="*/ 76 w 736"/>
              <a:gd name="T31" fmla="*/ 300 h 1300"/>
              <a:gd name="T32" fmla="*/ 14 w 736"/>
              <a:gd name="T33" fmla="*/ 320 h 1300"/>
              <a:gd name="T34" fmla="*/ 0 w 736"/>
              <a:gd name="T35" fmla="*/ 335 h 1300"/>
              <a:gd name="T36" fmla="*/ 5 w 736"/>
              <a:gd name="T37" fmla="*/ 349 h 1300"/>
              <a:gd name="T38" fmla="*/ 20 w 736"/>
              <a:gd name="T39" fmla="*/ 360 h 1300"/>
              <a:gd name="T40" fmla="*/ 76 w 736"/>
              <a:gd name="T41" fmla="*/ 370 h 1300"/>
              <a:gd name="T42" fmla="*/ 125 w 736"/>
              <a:gd name="T43" fmla="*/ 397 h 1300"/>
              <a:gd name="T44" fmla="*/ 332 w 736"/>
              <a:gd name="T45" fmla="*/ 378 h 1300"/>
              <a:gd name="T46" fmla="*/ 302 w 736"/>
              <a:gd name="T47" fmla="*/ 654 h 1300"/>
              <a:gd name="T48" fmla="*/ 306 w 736"/>
              <a:gd name="T49" fmla="*/ 724 h 1300"/>
              <a:gd name="T50" fmla="*/ 293 w 736"/>
              <a:gd name="T51" fmla="*/ 980 h 1300"/>
              <a:gd name="T52" fmla="*/ 304 w 736"/>
              <a:gd name="T53" fmla="*/ 1120 h 1300"/>
              <a:gd name="T54" fmla="*/ 311 w 736"/>
              <a:gd name="T55" fmla="*/ 1178 h 1300"/>
              <a:gd name="T56" fmla="*/ 281 w 736"/>
              <a:gd name="T57" fmla="*/ 1227 h 1300"/>
              <a:gd name="T58" fmla="*/ 216 w 736"/>
              <a:gd name="T59" fmla="*/ 1250 h 1300"/>
              <a:gd name="T60" fmla="*/ 210 w 736"/>
              <a:gd name="T61" fmla="*/ 1274 h 1300"/>
              <a:gd name="T62" fmla="*/ 334 w 736"/>
              <a:gd name="T63" fmla="*/ 1259 h 1300"/>
              <a:gd name="T64" fmla="*/ 397 w 736"/>
              <a:gd name="T65" fmla="*/ 1261 h 1300"/>
              <a:gd name="T66" fmla="*/ 399 w 736"/>
              <a:gd name="T67" fmla="*/ 1122 h 1300"/>
              <a:gd name="T68" fmla="*/ 393 w 736"/>
              <a:gd name="T69" fmla="*/ 959 h 1300"/>
              <a:gd name="T70" fmla="*/ 437 w 736"/>
              <a:gd name="T71" fmla="*/ 821 h 1300"/>
              <a:gd name="T72" fmla="*/ 482 w 736"/>
              <a:gd name="T73" fmla="*/ 994 h 1300"/>
              <a:gd name="T74" fmla="*/ 497 w 736"/>
              <a:gd name="T75" fmla="*/ 1094 h 1300"/>
              <a:gd name="T76" fmla="*/ 471 w 736"/>
              <a:gd name="T77" fmla="*/ 1152 h 1300"/>
              <a:gd name="T78" fmla="*/ 446 w 736"/>
              <a:gd name="T79" fmla="*/ 1257 h 1300"/>
              <a:gd name="T80" fmla="*/ 427 w 736"/>
              <a:gd name="T81" fmla="*/ 1299 h 1300"/>
              <a:gd name="T82" fmla="*/ 523 w 736"/>
              <a:gd name="T83" fmla="*/ 1281 h 1300"/>
              <a:gd name="T84" fmla="*/ 545 w 736"/>
              <a:gd name="T85" fmla="*/ 1271 h 1300"/>
              <a:gd name="T86" fmla="*/ 555 w 736"/>
              <a:gd name="T87" fmla="*/ 1187 h 1300"/>
              <a:gd name="T88" fmla="*/ 576 w 736"/>
              <a:gd name="T89" fmla="*/ 993 h 1300"/>
              <a:gd name="T90" fmla="*/ 561 w 736"/>
              <a:gd name="T91" fmla="*/ 814 h 1300"/>
              <a:gd name="T92" fmla="*/ 577 w 736"/>
              <a:gd name="T93" fmla="*/ 673 h 1300"/>
              <a:gd name="T94" fmla="*/ 613 w 736"/>
              <a:gd name="T95" fmla="*/ 701 h 1300"/>
              <a:gd name="T96" fmla="*/ 687 w 736"/>
              <a:gd name="T97" fmla="*/ 655 h 1300"/>
              <a:gd name="T98" fmla="*/ 733 w 736"/>
              <a:gd name="T99" fmla="*/ 465 h 1300"/>
              <a:gd name="T100" fmla="*/ 366 w 736"/>
              <a:gd name="T101" fmla="*/ 560 h 1300"/>
              <a:gd name="T102" fmla="*/ 385 w 736"/>
              <a:gd name="T103" fmla="*/ 448 h 1300"/>
              <a:gd name="T104" fmla="*/ 399 w 736"/>
              <a:gd name="T105" fmla="*/ 279 h 1300"/>
              <a:gd name="T106" fmla="*/ 455 w 736"/>
              <a:gd name="T107" fmla="*/ 193 h 1300"/>
              <a:gd name="T108" fmla="*/ 452 w 736"/>
              <a:gd name="T109" fmla="*/ 230 h 1300"/>
              <a:gd name="T110" fmla="*/ 385 w 736"/>
              <a:gd name="T111" fmla="*/ 530 h 1300"/>
              <a:gd name="T112" fmla="*/ 467 w 736"/>
              <a:gd name="T113" fmla="*/ 294 h 1300"/>
              <a:gd name="T114" fmla="*/ 473 w 736"/>
              <a:gd name="T115" fmla="*/ 207 h 1300"/>
              <a:gd name="T116" fmla="*/ 537 w 736"/>
              <a:gd name="T117" fmla="*/ 169 h 1300"/>
              <a:gd name="T118" fmla="*/ 485 w 736"/>
              <a:gd name="T119" fmla="*/ 365 h 1300"/>
              <a:gd name="T120" fmla="*/ 501 w 736"/>
              <a:gd name="T121" fmla="*/ 512 h 1300"/>
              <a:gd name="T122" fmla="*/ 642 w 736"/>
              <a:gd name="T123" fmla="*/ 468 h 1300"/>
              <a:gd name="T124" fmla="*/ 638 w 736"/>
              <a:gd name="T125" fmla="*/ 430 h 1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6" h="1300">
                <a:moveTo>
                  <a:pt x="732" y="424"/>
                </a:moveTo>
                <a:lnTo>
                  <a:pt x="732" y="424"/>
                </a:lnTo>
                <a:lnTo>
                  <a:pt x="727" y="408"/>
                </a:lnTo>
                <a:lnTo>
                  <a:pt x="720" y="389"/>
                </a:lnTo>
                <a:lnTo>
                  <a:pt x="713" y="370"/>
                </a:lnTo>
                <a:lnTo>
                  <a:pt x="704" y="352"/>
                </a:lnTo>
                <a:lnTo>
                  <a:pt x="690" y="323"/>
                </a:lnTo>
                <a:lnTo>
                  <a:pt x="684" y="311"/>
                </a:lnTo>
                <a:lnTo>
                  <a:pt x="684" y="311"/>
                </a:lnTo>
                <a:lnTo>
                  <a:pt x="673" y="284"/>
                </a:lnTo>
                <a:lnTo>
                  <a:pt x="667" y="263"/>
                </a:lnTo>
                <a:lnTo>
                  <a:pt x="664" y="253"/>
                </a:lnTo>
                <a:lnTo>
                  <a:pt x="664" y="247"/>
                </a:lnTo>
                <a:lnTo>
                  <a:pt x="664" y="247"/>
                </a:lnTo>
                <a:lnTo>
                  <a:pt x="661" y="240"/>
                </a:lnTo>
                <a:lnTo>
                  <a:pt x="656" y="233"/>
                </a:lnTo>
                <a:lnTo>
                  <a:pt x="649" y="226"/>
                </a:lnTo>
                <a:lnTo>
                  <a:pt x="642" y="220"/>
                </a:lnTo>
                <a:lnTo>
                  <a:pt x="634" y="214"/>
                </a:lnTo>
                <a:lnTo>
                  <a:pt x="626" y="210"/>
                </a:lnTo>
                <a:lnTo>
                  <a:pt x="617" y="208"/>
                </a:lnTo>
                <a:lnTo>
                  <a:pt x="609" y="207"/>
                </a:lnTo>
                <a:lnTo>
                  <a:pt x="609" y="207"/>
                </a:lnTo>
                <a:lnTo>
                  <a:pt x="598" y="204"/>
                </a:lnTo>
                <a:lnTo>
                  <a:pt x="587" y="199"/>
                </a:lnTo>
                <a:lnTo>
                  <a:pt x="568" y="190"/>
                </a:lnTo>
                <a:lnTo>
                  <a:pt x="554" y="181"/>
                </a:lnTo>
                <a:lnTo>
                  <a:pt x="547" y="178"/>
                </a:lnTo>
                <a:lnTo>
                  <a:pt x="527" y="158"/>
                </a:lnTo>
                <a:lnTo>
                  <a:pt x="530" y="123"/>
                </a:lnTo>
                <a:lnTo>
                  <a:pt x="530" y="123"/>
                </a:lnTo>
                <a:lnTo>
                  <a:pt x="533" y="120"/>
                </a:lnTo>
                <a:lnTo>
                  <a:pt x="537" y="116"/>
                </a:lnTo>
                <a:lnTo>
                  <a:pt x="540" y="109"/>
                </a:lnTo>
                <a:lnTo>
                  <a:pt x="543" y="103"/>
                </a:lnTo>
                <a:lnTo>
                  <a:pt x="544" y="94"/>
                </a:lnTo>
                <a:lnTo>
                  <a:pt x="543" y="90"/>
                </a:lnTo>
                <a:lnTo>
                  <a:pt x="542" y="84"/>
                </a:lnTo>
                <a:lnTo>
                  <a:pt x="541" y="80"/>
                </a:lnTo>
                <a:lnTo>
                  <a:pt x="538" y="75"/>
                </a:lnTo>
                <a:lnTo>
                  <a:pt x="538" y="75"/>
                </a:lnTo>
                <a:lnTo>
                  <a:pt x="537" y="61"/>
                </a:lnTo>
                <a:lnTo>
                  <a:pt x="535" y="49"/>
                </a:lnTo>
                <a:lnTo>
                  <a:pt x="531" y="39"/>
                </a:lnTo>
                <a:lnTo>
                  <a:pt x="528" y="30"/>
                </a:lnTo>
                <a:lnTo>
                  <a:pt x="523" y="23"/>
                </a:lnTo>
                <a:lnTo>
                  <a:pt x="517" y="17"/>
                </a:lnTo>
                <a:lnTo>
                  <a:pt x="512" y="11"/>
                </a:lnTo>
                <a:lnTo>
                  <a:pt x="506" y="8"/>
                </a:lnTo>
                <a:lnTo>
                  <a:pt x="500" y="5"/>
                </a:lnTo>
                <a:lnTo>
                  <a:pt x="495" y="3"/>
                </a:lnTo>
                <a:lnTo>
                  <a:pt x="484" y="1"/>
                </a:lnTo>
                <a:lnTo>
                  <a:pt x="478" y="0"/>
                </a:lnTo>
                <a:lnTo>
                  <a:pt x="474" y="0"/>
                </a:lnTo>
                <a:lnTo>
                  <a:pt x="474" y="0"/>
                </a:lnTo>
                <a:lnTo>
                  <a:pt x="472" y="0"/>
                </a:lnTo>
                <a:lnTo>
                  <a:pt x="466" y="1"/>
                </a:lnTo>
                <a:lnTo>
                  <a:pt x="456" y="4"/>
                </a:lnTo>
                <a:lnTo>
                  <a:pt x="451" y="6"/>
                </a:lnTo>
                <a:lnTo>
                  <a:pt x="445" y="9"/>
                </a:lnTo>
                <a:lnTo>
                  <a:pt x="440" y="13"/>
                </a:lnTo>
                <a:lnTo>
                  <a:pt x="435" y="20"/>
                </a:lnTo>
                <a:lnTo>
                  <a:pt x="430" y="26"/>
                </a:lnTo>
                <a:lnTo>
                  <a:pt x="426" y="34"/>
                </a:lnTo>
                <a:lnTo>
                  <a:pt x="423" y="44"/>
                </a:lnTo>
                <a:lnTo>
                  <a:pt x="421" y="54"/>
                </a:lnTo>
                <a:lnTo>
                  <a:pt x="420" y="67"/>
                </a:lnTo>
                <a:lnTo>
                  <a:pt x="420" y="82"/>
                </a:lnTo>
                <a:lnTo>
                  <a:pt x="420" y="82"/>
                </a:lnTo>
                <a:lnTo>
                  <a:pt x="421" y="94"/>
                </a:lnTo>
                <a:lnTo>
                  <a:pt x="423" y="105"/>
                </a:lnTo>
                <a:lnTo>
                  <a:pt x="425" y="114"/>
                </a:lnTo>
                <a:lnTo>
                  <a:pt x="427" y="121"/>
                </a:lnTo>
                <a:lnTo>
                  <a:pt x="431" y="131"/>
                </a:lnTo>
                <a:lnTo>
                  <a:pt x="434" y="134"/>
                </a:lnTo>
                <a:lnTo>
                  <a:pt x="449" y="160"/>
                </a:lnTo>
                <a:lnTo>
                  <a:pt x="449" y="160"/>
                </a:lnTo>
                <a:lnTo>
                  <a:pt x="450" y="164"/>
                </a:lnTo>
                <a:lnTo>
                  <a:pt x="452" y="172"/>
                </a:lnTo>
                <a:lnTo>
                  <a:pt x="452" y="180"/>
                </a:lnTo>
                <a:lnTo>
                  <a:pt x="451" y="183"/>
                </a:lnTo>
                <a:lnTo>
                  <a:pt x="449" y="185"/>
                </a:lnTo>
                <a:lnTo>
                  <a:pt x="449" y="185"/>
                </a:lnTo>
                <a:lnTo>
                  <a:pt x="422" y="190"/>
                </a:lnTo>
                <a:lnTo>
                  <a:pt x="406" y="192"/>
                </a:lnTo>
                <a:lnTo>
                  <a:pt x="395" y="193"/>
                </a:lnTo>
                <a:lnTo>
                  <a:pt x="395" y="193"/>
                </a:lnTo>
                <a:lnTo>
                  <a:pt x="392" y="194"/>
                </a:lnTo>
                <a:lnTo>
                  <a:pt x="387" y="196"/>
                </a:lnTo>
                <a:lnTo>
                  <a:pt x="383" y="199"/>
                </a:lnTo>
                <a:lnTo>
                  <a:pt x="378" y="205"/>
                </a:lnTo>
                <a:lnTo>
                  <a:pt x="372" y="210"/>
                </a:lnTo>
                <a:lnTo>
                  <a:pt x="368" y="215"/>
                </a:lnTo>
                <a:lnTo>
                  <a:pt x="364" y="222"/>
                </a:lnTo>
                <a:lnTo>
                  <a:pt x="361" y="228"/>
                </a:lnTo>
                <a:lnTo>
                  <a:pt x="361" y="228"/>
                </a:lnTo>
                <a:lnTo>
                  <a:pt x="356" y="243"/>
                </a:lnTo>
                <a:lnTo>
                  <a:pt x="349" y="259"/>
                </a:lnTo>
                <a:lnTo>
                  <a:pt x="344" y="266"/>
                </a:lnTo>
                <a:lnTo>
                  <a:pt x="340" y="271"/>
                </a:lnTo>
                <a:lnTo>
                  <a:pt x="336" y="276"/>
                </a:lnTo>
                <a:lnTo>
                  <a:pt x="331" y="277"/>
                </a:lnTo>
                <a:lnTo>
                  <a:pt x="331" y="277"/>
                </a:lnTo>
                <a:lnTo>
                  <a:pt x="326" y="279"/>
                </a:lnTo>
                <a:lnTo>
                  <a:pt x="321" y="282"/>
                </a:lnTo>
                <a:lnTo>
                  <a:pt x="318" y="286"/>
                </a:lnTo>
                <a:lnTo>
                  <a:pt x="313" y="291"/>
                </a:lnTo>
                <a:lnTo>
                  <a:pt x="308" y="299"/>
                </a:lnTo>
                <a:lnTo>
                  <a:pt x="306" y="302"/>
                </a:lnTo>
                <a:lnTo>
                  <a:pt x="304" y="305"/>
                </a:lnTo>
                <a:lnTo>
                  <a:pt x="304" y="305"/>
                </a:lnTo>
                <a:lnTo>
                  <a:pt x="302" y="306"/>
                </a:lnTo>
                <a:lnTo>
                  <a:pt x="298" y="308"/>
                </a:lnTo>
                <a:lnTo>
                  <a:pt x="293" y="314"/>
                </a:lnTo>
                <a:lnTo>
                  <a:pt x="290" y="317"/>
                </a:lnTo>
                <a:lnTo>
                  <a:pt x="287" y="318"/>
                </a:lnTo>
                <a:lnTo>
                  <a:pt x="282" y="320"/>
                </a:lnTo>
                <a:lnTo>
                  <a:pt x="277" y="318"/>
                </a:lnTo>
                <a:lnTo>
                  <a:pt x="277" y="318"/>
                </a:lnTo>
                <a:lnTo>
                  <a:pt x="271" y="316"/>
                </a:lnTo>
                <a:lnTo>
                  <a:pt x="264" y="316"/>
                </a:lnTo>
                <a:lnTo>
                  <a:pt x="255" y="316"/>
                </a:lnTo>
                <a:lnTo>
                  <a:pt x="247" y="317"/>
                </a:lnTo>
                <a:lnTo>
                  <a:pt x="234" y="321"/>
                </a:lnTo>
                <a:lnTo>
                  <a:pt x="227" y="322"/>
                </a:lnTo>
                <a:lnTo>
                  <a:pt x="227" y="322"/>
                </a:lnTo>
                <a:lnTo>
                  <a:pt x="220" y="323"/>
                </a:lnTo>
                <a:lnTo>
                  <a:pt x="197" y="325"/>
                </a:lnTo>
                <a:lnTo>
                  <a:pt x="181" y="325"/>
                </a:lnTo>
                <a:lnTo>
                  <a:pt x="162" y="325"/>
                </a:lnTo>
                <a:lnTo>
                  <a:pt x="142" y="323"/>
                </a:lnTo>
                <a:lnTo>
                  <a:pt x="118" y="321"/>
                </a:lnTo>
                <a:lnTo>
                  <a:pt x="118" y="321"/>
                </a:lnTo>
                <a:lnTo>
                  <a:pt x="111" y="320"/>
                </a:lnTo>
                <a:lnTo>
                  <a:pt x="107" y="316"/>
                </a:lnTo>
                <a:lnTo>
                  <a:pt x="104" y="314"/>
                </a:lnTo>
                <a:lnTo>
                  <a:pt x="103" y="312"/>
                </a:lnTo>
                <a:lnTo>
                  <a:pt x="103" y="312"/>
                </a:lnTo>
                <a:lnTo>
                  <a:pt x="96" y="306"/>
                </a:lnTo>
                <a:lnTo>
                  <a:pt x="92" y="301"/>
                </a:lnTo>
                <a:lnTo>
                  <a:pt x="92" y="301"/>
                </a:lnTo>
                <a:lnTo>
                  <a:pt x="83" y="289"/>
                </a:lnTo>
                <a:lnTo>
                  <a:pt x="76" y="280"/>
                </a:lnTo>
                <a:lnTo>
                  <a:pt x="73" y="276"/>
                </a:lnTo>
                <a:lnTo>
                  <a:pt x="72" y="272"/>
                </a:lnTo>
                <a:lnTo>
                  <a:pt x="72" y="272"/>
                </a:lnTo>
                <a:lnTo>
                  <a:pt x="69" y="271"/>
                </a:lnTo>
                <a:lnTo>
                  <a:pt x="66" y="271"/>
                </a:lnTo>
                <a:lnTo>
                  <a:pt x="65" y="272"/>
                </a:lnTo>
                <a:lnTo>
                  <a:pt x="65" y="274"/>
                </a:lnTo>
                <a:lnTo>
                  <a:pt x="65" y="278"/>
                </a:lnTo>
                <a:lnTo>
                  <a:pt x="65" y="280"/>
                </a:lnTo>
                <a:lnTo>
                  <a:pt x="65" y="280"/>
                </a:lnTo>
                <a:lnTo>
                  <a:pt x="65" y="281"/>
                </a:lnTo>
                <a:lnTo>
                  <a:pt x="65" y="285"/>
                </a:lnTo>
                <a:lnTo>
                  <a:pt x="67" y="291"/>
                </a:lnTo>
                <a:lnTo>
                  <a:pt x="70" y="293"/>
                </a:lnTo>
                <a:lnTo>
                  <a:pt x="72" y="296"/>
                </a:lnTo>
                <a:lnTo>
                  <a:pt x="72" y="296"/>
                </a:lnTo>
                <a:lnTo>
                  <a:pt x="76" y="300"/>
                </a:lnTo>
                <a:lnTo>
                  <a:pt x="78" y="306"/>
                </a:lnTo>
                <a:lnTo>
                  <a:pt x="79" y="311"/>
                </a:lnTo>
                <a:lnTo>
                  <a:pt x="79" y="311"/>
                </a:lnTo>
                <a:lnTo>
                  <a:pt x="77" y="312"/>
                </a:lnTo>
                <a:lnTo>
                  <a:pt x="70" y="314"/>
                </a:lnTo>
                <a:lnTo>
                  <a:pt x="50" y="316"/>
                </a:lnTo>
                <a:lnTo>
                  <a:pt x="17" y="316"/>
                </a:lnTo>
                <a:lnTo>
                  <a:pt x="17" y="316"/>
                </a:lnTo>
                <a:lnTo>
                  <a:pt x="15" y="317"/>
                </a:lnTo>
                <a:lnTo>
                  <a:pt x="14" y="320"/>
                </a:lnTo>
                <a:lnTo>
                  <a:pt x="14" y="321"/>
                </a:lnTo>
                <a:lnTo>
                  <a:pt x="14" y="323"/>
                </a:lnTo>
                <a:lnTo>
                  <a:pt x="15" y="325"/>
                </a:lnTo>
                <a:lnTo>
                  <a:pt x="16" y="326"/>
                </a:lnTo>
                <a:lnTo>
                  <a:pt x="4" y="326"/>
                </a:lnTo>
                <a:lnTo>
                  <a:pt x="4" y="326"/>
                </a:lnTo>
                <a:lnTo>
                  <a:pt x="3" y="328"/>
                </a:lnTo>
                <a:lnTo>
                  <a:pt x="0" y="331"/>
                </a:lnTo>
                <a:lnTo>
                  <a:pt x="0" y="334"/>
                </a:lnTo>
                <a:lnTo>
                  <a:pt x="0" y="335"/>
                </a:lnTo>
                <a:lnTo>
                  <a:pt x="1" y="336"/>
                </a:lnTo>
                <a:lnTo>
                  <a:pt x="4" y="337"/>
                </a:lnTo>
                <a:lnTo>
                  <a:pt x="4" y="337"/>
                </a:lnTo>
                <a:lnTo>
                  <a:pt x="22" y="338"/>
                </a:lnTo>
                <a:lnTo>
                  <a:pt x="31" y="338"/>
                </a:lnTo>
                <a:lnTo>
                  <a:pt x="8" y="341"/>
                </a:lnTo>
                <a:lnTo>
                  <a:pt x="8" y="341"/>
                </a:lnTo>
                <a:lnTo>
                  <a:pt x="7" y="343"/>
                </a:lnTo>
                <a:lnTo>
                  <a:pt x="5" y="346"/>
                </a:lnTo>
                <a:lnTo>
                  <a:pt x="5" y="349"/>
                </a:lnTo>
                <a:lnTo>
                  <a:pt x="6" y="351"/>
                </a:lnTo>
                <a:lnTo>
                  <a:pt x="7" y="352"/>
                </a:lnTo>
                <a:lnTo>
                  <a:pt x="11" y="352"/>
                </a:lnTo>
                <a:lnTo>
                  <a:pt x="11" y="352"/>
                </a:lnTo>
                <a:lnTo>
                  <a:pt x="37" y="352"/>
                </a:lnTo>
                <a:lnTo>
                  <a:pt x="58" y="353"/>
                </a:lnTo>
                <a:lnTo>
                  <a:pt x="23" y="355"/>
                </a:lnTo>
                <a:lnTo>
                  <a:pt x="23" y="355"/>
                </a:lnTo>
                <a:lnTo>
                  <a:pt x="20" y="359"/>
                </a:lnTo>
                <a:lnTo>
                  <a:pt x="20" y="360"/>
                </a:lnTo>
                <a:lnTo>
                  <a:pt x="20" y="363"/>
                </a:lnTo>
                <a:lnTo>
                  <a:pt x="21" y="363"/>
                </a:lnTo>
                <a:lnTo>
                  <a:pt x="23" y="364"/>
                </a:lnTo>
                <a:lnTo>
                  <a:pt x="23" y="364"/>
                </a:lnTo>
                <a:lnTo>
                  <a:pt x="42" y="364"/>
                </a:lnTo>
                <a:lnTo>
                  <a:pt x="51" y="365"/>
                </a:lnTo>
                <a:lnTo>
                  <a:pt x="58" y="366"/>
                </a:lnTo>
                <a:lnTo>
                  <a:pt x="58" y="366"/>
                </a:lnTo>
                <a:lnTo>
                  <a:pt x="66" y="369"/>
                </a:lnTo>
                <a:lnTo>
                  <a:pt x="76" y="370"/>
                </a:lnTo>
                <a:lnTo>
                  <a:pt x="76" y="370"/>
                </a:lnTo>
                <a:lnTo>
                  <a:pt x="110" y="370"/>
                </a:lnTo>
                <a:lnTo>
                  <a:pt x="110" y="370"/>
                </a:lnTo>
                <a:lnTo>
                  <a:pt x="111" y="374"/>
                </a:lnTo>
                <a:lnTo>
                  <a:pt x="114" y="384"/>
                </a:lnTo>
                <a:lnTo>
                  <a:pt x="116" y="388"/>
                </a:lnTo>
                <a:lnTo>
                  <a:pt x="118" y="393"/>
                </a:lnTo>
                <a:lnTo>
                  <a:pt x="121" y="396"/>
                </a:lnTo>
                <a:lnTo>
                  <a:pt x="123" y="396"/>
                </a:lnTo>
                <a:lnTo>
                  <a:pt x="125" y="397"/>
                </a:lnTo>
                <a:lnTo>
                  <a:pt x="125" y="397"/>
                </a:lnTo>
                <a:lnTo>
                  <a:pt x="149" y="396"/>
                </a:lnTo>
                <a:lnTo>
                  <a:pt x="192" y="397"/>
                </a:lnTo>
                <a:lnTo>
                  <a:pt x="240" y="396"/>
                </a:lnTo>
                <a:lnTo>
                  <a:pt x="262" y="395"/>
                </a:lnTo>
                <a:lnTo>
                  <a:pt x="278" y="393"/>
                </a:lnTo>
                <a:lnTo>
                  <a:pt x="278" y="393"/>
                </a:lnTo>
                <a:lnTo>
                  <a:pt x="302" y="387"/>
                </a:lnTo>
                <a:lnTo>
                  <a:pt x="318" y="383"/>
                </a:lnTo>
                <a:lnTo>
                  <a:pt x="332" y="378"/>
                </a:lnTo>
                <a:lnTo>
                  <a:pt x="332" y="378"/>
                </a:lnTo>
                <a:lnTo>
                  <a:pt x="325" y="438"/>
                </a:lnTo>
                <a:lnTo>
                  <a:pt x="321" y="482"/>
                </a:lnTo>
                <a:lnTo>
                  <a:pt x="319" y="498"/>
                </a:lnTo>
                <a:lnTo>
                  <a:pt x="317" y="506"/>
                </a:lnTo>
                <a:lnTo>
                  <a:pt x="317" y="506"/>
                </a:lnTo>
                <a:lnTo>
                  <a:pt x="315" y="516"/>
                </a:lnTo>
                <a:lnTo>
                  <a:pt x="313" y="534"/>
                </a:lnTo>
                <a:lnTo>
                  <a:pt x="308" y="584"/>
                </a:lnTo>
                <a:lnTo>
                  <a:pt x="302" y="654"/>
                </a:lnTo>
                <a:lnTo>
                  <a:pt x="302" y="654"/>
                </a:lnTo>
                <a:lnTo>
                  <a:pt x="303" y="656"/>
                </a:lnTo>
                <a:lnTo>
                  <a:pt x="306" y="661"/>
                </a:lnTo>
                <a:lnTo>
                  <a:pt x="312" y="666"/>
                </a:lnTo>
                <a:lnTo>
                  <a:pt x="315" y="669"/>
                </a:lnTo>
                <a:lnTo>
                  <a:pt x="320" y="670"/>
                </a:lnTo>
                <a:lnTo>
                  <a:pt x="320" y="670"/>
                </a:lnTo>
                <a:lnTo>
                  <a:pt x="315" y="684"/>
                </a:lnTo>
                <a:lnTo>
                  <a:pt x="311" y="701"/>
                </a:lnTo>
                <a:lnTo>
                  <a:pt x="306" y="724"/>
                </a:lnTo>
                <a:lnTo>
                  <a:pt x="300" y="754"/>
                </a:lnTo>
                <a:lnTo>
                  <a:pt x="297" y="789"/>
                </a:lnTo>
                <a:lnTo>
                  <a:pt x="295" y="830"/>
                </a:lnTo>
                <a:lnTo>
                  <a:pt x="294" y="851"/>
                </a:lnTo>
                <a:lnTo>
                  <a:pt x="295" y="875"/>
                </a:lnTo>
                <a:lnTo>
                  <a:pt x="295" y="875"/>
                </a:lnTo>
                <a:lnTo>
                  <a:pt x="293" y="901"/>
                </a:lnTo>
                <a:lnTo>
                  <a:pt x="293" y="926"/>
                </a:lnTo>
                <a:lnTo>
                  <a:pt x="293" y="953"/>
                </a:lnTo>
                <a:lnTo>
                  <a:pt x="293" y="980"/>
                </a:lnTo>
                <a:lnTo>
                  <a:pt x="295" y="1005"/>
                </a:lnTo>
                <a:lnTo>
                  <a:pt x="297" y="1028"/>
                </a:lnTo>
                <a:lnTo>
                  <a:pt x="299" y="1051"/>
                </a:lnTo>
                <a:lnTo>
                  <a:pt x="304" y="1069"/>
                </a:lnTo>
                <a:lnTo>
                  <a:pt x="304" y="1069"/>
                </a:lnTo>
                <a:lnTo>
                  <a:pt x="306" y="1085"/>
                </a:lnTo>
                <a:lnTo>
                  <a:pt x="307" y="1097"/>
                </a:lnTo>
                <a:lnTo>
                  <a:pt x="307" y="1106"/>
                </a:lnTo>
                <a:lnTo>
                  <a:pt x="306" y="1112"/>
                </a:lnTo>
                <a:lnTo>
                  <a:pt x="304" y="1120"/>
                </a:lnTo>
                <a:lnTo>
                  <a:pt x="303" y="1123"/>
                </a:lnTo>
                <a:lnTo>
                  <a:pt x="302" y="1126"/>
                </a:lnTo>
                <a:lnTo>
                  <a:pt x="302" y="1126"/>
                </a:lnTo>
                <a:lnTo>
                  <a:pt x="302" y="1137"/>
                </a:lnTo>
                <a:lnTo>
                  <a:pt x="302" y="1152"/>
                </a:lnTo>
                <a:lnTo>
                  <a:pt x="303" y="1160"/>
                </a:lnTo>
                <a:lnTo>
                  <a:pt x="304" y="1168"/>
                </a:lnTo>
                <a:lnTo>
                  <a:pt x="307" y="1173"/>
                </a:lnTo>
                <a:lnTo>
                  <a:pt x="309" y="1177"/>
                </a:lnTo>
                <a:lnTo>
                  <a:pt x="311" y="1178"/>
                </a:lnTo>
                <a:lnTo>
                  <a:pt x="311" y="1178"/>
                </a:lnTo>
                <a:lnTo>
                  <a:pt x="306" y="1183"/>
                </a:lnTo>
                <a:lnTo>
                  <a:pt x="300" y="1188"/>
                </a:lnTo>
                <a:lnTo>
                  <a:pt x="297" y="1195"/>
                </a:lnTo>
                <a:lnTo>
                  <a:pt x="294" y="1200"/>
                </a:lnTo>
                <a:lnTo>
                  <a:pt x="290" y="1211"/>
                </a:lnTo>
                <a:lnTo>
                  <a:pt x="288" y="1215"/>
                </a:lnTo>
                <a:lnTo>
                  <a:pt x="288" y="1215"/>
                </a:lnTo>
                <a:lnTo>
                  <a:pt x="287" y="1218"/>
                </a:lnTo>
                <a:lnTo>
                  <a:pt x="281" y="1227"/>
                </a:lnTo>
                <a:lnTo>
                  <a:pt x="278" y="1231"/>
                </a:lnTo>
                <a:lnTo>
                  <a:pt x="275" y="1235"/>
                </a:lnTo>
                <a:lnTo>
                  <a:pt x="270" y="1238"/>
                </a:lnTo>
                <a:lnTo>
                  <a:pt x="266" y="1239"/>
                </a:lnTo>
                <a:lnTo>
                  <a:pt x="266" y="1239"/>
                </a:lnTo>
                <a:lnTo>
                  <a:pt x="261" y="1241"/>
                </a:lnTo>
                <a:lnTo>
                  <a:pt x="253" y="1242"/>
                </a:lnTo>
                <a:lnTo>
                  <a:pt x="236" y="1246"/>
                </a:lnTo>
                <a:lnTo>
                  <a:pt x="216" y="1250"/>
                </a:lnTo>
                <a:lnTo>
                  <a:pt x="216" y="1250"/>
                </a:lnTo>
                <a:lnTo>
                  <a:pt x="213" y="1251"/>
                </a:lnTo>
                <a:lnTo>
                  <a:pt x="209" y="1254"/>
                </a:lnTo>
                <a:lnTo>
                  <a:pt x="207" y="1257"/>
                </a:lnTo>
                <a:lnTo>
                  <a:pt x="206" y="1260"/>
                </a:lnTo>
                <a:lnTo>
                  <a:pt x="205" y="1264"/>
                </a:lnTo>
                <a:lnTo>
                  <a:pt x="204" y="1268"/>
                </a:lnTo>
                <a:lnTo>
                  <a:pt x="204" y="1268"/>
                </a:lnTo>
                <a:lnTo>
                  <a:pt x="205" y="1269"/>
                </a:lnTo>
                <a:lnTo>
                  <a:pt x="206" y="1271"/>
                </a:lnTo>
                <a:lnTo>
                  <a:pt x="210" y="1274"/>
                </a:lnTo>
                <a:lnTo>
                  <a:pt x="219" y="1275"/>
                </a:lnTo>
                <a:lnTo>
                  <a:pt x="230" y="1276"/>
                </a:lnTo>
                <a:lnTo>
                  <a:pt x="245" y="1276"/>
                </a:lnTo>
                <a:lnTo>
                  <a:pt x="265" y="1275"/>
                </a:lnTo>
                <a:lnTo>
                  <a:pt x="289" y="1272"/>
                </a:lnTo>
                <a:lnTo>
                  <a:pt x="319" y="1269"/>
                </a:lnTo>
                <a:lnTo>
                  <a:pt x="319" y="1269"/>
                </a:lnTo>
                <a:lnTo>
                  <a:pt x="325" y="1266"/>
                </a:lnTo>
                <a:lnTo>
                  <a:pt x="329" y="1262"/>
                </a:lnTo>
                <a:lnTo>
                  <a:pt x="334" y="1259"/>
                </a:lnTo>
                <a:lnTo>
                  <a:pt x="334" y="1259"/>
                </a:lnTo>
                <a:lnTo>
                  <a:pt x="340" y="1260"/>
                </a:lnTo>
                <a:lnTo>
                  <a:pt x="344" y="1262"/>
                </a:lnTo>
                <a:lnTo>
                  <a:pt x="347" y="1264"/>
                </a:lnTo>
                <a:lnTo>
                  <a:pt x="347" y="1265"/>
                </a:lnTo>
                <a:lnTo>
                  <a:pt x="347" y="1265"/>
                </a:lnTo>
                <a:lnTo>
                  <a:pt x="350" y="1266"/>
                </a:lnTo>
                <a:lnTo>
                  <a:pt x="356" y="1266"/>
                </a:lnTo>
                <a:lnTo>
                  <a:pt x="377" y="1265"/>
                </a:lnTo>
                <a:lnTo>
                  <a:pt x="397" y="1261"/>
                </a:lnTo>
                <a:lnTo>
                  <a:pt x="405" y="1259"/>
                </a:lnTo>
                <a:lnTo>
                  <a:pt x="409" y="1258"/>
                </a:lnTo>
                <a:lnTo>
                  <a:pt x="409" y="1258"/>
                </a:lnTo>
                <a:lnTo>
                  <a:pt x="408" y="1245"/>
                </a:lnTo>
                <a:lnTo>
                  <a:pt x="408" y="1237"/>
                </a:lnTo>
                <a:lnTo>
                  <a:pt x="408" y="1237"/>
                </a:lnTo>
                <a:lnTo>
                  <a:pt x="406" y="1189"/>
                </a:lnTo>
                <a:lnTo>
                  <a:pt x="404" y="1151"/>
                </a:lnTo>
                <a:lnTo>
                  <a:pt x="401" y="1135"/>
                </a:lnTo>
                <a:lnTo>
                  <a:pt x="399" y="1122"/>
                </a:lnTo>
                <a:lnTo>
                  <a:pt x="399" y="1122"/>
                </a:lnTo>
                <a:lnTo>
                  <a:pt x="397" y="1109"/>
                </a:lnTo>
                <a:lnTo>
                  <a:pt x="397" y="1090"/>
                </a:lnTo>
                <a:lnTo>
                  <a:pt x="398" y="1042"/>
                </a:lnTo>
                <a:lnTo>
                  <a:pt x="398" y="1018"/>
                </a:lnTo>
                <a:lnTo>
                  <a:pt x="398" y="994"/>
                </a:lnTo>
                <a:lnTo>
                  <a:pt x="396" y="974"/>
                </a:lnTo>
                <a:lnTo>
                  <a:pt x="395" y="965"/>
                </a:lnTo>
                <a:lnTo>
                  <a:pt x="393" y="959"/>
                </a:lnTo>
                <a:lnTo>
                  <a:pt x="393" y="959"/>
                </a:lnTo>
                <a:lnTo>
                  <a:pt x="395" y="956"/>
                </a:lnTo>
                <a:lnTo>
                  <a:pt x="397" y="954"/>
                </a:lnTo>
                <a:lnTo>
                  <a:pt x="400" y="948"/>
                </a:lnTo>
                <a:lnTo>
                  <a:pt x="404" y="939"/>
                </a:lnTo>
                <a:lnTo>
                  <a:pt x="406" y="931"/>
                </a:lnTo>
                <a:lnTo>
                  <a:pt x="408" y="915"/>
                </a:lnTo>
                <a:lnTo>
                  <a:pt x="409" y="907"/>
                </a:lnTo>
                <a:lnTo>
                  <a:pt x="437" y="821"/>
                </a:lnTo>
                <a:lnTo>
                  <a:pt x="437" y="821"/>
                </a:lnTo>
                <a:lnTo>
                  <a:pt x="437" y="821"/>
                </a:lnTo>
                <a:lnTo>
                  <a:pt x="439" y="821"/>
                </a:lnTo>
                <a:lnTo>
                  <a:pt x="442" y="822"/>
                </a:lnTo>
                <a:lnTo>
                  <a:pt x="445" y="828"/>
                </a:lnTo>
                <a:lnTo>
                  <a:pt x="450" y="835"/>
                </a:lnTo>
                <a:lnTo>
                  <a:pt x="455" y="849"/>
                </a:lnTo>
                <a:lnTo>
                  <a:pt x="460" y="868"/>
                </a:lnTo>
                <a:lnTo>
                  <a:pt x="466" y="895"/>
                </a:lnTo>
                <a:lnTo>
                  <a:pt x="466" y="895"/>
                </a:lnTo>
                <a:lnTo>
                  <a:pt x="474" y="950"/>
                </a:lnTo>
                <a:lnTo>
                  <a:pt x="482" y="994"/>
                </a:lnTo>
                <a:lnTo>
                  <a:pt x="486" y="1012"/>
                </a:lnTo>
                <a:lnTo>
                  <a:pt x="490" y="1029"/>
                </a:lnTo>
                <a:lnTo>
                  <a:pt x="495" y="1046"/>
                </a:lnTo>
                <a:lnTo>
                  <a:pt x="501" y="1059"/>
                </a:lnTo>
                <a:lnTo>
                  <a:pt x="501" y="1059"/>
                </a:lnTo>
                <a:lnTo>
                  <a:pt x="502" y="1068"/>
                </a:lnTo>
                <a:lnTo>
                  <a:pt x="502" y="1075"/>
                </a:lnTo>
                <a:lnTo>
                  <a:pt x="501" y="1081"/>
                </a:lnTo>
                <a:lnTo>
                  <a:pt x="500" y="1086"/>
                </a:lnTo>
                <a:lnTo>
                  <a:pt x="497" y="1094"/>
                </a:lnTo>
                <a:lnTo>
                  <a:pt x="496" y="1097"/>
                </a:lnTo>
                <a:lnTo>
                  <a:pt x="496" y="1097"/>
                </a:lnTo>
                <a:lnTo>
                  <a:pt x="492" y="1101"/>
                </a:lnTo>
                <a:lnTo>
                  <a:pt x="482" y="1114"/>
                </a:lnTo>
                <a:lnTo>
                  <a:pt x="478" y="1123"/>
                </a:lnTo>
                <a:lnTo>
                  <a:pt x="473" y="1133"/>
                </a:lnTo>
                <a:lnTo>
                  <a:pt x="471" y="1142"/>
                </a:lnTo>
                <a:lnTo>
                  <a:pt x="470" y="1146"/>
                </a:lnTo>
                <a:lnTo>
                  <a:pt x="471" y="1152"/>
                </a:lnTo>
                <a:lnTo>
                  <a:pt x="471" y="1152"/>
                </a:lnTo>
                <a:lnTo>
                  <a:pt x="471" y="1163"/>
                </a:lnTo>
                <a:lnTo>
                  <a:pt x="470" y="1175"/>
                </a:lnTo>
                <a:lnTo>
                  <a:pt x="467" y="1200"/>
                </a:lnTo>
                <a:lnTo>
                  <a:pt x="463" y="1221"/>
                </a:lnTo>
                <a:lnTo>
                  <a:pt x="462" y="1229"/>
                </a:lnTo>
                <a:lnTo>
                  <a:pt x="462" y="1229"/>
                </a:lnTo>
                <a:lnTo>
                  <a:pt x="459" y="1233"/>
                </a:lnTo>
                <a:lnTo>
                  <a:pt x="454" y="1244"/>
                </a:lnTo>
                <a:lnTo>
                  <a:pt x="451" y="1251"/>
                </a:lnTo>
                <a:lnTo>
                  <a:pt x="446" y="1257"/>
                </a:lnTo>
                <a:lnTo>
                  <a:pt x="442" y="1262"/>
                </a:lnTo>
                <a:lnTo>
                  <a:pt x="437" y="1266"/>
                </a:lnTo>
                <a:lnTo>
                  <a:pt x="437" y="1266"/>
                </a:lnTo>
                <a:lnTo>
                  <a:pt x="431" y="1270"/>
                </a:lnTo>
                <a:lnTo>
                  <a:pt x="427" y="1274"/>
                </a:lnTo>
                <a:lnTo>
                  <a:pt x="425" y="1281"/>
                </a:lnTo>
                <a:lnTo>
                  <a:pt x="423" y="1286"/>
                </a:lnTo>
                <a:lnTo>
                  <a:pt x="423" y="1291"/>
                </a:lnTo>
                <a:lnTo>
                  <a:pt x="424" y="1296"/>
                </a:lnTo>
                <a:lnTo>
                  <a:pt x="427" y="1299"/>
                </a:lnTo>
                <a:lnTo>
                  <a:pt x="429" y="1300"/>
                </a:lnTo>
                <a:lnTo>
                  <a:pt x="433" y="1300"/>
                </a:lnTo>
                <a:lnTo>
                  <a:pt x="433" y="1300"/>
                </a:lnTo>
                <a:lnTo>
                  <a:pt x="450" y="1299"/>
                </a:lnTo>
                <a:lnTo>
                  <a:pt x="475" y="1296"/>
                </a:lnTo>
                <a:lnTo>
                  <a:pt x="489" y="1293"/>
                </a:lnTo>
                <a:lnTo>
                  <a:pt x="502" y="1289"/>
                </a:lnTo>
                <a:lnTo>
                  <a:pt x="514" y="1285"/>
                </a:lnTo>
                <a:lnTo>
                  <a:pt x="523" y="1281"/>
                </a:lnTo>
                <a:lnTo>
                  <a:pt x="523" y="1281"/>
                </a:lnTo>
                <a:lnTo>
                  <a:pt x="524" y="1277"/>
                </a:lnTo>
                <a:lnTo>
                  <a:pt x="526" y="1274"/>
                </a:lnTo>
                <a:lnTo>
                  <a:pt x="528" y="1273"/>
                </a:lnTo>
                <a:lnTo>
                  <a:pt x="531" y="1272"/>
                </a:lnTo>
                <a:lnTo>
                  <a:pt x="537" y="1272"/>
                </a:lnTo>
                <a:lnTo>
                  <a:pt x="540" y="1273"/>
                </a:lnTo>
                <a:lnTo>
                  <a:pt x="540" y="1273"/>
                </a:lnTo>
                <a:lnTo>
                  <a:pt x="541" y="1273"/>
                </a:lnTo>
                <a:lnTo>
                  <a:pt x="543" y="1272"/>
                </a:lnTo>
                <a:lnTo>
                  <a:pt x="545" y="1271"/>
                </a:lnTo>
                <a:lnTo>
                  <a:pt x="546" y="1269"/>
                </a:lnTo>
                <a:lnTo>
                  <a:pt x="547" y="1267"/>
                </a:lnTo>
                <a:lnTo>
                  <a:pt x="547" y="1264"/>
                </a:lnTo>
                <a:lnTo>
                  <a:pt x="547" y="1264"/>
                </a:lnTo>
                <a:lnTo>
                  <a:pt x="546" y="1241"/>
                </a:lnTo>
                <a:lnTo>
                  <a:pt x="546" y="1227"/>
                </a:lnTo>
                <a:lnTo>
                  <a:pt x="547" y="1214"/>
                </a:lnTo>
                <a:lnTo>
                  <a:pt x="547" y="1214"/>
                </a:lnTo>
                <a:lnTo>
                  <a:pt x="551" y="1203"/>
                </a:lnTo>
                <a:lnTo>
                  <a:pt x="555" y="1187"/>
                </a:lnTo>
                <a:lnTo>
                  <a:pt x="561" y="1165"/>
                </a:lnTo>
                <a:lnTo>
                  <a:pt x="568" y="1137"/>
                </a:lnTo>
                <a:lnTo>
                  <a:pt x="573" y="1106"/>
                </a:lnTo>
                <a:lnTo>
                  <a:pt x="575" y="1088"/>
                </a:lnTo>
                <a:lnTo>
                  <a:pt x="577" y="1070"/>
                </a:lnTo>
                <a:lnTo>
                  <a:pt x="579" y="1052"/>
                </a:lnTo>
                <a:lnTo>
                  <a:pt x="579" y="1033"/>
                </a:lnTo>
                <a:lnTo>
                  <a:pt x="579" y="1012"/>
                </a:lnTo>
                <a:lnTo>
                  <a:pt x="576" y="993"/>
                </a:lnTo>
                <a:lnTo>
                  <a:pt x="576" y="993"/>
                </a:lnTo>
                <a:lnTo>
                  <a:pt x="576" y="985"/>
                </a:lnTo>
                <a:lnTo>
                  <a:pt x="576" y="968"/>
                </a:lnTo>
                <a:lnTo>
                  <a:pt x="574" y="948"/>
                </a:lnTo>
                <a:lnTo>
                  <a:pt x="572" y="937"/>
                </a:lnTo>
                <a:lnTo>
                  <a:pt x="570" y="928"/>
                </a:lnTo>
                <a:lnTo>
                  <a:pt x="570" y="928"/>
                </a:lnTo>
                <a:lnTo>
                  <a:pt x="567" y="916"/>
                </a:lnTo>
                <a:lnTo>
                  <a:pt x="565" y="898"/>
                </a:lnTo>
                <a:lnTo>
                  <a:pt x="562" y="853"/>
                </a:lnTo>
                <a:lnTo>
                  <a:pt x="561" y="814"/>
                </a:lnTo>
                <a:lnTo>
                  <a:pt x="561" y="796"/>
                </a:lnTo>
                <a:lnTo>
                  <a:pt x="561" y="796"/>
                </a:lnTo>
                <a:lnTo>
                  <a:pt x="567" y="754"/>
                </a:lnTo>
                <a:lnTo>
                  <a:pt x="571" y="723"/>
                </a:lnTo>
                <a:lnTo>
                  <a:pt x="574" y="707"/>
                </a:lnTo>
                <a:lnTo>
                  <a:pt x="574" y="707"/>
                </a:lnTo>
                <a:lnTo>
                  <a:pt x="575" y="699"/>
                </a:lnTo>
                <a:lnTo>
                  <a:pt x="576" y="687"/>
                </a:lnTo>
                <a:lnTo>
                  <a:pt x="577" y="673"/>
                </a:lnTo>
                <a:lnTo>
                  <a:pt x="577" y="673"/>
                </a:lnTo>
                <a:lnTo>
                  <a:pt x="585" y="676"/>
                </a:lnTo>
                <a:lnTo>
                  <a:pt x="590" y="680"/>
                </a:lnTo>
                <a:lnTo>
                  <a:pt x="595" y="684"/>
                </a:lnTo>
                <a:lnTo>
                  <a:pt x="595" y="684"/>
                </a:lnTo>
                <a:lnTo>
                  <a:pt x="596" y="686"/>
                </a:lnTo>
                <a:lnTo>
                  <a:pt x="598" y="690"/>
                </a:lnTo>
                <a:lnTo>
                  <a:pt x="601" y="695"/>
                </a:lnTo>
                <a:lnTo>
                  <a:pt x="604" y="698"/>
                </a:lnTo>
                <a:lnTo>
                  <a:pt x="609" y="700"/>
                </a:lnTo>
                <a:lnTo>
                  <a:pt x="613" y="701"/>
                </a:lnTo>
                <a:lnTo>
                  <a:pt x="619" y="702"/>
                </a:lnTo>
                <a:lnTo>
                  <a:pt x="627" y="702"/>
                </a:lnTo>
                <a:lnTo>
                  <a:pt x="637" y="702"/>
                </a:lnTo>
                <a:lnTo>
                  <a:pt x="647" y="700"/>
                </a:lnTo>
                <a:lnTo>
                  <a:pt x="660" y="698"/>
                </a:lnTo>
                <a:lnTo>
                  <a:pt x="675" y="693"/>
                </a:lnTo>
                <a:lnTo>
                  <a:pt x="692" y="688"/>
                </a:lnTo>
                <a:lnTo>
                  <a:pt x="692" y="688"/>
                </a:lnTo>
                <a:lnTo>
                  <a:pt x="690" y="672"/>
                </a:lnTo>
                <a:lnTo>
                  <a:pt x="687" y="655"/>
                </a:lnTo>
                <a:lnTo>
                  <a:pt x="679" y="616"/>
                </a:lnTo>
                <a:lnTo>
                  <a:pt x="671" y="584"/>
                </a:lnTo>
                <a:lnTo>
                  <a:pt x="668" y="571"/>
                </a:lnTo>
                <a:lnTo>
                  <a:pt x="668" y="571"/>
                </a:lnTo>
                <a:lnTo>
                  <a:pt x="701" y="520"/>
                </a:lnTo>
                <a:lnTo>
                  <a:pt x="723" y="485"/>
                </a:lnTo>
                <a:lnTo>
                  <a:pt x="731" y="472"/>
                </a:lnTo>
                <a:lnTo>
                  <a:pt x="732" y="468"/>
                </a:lnTo>
                <a:lnTo>
                  <a:pt x="733" y="465"/>
                </a:lnTo>
                <a:lnTo>
                  <a:pt x="733" y="465"/>
                </a:lnTo>
                <a:lnTo>
                  <a:pt x="733" y="463"/>
                </a:lnTo>
                <a:lnTo>
                  <a:pt x="733" y="461"/>
                </a:lnTo>
                <a:lnTo>
                  <a:pt x="735" y="457"/>
                </a:lnTo>
                <a:lnTo>
                  <a:pt x="736" y="453"/>
                </a:lnTo>
                <a:lnTo>
                  <a:pt x="735" y="446"/>
                </a:lnTo>
                <a:lnTo>
                  <a:pt x="734" y="437"/>
                </a:lnTo>
                <a:lnTo>
                  <a:pt x="732" y="424"/>
                </a:lnTo>
                <a:lnTo>
                  <a:pt x="732" y="424"/>
                </a:lnTo>
                <a:close/>
                <a:moveTo>
                  <a:pt x="366" y="560"/>
                </a:moveTo>
                <a:lnTo>
                  <a:pt x="366" y="560"/>
                </a:lnTo>
                <a:lnTo>
                  <a:pt x="367" y="527"/>
                </a:lnTo>
                <a:lnTo>
                  <a:pt x="370" y="502"/>
                </a:lnTo>
                <a:lnTo>
                  <a:pt x="371" y="494"/>
                </a:lnTo>
                <a:lnTo>
                  <a:pt x="372" y="490"/>
                </a:lnTo>
                <a:lnTo>
                  <a:pt x="373" y="489"/>
                </a:lnTo>
                <a:lnTo>
                  <a:pt x="373" y="489"/>
                </a:lnTo>
                <a:lnTo>
                  <a:pt x="377" y="486"/>
                </a:lnTo>
                <a:lnTo>
                  <a:pt x="379" y="481"/>
                </a:lnTo>
                <a:lnTo>
                  <a:pt x="383" y="466"/>
                </a:lnTo>
                <a:lnTo>
                  <a:pt x="385" y="448"/>
                </a:lnTo>
                <a:lnTo>
                  <a:pt x="386" y="432"/>
                </a:lnTo>
                <a:lnTo>
                  <a:pt x="386" y="432"/>
                </a:lnTo>
                <a:lnTo>
                  <a:pt x="386" y="373"/>
                </a:lnTo>
                <a:lnTo>
                  <a:pt x="387" y="335"/>
                </a:lnTo>
                <a:lnTo>
                  <a:pt x="388" y="317"/>
                </a:lnTo>
                <a:lnTo>
                  <a:pt x="390" y="305"/>
                </a:lnTo>
                <a:lnTo>
                  <a:pt x="390" y="305"/>
                </a:lnTo>
                <a:lnTo>
                  <a:pt x="391" y="298"/>
                </a:lnTo>
                <a:lnTo>
                  <a:pt x="393" y="292"/>
                </a:lnTo>
                <a:lnTo>
                  <a:pt x="399" y="279"/>
                </a:lnTo>
                <a:lnTo>
                  <a:pt x="407" y="265"/>
                </a:lnTo>
                <a:lnTo>
                  <a:pt x="415" y="252"/>
                </a:lnTo>
                <a:lnTo>
                  <a:pt x="431" y="228"/>
                </a:lnTo>
                <a:lnTo>
                  <a:pt x="437" y="220"/>
                </a:lnTo>
                <a:lnTo>
                  <a:pt x="440" y="215"/>
                </a:lnTo>
                <a:lnTo>
                  <a:pt x="440" y="215"/>
                </a:lnTo>
                <a:lnTo>
                  <a:pt x="445" y="186"/>
                </a:lnTo>
                <a:lnTo>
                  <a:pt x="452" y="185"/>
                </a:lnTo>
                <a:lnTo>
                  <a:pt x="452" y="185"/>
                </a:lnTo>
                <a:lnTo>
                  <a:pt x="455" y="193"/>
                </a:lnTo>
                <a:lnTo>
                  <a:pt x="459" y="200"/>
                </a:lnTo>
                <a:lnTo>
                  <a:pt x="464" y="206"/>
                </a:lnTo>
                <a:lnTo>
                  <a:pt x="463" y="206"/>
                </a:lnTo>
                <a:lnTo>
                  <a:pt x="463" y="206"/>
                </a:lnTo>
                <a:lnTo>
                  <a:pt x="457" y="211"/>
                </a:lnTo>
                <a:lnTo>
                  <a:pt x="454" y="215"/>
                </a:lnTo>
                <a:lnTo>
                  <a:pt x="453" y="219"/>
                </a:lnTo>
                <a:lnTo>
                  <a:pt x="453" y="222"/>
                </a:lnTo>
                <a:lnTo>
                  <a:pt x="453" y="227"/>
                </a:lnTo>
                <a:lnTo>
                  <a:pt x="452" y="230"/>
                </a:lnTo>
                <a:lnTo>
                  <a:pt x="450" y="234"/>
                </a:lnTo>
                <a:lnTo>
                  <a:pt x="450" y="234"/>
                </a:lnTo>
                <a:lnTo>
                  <a:pt x="446" y="239"/>
                </a:lnTo>
                <a:lnTo>
                  <a:pt x="443" y="244"/>
                </a:lnTo>
                <a:lnTo>
                  <a:pt x="437" y="260"/>
                </a:lnTo>
                <a:lnTo>
                  <a:pt x="429" y="284"/>
                </a:lnTo>
                <a:lnTo>
                  <a:pt x="429" y="284"/>
                </a:lnTo>
                <a:lnTo>
                  <a:pt x="422" y="325"/>
                </a:lnTo>
                <a:lnTo>
                  <a:pt x="407" y="410"/>
                </a:lnTo>
                <a:lnTo>
                  <a:pt x="385" y="530"/>
                </a:lnTo>
                <a:lnTo>
                  <a:pt x="400" y="559"/>
                </a:lnTo>
                <a:lnTo>
                  <a:pt x="366" y="560"/>
                </a:lnTo>
                <a:close/>
                <a:moveTo>
                  <a:pt x="412" y="559"/>
                </a:moveTo>
                <a:lnTo>
                  <a:pt x="433" y="540"/>
                </a:lnTo>
                <a:lnTo>
                  <a:pt x="433" y="540"/>
                </a:lnTo>
                <a:lnTo>
                  <a:pt x="438" y="491"/>
                </a:lnTo>
                <a:lnTo>
                  <a:pt x="444" y="444"/>
                </a:lnTo>
                <a:lnTo>
                  <a:pt x="452" y="393"/>
                </a:lnTo>
                <a:lnTo>
                  <a:pt x="452" y="393"/>
                </a:lnTo>
                <a:lnTo>
                  <a:pt x="467" y="294"/>
                </a:lnTo>
                <a:lnTo>
                  <a:pt x="472" y="255"/>
                </a:lnTo>
                <a:lnTo>
                  <a:pt x="474" y="235"/>
                </a:lnTo>
                <a:lnTo>
                  <a:pt x="474" y="235"/>
                </a:lnTo>
                <a:lnTo>
                  <a:pt x="477" y="234"/>
                </a:lnTo>
                <a:lnTo>
                  <a:pt x="478" y="233"/>
                </a:lnTo>
                <a:lnTo>
                  <a:pt x="479" y="229"/>
                </a:lnTo>
                <a:lnTo>
                  <a:pt x="479" y="225"/>
                </a:lnTo>
                <a:lnTo>
                  <a:pt x="478" y="221"/>
                </a:lnTo>
                <a:lnTo>
                  <a:pt x="474" y="211"/>
                </a:lnTo>
                <a:lnTo>
                  <a:pt x="473" y="207"/>
                </a:lnTo>
                <a:lnTo>
                  <a:pt x="471" y="207"/>
                </a:lnTo>
                <a:lnTo>
                  <a:pt x="471" y="207"/>
                </a:lnTo>
                <a:lnTo>
                  <a:pt x="478" y="202"/>
                </a:lnTo>
                <a:lnTo>
                  <a:pt x="486" y="196"/>
                </a:lnTo>
                <a:lnTo>
                  <a:pt x="504" y="181"/>
                </a:lnTo>
                <a:lnTo>
                  <a:pt x="526" y="162"/>
                </a:lnTo>
                <a:lnTo>
                  <a:pt x="526" y="162"/>
                </a:lnTo>
                <a:lnTo>
                  <a:pt x="531" y="164"/>
                </a:lnTo>
                <a:lnTo>
                  <a:pt x="535" y="167"/>
                </a:lnTo>
                <a:lnTo>
                  <a:pt x="537" y="169"/>
                </a:lnTo>
                <a:lnTo>
                  <a:pt x="537" y="169"/>
                </a:lnTo>
                <a:lnTo>
                  <a:pt x="529" y="195"/>
                </a:lnTo>
                <a:lnTo>
                  <a:pt x="511" y="249"/>
                </a:lnTo>
                <a:lnTo>
                  <a:pt x="501" y="279"/>
                </a:lnTo>
                <a:lnTo>
                  <a:pt x="494" y="308"/>
                </a:lnTo>
                <a:lnTo>
                  <a:pt x="487" y="332"/>
                </a:lnTo>
                <a:lnTo>
                  <a:pt x="486" y="343"/>
                </a:lnTo>
                <a:lnTo>
                  <a:pt x="486" y="351"/>
                </a:lnTo>
                <a:lnTo>
                  <a:pt x="486" y="351"/>
                </a:lnTo>
                <a:lnTo>
                  <a:pt x="485" y="365"/>
                </a:lnTo>
                <a:lnTo>
                  <a:pt x="484" y="382"/>
                </a:lnTo>
                <a:lnTo>
                  <a:pt x="481" y="422"/>
                </a:lnTo>
                <a:lnTo>
                  <a:pt x="480" y="442"/>
                </a:lnTo>
                <a:lnTo>
                  <a:pt x="482" y="462"/>
                </a:lnTo>
                <a:lnTo>
                  <a:pt x="483" y="472"/>
                </a:lnTo>
                <a:lnTo>
                  <a:pt x="485" y="481"/>
                </a:lnTo>
                <a:lnTo>
                  <a:pt x="488" y="489"/>
                </a:lnTo>
                <a:lnTo>
                  <a:pt x="492" y="498"/>
                </a:lnTo>
                <a:lnTo>
                  <a:pt x="492" y="498"/>
                </a:lnTo>
                <a:lnTo>
                  <a:pt x="501" y="512"/>
                </a:lnTo>
                <a:lnTo>
                  <a:pt x="510" y="524"/>
                </a:lnTo>
                <a:lnTo>
                  <a:pt x="518" y="534"/>
                </a:lnTo>
                <a:lnTo>
                  <a:pt x="526" y="543"/>
                </a:lnTo>
                <a:lnTo>
                  <a:pt x="538" y="554"/>
                </a:lnTo>
                <a:lnTo>
                  <a:pt x="542" y="557"/>
                </a:lnTo>
                <a:lnTo>
                  <a:pt x="412" y="559"/>
                </a:lnTo>
                <a:close/>
                <a:moveTo>
                  <a:pt x="649" y="454"/>
                </a:moveTo>
                <a:lnTo>
                  <a:pt x="649" y="454"/>
                </a:lnTo>
                <a:lnTo>
                  <a:pt x="645" y="462"/>
                </a:lnTo>
                <a:lnTo>
                  <a:pt x="642" y="468"/>
                </a:lnTo>
                <a:lnTo>
                  <a:pt x="639" y="473"/>
                </a:lnTo>
                <a:lnTo>
                  <a:pt x="639" y="473"/>
                </a:lnTo>
                <a:lnTo>
                  <a:pt x="637" y="467"/>
                </a:lnTo>
                <a:lnTo>
                  <a:pt x="634" y="454"/>
                </a:lnTo>
                <a:lnTo>
                  <a:pt x="633" y="446"/>
                </a:lnTo>
                <a:lnTo>
                  <a:pt x="632" y="439"/>
                </a:lnTo>
                <a:lnTo>
                  <a:pt x="632" y="432"/>
                </a:lnTo>
                <a:lnTo>
                  <a:pt x="634" y="428"/>
                </a:lnTo>
                <a:lnTo>
                  <a:pt x="634" y="428"/>
                </a:lnTo>
                <a:lnTo>
                  <a:pt x="638" y="430"/>
                </a:lnTo>
                <a:lnTo>
                  <a:pt x="644" y="437"/>
                </a:lnTo>
                <a:lnTo>
                  <a:pt x="646" y="441"/>
                </a:lnTo>
                <a:lnTo>
                  <a:pt x="649" y="445"/>
                </a:lnTo>
                <a:lnTo>
                  <a:pt x="650" y="449"/>
                </a:lnTo>
                <a:lnTo>
                  <a:pt x="649" y="454"/>
                </a:lnTo>
                <a:lnTo>
                  <a:pt x="649" y="454"/>
                </a:lnTo>
                <a:close/>
              </a:path>
            </a:pathLst>
          </a:custGeom>
          <a:solidFill>
            <a:schemeClr val="tx1">
              <a:lumMod val="75000"/>
              <a:lumOff val="25000"/>
            </a:schemeClr>
          </a:solidFill>
          <a:ln>
            <a:noFill/>
          </a:ln>
        </p:spPr>
        <p:txBody>
          <a:bodyPr vert="horz" wrap="square" lIns="91431" tIns="45715" rIns="91431" bIns="45715" numCol="1" anchor="t" anchorCtr="0" compatLnSpc="1"/>
          <a:lstStyle/>
          <a:p>
            <a:endParaRPr lang="zh-CN" altLang="en-US">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1000" fill="hold"/>
                                        <p:tgtEl>
                                          <p:spTgt spid="32"/>
                                        </p:tgtEl>
                                        <p:attrNameLst>
                                          <p:attrName>ppt_x</p:attrName>
                                        </p:attrNameLst>
                                      </p:cBhvr>
                                      <p:tavLst>
                                        <p:tav tm="0">
                                          <p:val>
                                            <p:strVal val="0-#ppt_w/2"/>
                                          </p:val>
                                        </p:tav>
                                        <p:tav tm="100000">
                                          <p:val>
                                            <p:strVal val="#ppt_x"/>
                                          </p:val>
                                        </p:tav>
                                      </p:tavLst>
                                    </p:anim>
                                    <p:anim calcmode="lin" valueType="num">
                                      <p:cBhvr additive="base">
                                        <p:cTn id="8" dur="1000" fill="hold"/>
                                        <p:tgtEl>
                                          <p:spTgt spid="32"/>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1000"/>
                                        <p:tgtEl>
                                          <p:spTgt spid="32"/>
                                        </p:tgtEl>
                                      </p:cBhvr>
                                    </p:animEffect>
                                  </p:childTnLst>
                                </p:cTn>
                              </p:par>
                              <p:par>
                                <p:cTn id="12" presetID="2" presetClass="entr" presetSubtype="2" decel="100000" fill="hold" grpId="0" nodeType="withEffect">
                                  <p:stCondLst>
                                    <p:cond delay="0"/>
                                  </p:stCondLst>
                                  <p:childTnLst>
                                    <p:set>
                                      <p:cBhvr>
                                        <p:cTn id="13" dur="1" fill="hold">
                                          <p:stCondLst>
                                            <p:cond delay="0"/>
                                          </p:stCondLst>
                                        </p:cTn>
                                        <p:tgtEl>
                                          <p:spTgt spid="31"/>
                                        </p:tgtEl>
                                        <p:attrNameLst>
                                          <p:attrName>style.visibility</p:attrName>
                                        </p:attrNameLst>
                                      </p:cBhvr>
                                      <p:to>
                                        <p:strVal val="visible"/>
                                      </p:to>
                                    </p:set>
                                    <p:anim calcmode="lin" valueType="num">
                                      <p:cBhvr additive="base">
                                        <p:cTn id="14" dur="1000" fill="hold"/>
                                        <p:tgtEl>
                                          <p:spTgt spid="31"/>
                                        </p:tgtEl>
                                        <p:attrNameLst>
                                          <p:attrName>ppt_x</p:attrName>
                                        </p:attrNameLst>
                                      </p:cBhvr>
                                      <p:tavLst>
                                        <p:tav tm="0">
                                          <p:val>
                                            <p:strVal val="1+#ppt_w/2"/>
                                          </p:val>
                                        </p:tav>
                                        <p:tav tm="100000">
                                          <p:val>
                                            <p:strVal val="#ppt_x"/>
                                          </p:val>
                                        </p:tav>
                                      </p:tavLst>
                                    </p:anim>
                                    <p:anim calcmode="lin" valueType="num">
                                      <p:cBhvr additive="base">
                                        <p:cTn id="15" dur="1000" fill="hold"/>
                                        <p:tgtEl>
                                          <p:spTgt spid="31"/>
                                        </p:tgtEl>
                                        <p:attrNameLst>
                                          <p:attrName>ppt_y</p:attrName>
                                        </p:attrNameLst>
                                      </p:cBhvr>
                                      <p:tavLst>
                                        <p:tav tm="0">
                                          <p:val>
                                            <p:strVal val="#ppt_y"/>
                                          </p:val>
                                        </p:tav>
                                        <p:tav tm="100000">
                                          <p:val>
                                            <p:strVal val="#ppt_y"/>
                                          </p:val>
                                        </p:tav>
                                      </p:tavLst>
                                    </p:anim>
                                  </p:childTnLst>
                                </p:cTn>
                              </p:par>
                              <p:par>
                                <p:cTn id="16" presetID="10" presetClass="entr" presetSubtype="0" fill="hold" grpId="1"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1000"/>
                                        <p:tgtEl>
                                          <p:spTgt spid="31"/>
                                        </p:tgtEl>
                                      </p:cBhvr>
                                    </p:animEffect>
                                  </p:childTnLst>
                                </p:cTn>
                              </p:par>
                            </p:childTnLst>
                          </p:cTn>
                        </p:par>
                        <p:par>
                          <p:cTn id="19" fill="hold">
                            <p:stCondLst>
                              <p:cond delay="1000"/>
                            </p:stCondLst>
                            <p:childTnLst>
                              <p:par>
                                <p:cTn id="20" presetID="12" presetClass="entr" presetSubtype="8" fill="hold" nodeType="after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500"/>
                                        <p:tgtEl>
                                          <p:spTgt spid="38"/>
                                        </p:tgtEl>
                                        <p:attrNameLst>
                                          <p:attrName>ppt_x</p:attrName>
                                        </p:attrNameLst>
                                      </p:cBhvr>
                                      <p:tavLst>
                                        <p:tav tm="0">
                                          <p:val>
                                            <p:strVal val="#ppt_x-#ppt_w*1.125000"/>
                                          </p:val>
                                        </p:tav>
                                        <p:tav tm="100000">
                                          <p:val>
                                            <p:strVal val="#ppt_x"/>
                                          </p:val>
                                        </p:tav>
                                      </p:tavLst>
                                    </p:anim>
                                    <p:animEffect transition="in" filter="wipe(right)">
                                      <p:cBhvr>
                                        <p:cTn id="23" dur="500"/>
                                        <p:tgtEl>
                                          <p:spTgt spid="38"/>
                                        </p:tgtEl>
                                      </p:cBhvr>
                                    </p:animEffect>
                                  </p:childTnLst>
                                </p:cTn>
                              </p:par>
                            </p:childTnLst>
                          </p:cTn>
                        </p:par>
                        <p:par>
                          <p:cTn id="24" fill="hold">
                            <p:stCondLst>
                              <p:cond delay="1500"/>
                            </p:stCondLst>
                            <p:childTnLst>
                              <p:par>
                                <p:cTn id="25" presetID="53" presetClass="entr" presetSubtype="16" fill="hold" grpId="0" nodeType="afterEffect">
                                  <p:stCondLst>
                                    <p:cond delay="0"/>
                                  </p:stCondLst>
                                  <p:iterate type="lt">
                                    <p:tmPct val="10000"/>
                                  </p:iterate>
                                  <p:childTnLst>
                                    <p:set>
                                      <p:cBhvr>
                                        <p:cTn id="26" dur="1" fill="hold">
                                          <p:stCondLst>
                                            <p:cond delay="0"/>
                                          </p:stCondLst>
                                        </p:cTn>
                                        <p:tgtEl>
                                          <p:spTgt spid="37"/>
                                        </p:tgtEl>
                                        <p:attrNameLst>
                                          <p:attrName>style.visibility</p:attrName>
                                        </p:attrNameLst>
                                      </p:cBhvr>
                                      <p:to>
                                        <p:strVal val="visible"/>
                                      </p:to>
                                    </p:set>
                                    <p:anim calcmode="lin" valueType="num">
                                      <p:cBhvr>
                                        <p:cTn id="27" dur="300" fill="hold"/>
                                        <p:tgtEl>
                                          <p:spTgt spid="37"/>
                                        </p:tgtEl>
                                        <p:attrNameLst>
                                          <p:attrName>ppt_w</p:attrName>
                                        </p:attrNameLst>
                                      </p:cBhvr>
                                      <p:tavLst>
                                        <p:tav tm="0">
                                          <p:val>
                                            <p:fltVal val="0"/>
                                          </p:val>
                                        </p:tav>
                                        <p:tav tm="100000">
                                          <p:val>
                                            <p:strVal val="#ppt_w"/>
                                          </p:val>
                                        </p:tav>
                                      </p:tavLst>
                                    </p:anim>
                                    <p:anim calcmode="lin" valueType="num">
                                      <p:cBhvr>
                                        <p:cTn id="28" dur="300" fill="hold"/>
                                        <p:tgtEl>
                                          <p:spTgt spid="37"/>
                                        </p:tgtEl>
                                        <p:attrNameLst>
                                          <p:attrName>ppt_h</p:attrName>
                                        </p:attrNameLst>
                                      </p:cBhvr>
                                      <p:tavLst>
                                        <p:tav tm="0">
                                          <p:val>
                                            <p:fltVal val="0"/>
                                          </p:val>
                                        </p:tav>
                                        <p:tav tm="100000">
                                          <p:val>
                                            <p:strVal val="#ppt_h"/>
                                          </p:val>
                                        </p:tav>
                                      </p:tavLst>
                                    </p:anim>
                                    <p:animEffect transition="in" filter="fade">
                                      <p:cBhvr>
                                        <p:cTn id="29" dur="300"/>
                                        <p:tgtEl>
                                          <p:spTgt spid="37"/>
                                        </p:tgtEl>
                                      </p:cBhvr>
                                    </p:animEffect>
                                  </p:childTnLst>
                                </p:cTn>
                              </p:par>
                            </p:childTnLst>
                          </p:cTn>
                        </p:par>
                        <p:par>
                          <p:cTn id="30" fill="hold">
                            <p:stCondLst>
                              <p:cond delay="2430"/>
                            </p:stCondLst>
                            <p:childTnLst>
                              <p:par>
                                <p:cTn id="31" presetID="2" presetClass="entr" presetSubtype="2" decel="100000" fill="hold" nodeType="afterEffect">
                                  <p:stCondLst>
                                    <p:cond delay="0"/>
                                  </p:stCondLst>
                                  <p:childTnLst>
                                    <p:set>
                                      <p:cBhvr>
                                        <p:cTn id="32" dur="1" fill="hold">
                                          <p:stCondLst>
                                            <p:cond delay="0"/>
                                          </p:stCondLst>
                                        </p:cTn>
                                        <p:tgtEl>
                                          <p:spTgt spid="71"/>
                                        </p:tgtEl>
                                        <p:attrNameLst>
                                          <p:attrName>style.visibility</p:attrName>
                                        </p:attrNameLst>
                                      </p:cBhvr>
                                      <p:to>
                                        <p:strVal val="visible"/>
                                      </p:to>
                                    </p:set>
                                    <p:anim calcmode="lin" valueType="num">
                                      <p:cBhvr additive="base">
                                        <p:cTn id="33" dur="1000" fill="hold"/>
                                        <p:tgtEl>
                                          <p:spTgt spid="71"/>
                                        </p:tgtEl>
                                        <p:attrNameLst>
                                          <p:attrName>ppt_x</p:attrName>
                                        </p:attrNameLst>
                                      </p:cBhvr>
                                      <p:tavLst>
                                        <p:tav tm="0">
                                          <p:val>
                                            <p:strVal val="1+#ppt_w/2"/>
                                          </p:val>
                                        </p:tav>
                                        <p:tav tm="100000">
                                          <p:val>
                                            <p:strVal val="#ppt_x"/>
                                          </p:val>
                                        </p:tav>
                                      </p:tavLst>
                                    </p:anim>
                                    <p:anim calcmode="lin" valueType="num">
                                      <p:cBhvr additive="base">
                                        <p:cTn id="34" dur="1000" fill="hold"/>
                                        <p:tgtEl>
                                          <p:spTgt spid="71"/>
                                        </p:tgtEl>
                                        <p:attrNameLst>
                                          <p:attrName>ppt_y</p:attrName>
                                        </p:attrNameLst>
                                      </p:cBhvr>
                                      <p:tavLst>
                                        <p:tav tm="0">
                                          <p:val>
                                            <p:strVal val="#ppt_y"/>
                                          </p:val>
                                        </p:tav>
                                        <p:tav tm="100000">
                                          <p:val>
                                            <p:strVal val="#ppt_y"/>
                                          </p:val>
                                        </p:tav>
                                      </p:tavLst>
                                    </p:anim>
                                  </p:childTnLst>
                                </p:cTn>
                              </p:par>
                              <p:par>
                                <p:cTn id="35" presetID="10" presetClass="entr" presetSubtype="0" fill="hold" nodeType="withEffect">
                                  <p:stCondLst>
                                    <p:cond delay="0"/>
                                  </p:stCondLst>
                                  <p:childTnLst>
                                    <p:set>
                                      <p:cBhvr>
                                        <p:cTn id="36" dur="1" fill="hold">
                                          <p:stCondLst>
                                            <p:cond delay="0"/>
                                          </p:stCondLst>
                                        </p:cTn>
                                        <p:tgtEl>
                                          <p:spTgt spid="71"/>
                                        </p:tgtEl>
                                        <p:attrNameLst>
                                          <p:attrName>style.visibility</p:attrName>
                                        </p:attrNameLst>
                                      </p:cBhvr>
                                      <p:to>
                                        <p:strVal val="visible"/>
                                      </p:to>
                                    </p:set>
                                    <p:animEffect transition="in" filter="fade">
                                      <p:cBhvr>
                                        <p:cTn id="37" dur="1000"/>
                                        <p:tgtEl>
                                          <p:spTgt spid="71"/>
                                        </p:tgtEl>
                                      </p:cBhvr>
                                    </p:animEffect>
                                  </p:childTnLst>
                                </p:cTn>
                              </p:par>
                              <p:par>
                                <p:cTn id="38" presetID="2" presetClass="entr" presetSubtype="8" decel="100000" fill="hold" grpId="0" nodeType="withEffect">
                                  <p:stCondLst>
                                    <p:cond delay="0"/>
                                  </p:stCondLst>
                                  <p:childTnLst>
                                    <p:set>
                                      <p:cBhvr>
                                        <p:cTn id="39" dur="1" fill="hold">
                                          <p:stCondLst>
                                            <p:cond delay="0"/>
                                          </p:stCondLst>
                                        </p:cTn>
                                        <p:tgtEl>
                                          <p:spTgt spid="70"/>
                                        </p:tgtEl>
                                        <p:attrNameLst>
                                          <p:attrName>style.visibility</p:attrName>
                                        </p:attrNameLst>
                                      </p:cBhvr>
                                      <p:to>
                                        <p:strVal val="visible"/>
                                      </p:to>
                                    </p:set>
                                    <p:anim calcmode="lin" valueType="num">
                                      <p:cBhvr additive="base">
                                        <p:cTn id="40" dur="1000" fill="hold"/>
                                        <p:tgtEl>
                                          <p:spTgt spid="70"/>
                                        </p:tgtEl>
                                        <p:attrNameLst>
                                          <p:attrName>ppt_x</p:attrName>
                                        </p:attrNameLst>
                                      </p:cBhvr>
                                      <p:tavLst>
                                        <p:tav tm="0">
                                          <p:val>
                                            <p:strVal val="0-#ppt_w/2"/>
                                          </p:val>
                                        </p:tav>
                                        <p:tav tm="100000">
                                          <p:val>
                                            <p:strVal val="#ppt_x"/>
                                          </p:val>
                                        </p:tav>
                                      </p:tavLst>
                                    </p:anim>
                                    <p:anim calcmode="lin" valueType="num">
                                      <p:cBhvr additive="base">
                                        <p:cTn id="41" dur="1000" fill="hold"/>
                                        <p:tgtEl>
                                          <p:spTgt spid="70"/>
                                        </p:tgtEl>
                                        <p:attrNameLst>
                                          <p:attrName>ppt_y</p:attrName>
                                        </p:attrNameLst>
                                      </p:cBhvr>
                                      <p:tavLst>
                                        <p:tav tm="0">
                                          <p:val>
                                            <p:strVal val="#ppt_y"/>
                                          </p:val>
                                        </p:tav>
                                        <p:tav tm="100000">
                                          <p:val>
                                            <p:strVal val="#ppt_y"/>
                                          </p:val>
                                        </p:tav>
                                      </p:tavLst>
                                    </p:anim>
                                  </p:childTnLst>
                                </p:cTn>
                              </p:par>
                              <p:par>
                                <p:cTn id="42" presetID="10" presetClass="entr" presetSubtype="0" fill="hold" grpId="1" nodeType="withEffect">
                                  <p:stCondLst>
                                    <p:cond delay="0"/>
                                  </p:stCondLst>
                                  <p:childTnLst>
                                    <p:set>
                                      <p:cBhvr>
                                        <p:cTn id="43" dur="1" fill="hold">
                                          <p:stCondLst>
                                            <p:cond delay="0"/>
                                          </p:stCondLst>
                                        </p:cTn>
                                        <p:tgtEl>
                                          <p:spTgt spid="70"/>
                                        </p:tgtEl>
                                        <p:attrNameLst>
                                          <p:attrName>style.visibility</p:attrName>
                                        </p:attrNameLst>
                                      </p:cBhvr>
                                      <p:to>
                                        <p:strVal val="visible"/>
                                      </p:to>
                                    </p:set>
                                    <p:animEffect transition="in" filter="fade">
                                      <p:cBhvr>
                                        <p:cTn id="44" dur="1000"/>
                                        <p:tgtEl>
                                          <p:spTgt spid="70"/>
                                        </p:tgtEl>
                                      </p:cBhvr>
                                    </p:animEffect>
                                  </p:childTnLst>
                                </p:cTn>
                              </p:par>
                            </p:childTnLst>
                          </p:cTn>
                        </p:par>
                        <p:par>
                          <p:cTn id="45" fill="hold">
                            <p:stCondLst>
                              <p:cond delay="3430"/>
                            </p:stCondLst>
                            <p:childTnLst>
                              <p:par>
                                <p:cTn id="46" presetID="12" presetClass="entr" presetSubtype="2" fill="hold" nodeType="afterEffect">
                                  <p:stCondLst>
                                    <p:cond delay="0"/>
                                  </p:stCondLst>
                                  <p:childTnLst>
                                    <p:set>
                                      <p:cBhvr>
                                        <p:cTn id="47" dur="1" fill="hold">
                                          <p:stCondLst>
                                            <p:cond delay="0"/>
                                          </p:stCondLst>
                                        </p:cTn>
                                        <p:tgtEl>
                                          <p:spTgt spid="93"/>
                                        </p:tgtEl>
                                        <p:attrNameLst>
                                          <p:attrName>style.visibility</p:attrName>
                                        </p:attrNameLst>
                                      </p:cBhvr>
                                      <p:to>
                                        <p:strVal val="visible"/>
                                      </p:to>
                                    </p:set>
                                    <p:anim calcmode="lin" valueType="num">
                                      <p:cBhvr additive="base">
                                        <p:cTn id="48" dur="500"/>
                                        <p:tgtEl>
                                          <p:spTgt spid="93"/>
                                        </p:tgtEl>
                                        <p:attrNameLst>
                                          <p:attrName>ppt_x</p:attrName>
                                        </p:attrNameLst>
                                      </p:cBhvr>
                                      <p:tavLst>
                                        <p:tav tm="0">
                                          <p:val>
                                            <p:strVal val="#ppt_x+#ppt_w*1.125000"/>
                                          </p:val>
                                        </p:tav>
                                        <p:tav tm="100000">
                                          <p:val>
                                            <p:strVal val="#ppt_x"/>
                                          </p:val>
                                        </p:tav>
                                      </p:tavLst>
                                    </p:anim>
                                    <p:animEffect transition="in" filter="wipe(left)">
                                      <p:cBhvr>
                                        <p:cTn id="49" dur="500"/>
                                        <p:tgtEl>
                                          <p:spTgt spid="93"/>
                                        </p:tgtEl>
                                      </p:cBhvr>
                                    </p:animEffect>
                                  </p:childTnLst>
                                </p:cTn>
                              </p:par>
                            </p:childTnLst>
                          </p:cTn>
                        </p:par>
                        <p:par>
                          <p:cTn id="50" fill="hold">
                            <p:stCondLst>
                              <p:cond delay="3930"/>
                            </p:stCondLst>
                            <p:childTnLst>
                              <p:par>
                                <p:cTn id="51" presetID="53" presetClass="entr" presetSubtype="16" fill="hold" grpId="0" nodeType="afterEffect">
                                  <p:stCondLst>
                                    <p:cond delay="0"/>
                                  </p:stCondLst>
                                  <p:iterate type="lt">
                                    <p:tmPct val="10000"/>
                                  </p:iterate>
                                  <p:childTnLst>
                                    <p:set>
                                      <p:cBhvr>
                                        <p:cTn id="52" dur="1" fill="hold">
                                          <p:stCondLst>
                                            <p:cond delay="0"/>
                                          </p:stCondLst>
                                        </p:cTn>
                                        <p:tgtEl>
                                          <p:spTgt spid="76"/>
                                        </p:tgtEl>
                                        <p:attrNameLst>
                                          <p:attrName>style.visibility</p:attrName>
                                        </p:attrNameLst>
                                      </p:cBhvr>
                                      <p:to>
                                        <p:strVal val="visible"/>
                                      </p:to>
                                    </p:set>
                                    <p:anim calcmode="lin" valueType="num">
                                      <p:cBhvr>
                                        <p:cTn id="53" dur="300" fill="hold"/>
                                        <p:tgtEl>
                                          <p:spTgt spid="76"/>
                                        </p:tgtEl>
                                        <p:attrNameLst>
                                          <p:attrName>ppt_w</p:attrName>
                                        </p:attrNameLst>
                                      </p:cBhvr>
                                      <p:tavLst>
                                        <p:tav tm="0">
                                          <p:val>
                                            <p:fltVal val="0"/>
                                          </p:val>
                                        </p:tav>
                                        <p:tav tm="100000">
                                          <p:val>
                                            <p:strVal val="#ppt_w"/>
                                          </p:val>
                                        </p:tav>
                                      </p:tavLst>
                                    </p:anim>
                                    <p:anim calcmode="lin" valueType="num">
                                      <p:cBhvr>
                                        <p:cTn id="54" dur="300" fill="hold"/>
                                        <p:tgtEl>
                                          <p:spTgt spid="76"/>
                                        </p:tgtEl>
                                        <p:attrNameLst>
                                          <p:attrName>ppt_h</p:attrName>
                                        </p:attrNameLst>
                                      </p:cBhvr>
                                      <p:tavLst>
                                        <p:tav tm="0">
                                          <p:val>
                                            <p:fltVal val="0"/>
                                          </p:val>
                                        </p:tav>
                                        <p:tav tm="100000">
                                          <p:val>
                                            <p:strVal val="#ppt_h"/>
                                          </p:val>
                                        </p:tav>
                                      </p:tavLst>
                                    </p:anim>
                                    <p:animEffect transition="in" filter="fade">
                                      <p:cBhvr>
                                        <p:cTn id="55" dur="300"/>
                                        <p:tgtEl>
                                          <p:spTgt spid="76"/>
                                        </p:tgtEl>
                                      </p:cBhvr>
                                    </p:animEffect>
                                  </p:childTnLst>
                                </p:cTn>
                              </p:par>
                              <p:par>
                                <p:cTn id="56" presetID="10" presetClass="entr" presetSubtype="0" fill="hold" nodeType="withEffect">
                                  <p:stCondLst>
                                    <p:cond delay="0"/>
                                  </p:stCondLst>
                                  <p:childTnLst>
                                    <p:set>
                                      <p:cBhvr>
                                        <p:cTn id="57" dur="1" fill="hold">
                                          <p:stCondLst>
                                            <p:cond delay="0"/>
                                          </p:stCondLst>
                                        </p:cTn>
                                        <p:tgtEl>
                                          <p:spTgt spid="98"/>
                                        </p:tgtEl>
                                        <p:attrNameLst>
                                          <p:attrName>style.visibility</p:attrName>
                                        </p:attrNameLst>
                                      </p:cBhvr>
                                      <p:to>
                                        <p:strVal val="visible"/>
                                      </p:to>
                                    </p:set>
                                    <p:animEffect transition="in" filter="fade">
                                      <p:cBhvr>
                                        <p:cTn id="58" dur="500"/>
                                        <p:tgtEl>
                                          <p:spTgt spid="98"/>
                                        </p:tgtEl>
                                      </p:cBhvr>
                                    </p:animEffect>
                                  </p:childTnLst>
                                </p:cTn>
                              </p:par>
                            </p:childTnLst>
                          </p:cTn>
                        </p:par>
                        <p:par>
                          <p:cTn id="59" fill="hold">
                            <p:stCondLst>
                              <p:cond delay="4860"/>
                            </p:stCondLst>
                            <p:childTnLst>
                              <p:par>
                                <p:cTn id="60" presetID="2" presetClass="entr" presetSubtype="8" decel="100000" fill="hold" nodeType="afterEffect">
                                  <p:stCondLst>
                                    <p:cond delay="0"/>
                                  </p:stCondLst>
                                  <p:childTnLst>
                                    <p:set>
                                      <p:cBhvr>
                                        <p:cTn id="61" dur="1" fill="hold">
                                          <p:stCondLst>
                                            <p:cond delay="0"/>
                                          </p:stCondLst>
                                        </p:cTn>
                                        <p:tgtEl>
                                          <p:spTgt spid="78"/>
                                        </p:tgtEl>
                                        <p:attrNameLst>
                                          <p:attrName>style.visibility</p:attrName>
                                        </p:attrNameLst>
                                      </p:cBhvr>
                                      <p:to>
                                        <p:strVal val="visible"/>
                                      </p:to>
                                    </p:set>
                                    <p:anim calcmode="lin" valueType="num">
                                      <p:cBhvr additive="base">
                                        <p:cTn id="62" dur="1000" fill="hold"/>
                                        <p:tgtEl>
                                          <p:spTgt spid="78"/>
                                        </p:tgtEl>
                                        <p:attrNameLst>
                                          <p:attrName>ppt_x</p:attrName>
                                        </p:attrNameLst>
                                      </p:cBhvr>
                                      <p:tavLst>
                                        <p:tav tm="0">
                                          <p:val>
                                            <p:strVal val="0-#ppt_w/2"/>
                                          </p:val>
                                        </p:tav>
                                        <p:tav tm="100000">
                                          <p:val>
                                            <p:strVal val="#ppt_x"/>
                                          </p:val>
                                        </p:tav>
                                      </p:tavLst>
                                    </p:anim>
                                    <p:anim calcmode="lin" valueType="num">
                                      <p:cBhvr additive="base">
                                        <p:cTn id="63" dur="1000" fill="hold"/>
                                        <p:tgtEl>
                                          <p:spTgt spid="78"/>
                                        </p:tgtEl>
                                        <p:attrNameLst>
                                          <p:attrName>ppt_y</p:attrName>
                                        </p:attrNameLst>
                                      </p:cBhvr>
                                      <p:tavLst>
                                        <p:tav tm="0">
                                          <p:val>
                                            <p:strVal val="#ppt_y"/>
                                          </p:val>
                                        </p:tav>
                                        <p:tav tm="100000">
                                          <p:val>
                                            <p:strVal val="#ppt_y"/>
                                          </p:val>
                                        </p:tav>
                                      </p:tavLst>
                                    </p:anim>
                                  </p:childTnLst>
                                </p:cTn>
                              </p:par>
                              <p:par>
                                <p:cTn id="64" presetID="10" presetClass="entr" presetSubtype="0" fill="hold" nodeType="withEffect">
                                  <p:stCondLst>
                                    <p:cond delay="0"/>
                                  </p:stCondLst>
                                  <p:childTnLst>
                                    <p:set>
                                      <p:cBhvr>
                                        <p:cTn id="65" dur="1" fill="hold">
                                          <p:stCondLst>
                                            <p:cond delay="0"/>
                                          </p:stCondLst>
                                        </p:cTn>
                                        <p:tgtEl>
                                          <p:spTgt spid="78"/>
                                        </p:tgtEl>
                                        <p:attrNameLst>
                                          <p:attrName>style.visibility</p:attrName>
                                        </p:attrNameLst>
                                      </p:cBhvr>
                                      <p:to>
                                        <p:strVal val="visible"/>
                                      </p:to>
                                    </p:set>
                                    <p:animEffect transition="in" filter="fade">
                                      <p:cBhvr>
                                        <p:cTn id="66" dur="1000"/>
                                        <p:tgtEl>
                                          <p:spTgt spid="78"/>
                                        </p:tgtEl>
                                      </p:cBhvr>
                                    </p:animEffect>
                                  </p:childTnLst>
                                </p:cTn>
                              </p:par>
                              <p:par>
                                <p:cTn id="67" presetID="2" presetClass="entr" presetSubtype="2" decel="100000" fill="hold" grpId="0" nodeType="withEffect">
                                  <p:stCondLst>
                                    <p:cond delay="0"/>
                                  </p:stCondLst>
                                  <p:childTnLst>
                                    <p:set>
                                      <p:cBhvr>
                                        <p:cTn id="68" dur="1" fill="hold">
                                          <p:stCondLst>
                                            <p:cond delay="0"/>
                                          </p:stCondLst>
                                        </p:cTn>
                                        <p:tgtEl>
                                          <p:spTgt spid="77"/>
                                        </p:tgtEl>
                                        <p:attrNameLst>
                                          <p:attrName>style.visibility</p:attrName>
                                        </p:attrNameLst>
                                      </p:cBhvr>
                                      <p:to>
                                        <p:strVal val="visible"/>
                                      </p:to>
                                    </p:set>
                                    <p:anim calcmode="lin" valueType="num">
                                      <p:cBhvr additive="base">
                                        <p:cTn id="69" dur="1000" fill="hold"/>
                                        <p:tgtEl>
                                          <p:spTgt spid="77"/>
                                        </p:tgtEl>
                                        <p:attrNameLst>
                                          <p:attrName>ppt_x</p:attrName>
                                        </p:attrNameLst>
                                      </p:cBhvr>
                                      <p:tavLst>
                                        <p:tav tm="0">
                                          <p:val>
                                            <p:strVal val="1+#ppt_w/2"/>
                                          </p:val>
                                        </p:tav>
                                        <p:tav tm="100000">
                                          <p:val>
                                            <p:strVal val="#ppt_x"/>
                                          </p:val>
                                        </p:tav>
                                      </p:tavLst>
                                    </p:anim>
                                    <p:anim calcmode="lin" valueType="num">
                                      <p:cBhvr additive="base">
                                        <p:cTn id="70" dur="1000" fill="hold"/>
                                        <p:tgtEl>
                                          <p:spTgt spid="77"/>
                                        </p:tgtEl>
                                        <p:attrNameLst>
                                          <p:attrName>ppt_y</p:attrName>
                                        </p:attrNameLst>
                                      </p:cBhvr>
                                      <p:tavLst>
                                        <p:tav tm="0">
                                          <p:val>
                                            <p:strVal val="#ppt_y"/>
                                          </p:val>
                                        </p:tav>
                                        <p:tav tm="100000">
                                          <p:val>
                                            <p:strVal val="#ppt_y"/>
                                          </p:val>
                                        </p:tav>
                                      </p:tavLst>
                                    </p:anim>
                                  </p:childTnLst>
                                </p:cTn>
                              </p:par>
                              <p:par>
                                <p:cTn id="71" presetID="10" presetClass="entr" presetSubtype="0" fill="hold" grpId="1" nodeType="withEffect">
                                  <p:stCondLst>
                                    <p:cond delay="0"/>
                                  </p:stCondLst>
                                  <p:childTnLst>
                                    <p:set>
                                      <p:cBhvr>
                                        <p:cTn id="72" dur="1" fill="hold">
                                          <p:stCondLst>
                                            <p:cond delay="0"/>
                                          </p:stCondLst>
                                        </p:cTn>
                                        <p:tgtEl>
                                          <p:spTgt spid="77"/>
                                        </p:tgtEl>
                                        <p:attrNameLst>
                                          <p:attrName>style.visibility</p:attrName>
                                        </p:attrNameLst>
                                      </p:cBhvr>
                                      <p:to>
                                        <p:strVal val="visible"/>
                                      </p:to>
                                    </p:set>
                                    <p:animEffect transition="in" filter="fade">
                                      <p:cBhvr>
                                        <p:cTn id="73" dur="1000"/>
                                        <p:tgtEl>
                                          <p:spTgt spid="77"/>
                                        </p:tgtEl>
                                      </p:cBhvr>
                                    </p:animEffect>
                                  </p:childTnLst>
                                </p:cTn>
                              </p:par>
                            </p:childTnLst>
                          </p:cTn>
                        </p:par>
                        <p:par>
                          <p:cTn id="74" fill="hold">
                            <p:stCondLst>
                              <p:cond delay="5860"/>
                            </p:stCondLst>
                            <p:childTnLst>
                              <p:par>
                                <p:cTn id="75" presetID="12" presetClass="entr" presetSubtype="8" fill="hold" grpId="0" nodeType="afterEffect">
                                  <p:stCondLst>
                                    <p:cond delay="0"/>
                                  </p:stCondLst>
                                  <p:childTnLst>
                                    <p:set>
                                      <p:cBhvr>
                                        <p:cTn id="76" dur="1" fill="hold">
                                          <p:stCondLst>
                                            <p:cond delay="0"/>
                                          </p:stCondLst>
                                        </p:cTn>
                                        <p:tgtEl>
                                          <p:spTgt spid="84"/>
                                        </p:tgtEl>
                                        <p:attrNameLst>
                                          <p:attrName>style.visibility</p:attrName>
                                        </p:attrNameLst>
                                      </p:cBhvr>
                                      <p:to>
                                        <p:strVal val="visible"/>
                                      </p:to>
                                    </p:set>
                                    <p:anim calcmode="lin" valueType="num">
                                      <p:cBhvr additive="base">
                                        <p:cTn id="77" dur="500"/>
                                        <p:tgtEl>
                                          <p:spTgt spid="84"/>
                                        </p:tgtEl>
                                        <p:attrNameLst>
                                          <p:attrName>ppt_x</p:attrName>
                                        </p:attrNameLst>
                                      </p:cBhvr>
                                      <p:tavLst>
                                        <p:tav tm="0">
                                          <p:val>
                                            <p:strVal val="#ppt_x-#ppt_w*1.125000"/>
                                          </p:val>
                                        </p:tav>
                                        <p:tav tm="100000">
                                          <p:val>
                                            <p:strVal val="#ppt_x"/>
                                          </p:val>
                                        </p:tav>
                                      </p:tavLst>
                                    </p:anim>
                                    <p:animEffect transition="in" filter="wipe(right)">
                                      <p:cBhvr>
                                        <p:cTn id="78" dur="500"/>
                                        <p:tgtEl>
                                          <p:spTgt spid="84"/>
                                        </p:tgtEl>
                                      </p:cBhvr>
                                    </p:animEffect>
                                  </p:childTnLst>
                                </p:cTn>
                              </p:par>
                            </p:childTnLst>
                          </p:cTn>
                        </p:par>
                        <p:par>
                          <p:cTn id="79" fill="hold">
                            <p:stCondLst>
                              <p:cond delay="6360"/>
                            </p:stCondLst>
                            <p:childTnLst>
                              <p:par>
                                <p:cTn id="80" presetID="53" presetClass="entr" presetSubtype="16" fill="hold" grpId="0" nodeType="afterEffect">
                                  <p:stCondLst>
                                    <p:cond delay="0"/>
                                  </p:stCondLst>
                                  <p:iterate type="lt">
                                    <p:tmPct val="10000"/>
                                  </p:iterate>
                                  <p:childTnLst>
                                    <p:set>
                                      <p:cBhvr>
                                        <p:cTn id="81" dur="1" fill="hold">
                                          <p:stCondLst>
                                            <p:cond delay="0"/>
                                          </p:stCondLst>
                                        </p:cTn>
                                        <p:tgtEl>
                                          <p:spTgt spid="83"/>
                                        </p:tgtEl>
                                        <p:attrNameLst>
                                          <p:attrName>style.visibility</p:attrName>
                                        </p:attrNameLst>
                                      </p:cBhvr>
                                      <p:to>
                                        <p:strVal val="visible"/>
                                      </p:to>
                                    </p:set>
                                    <p:anim calcmode="lin" valueType="num">
                                      <p:cBhvr>
                                        <p:cTn id="82" dur="300" fill="hold"/>
                                        <p:tgtEl>
                                          <p:spTgt spid="83"/>
                                        </p:tgtEl>
                                        <p:attrNameLst>
                                          <p:attrName>ppt_w</p:attrName>
                                        </p:attrNameLst>
                                      </p:cBhvr>
                                      <p:tavLst>
                                        <p:tav tm="0">
                                          <p:val>
                                            <p:fltVal val="0"/>
                                          </p:val>
                                        </p:tav>
                                        <p:tav tm="100000">
                                          <p:val>
                                            <p:strVal val="#ppt_w"/>
                                          </p:val>
                                        </p:tav>
                                      </p:tavLst>
                                    </p:anim>
                                    <p:anim calcmode="lin" valueType="num">
                                      <p:cBhvr>
                                        <p:cTn id="83" dur="300" fill="hold"/>
                                        <p:tgtEl>
                                          <p:spTgt spid="83"/>
                                        </p:tgtEl>
                                        <p:attrNameLst>
                                          <p:attrName>ppt_h</p:attrName>
                                        </p:attrNameLst>
                                      </p:cBhvr>
                                      <p:tavLst>
                                        <p:tav tm="0">
                                          <p:val>
                                            <p:fltVal val="0"/>
                                          </p:val>
                                        </p:tav>
                                        <p:tav tm="100000">
                                          <p:val>
                                            <p:strVal val="#ppt_h"/>
                                          </p:val>
                                        </p:tav>
                                      </p:tavLst>
                                    </p:anim>
                                    <p:animEffect transition="in" filter="fade">
                                      <p:cBhvr>
                                        <p:cTn id="84" dur="300"/>
                                        <p:tgtEl>
                                          <p:spTgt spid="83"/>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02"/>
                                        </p:tgtEl>
                                        <p:attrNameLst>
                                          <p:attrName>style.visibility</p:attrName>
                                        </p:attrNameLst>
                                      </p:cBhvr>
                                      <p:to>
                                        <p:strVal val="visible"/>
                                      </p:to>
                                    </p:set>
                                    <p:animEffect transition="in" filter="fade">
                                      <p:cBhvr>
                                        <p:cTn id="87" dur="500"/>
                                        <p:tgtEl>
                                          <p:spTgt spid="102"/>
                                        </p:tgtEl>
                                      </p:cBhvr>
                                    </p:animEffect>
                                  </p:childTnLst>
                                </p:cTn>
                              </p:par>
                            </p:childTnLst>
                          </p:cTn>
                        </p:par>
                        <p:par>
                          <p:cTn id="88" fill="hold">
                            <p:stCondLst>
                              <p:cond delay="7289"/>
                            </p:stCondLst>
                            <p:childTnLst>
                              <p:par>
                                <p:cTn id="89" presetID="2" presetClass="entr" presetSubtype="2" decel="100000" fill="hold" nodeType="afterEffect">
                                  <p:stCondLst>
                                    <p:cond delay="0"/>
                                  </p:stCondLst>
                                  <p:childTnLst>
                                    <p:set>
                                      <p:cBhvr>
                                        <p:cTn id="90" dur="1" fill="hold">
                                          <p:stCondLst>
                                            <p:cond delay="0"/>
                                          </p:stCondLst>
                                        </p:cTn>
                                        <p:tgtEl>
                                          <p:spTgt spid="86"/>
                                        </p:tgtEl>
                                        <p:attrNameLst>
                                          <p:attrName>style.visibility</p:attrName>
                                        </p:attrNameLst>
                                      </p:cBhvr>
                                      <p:to>
                                        <p:strVal val="visible"/>
                                      </p:to>
                                    </p:set>
                                    <p:anim calcmode="lin" valueType="num">
                                      <p:cBhvr additive="base">
                                        <p:cTn id="91" dur="1000" fill="hold"/>
                                        <p:tgtEl>
                                          <p:spTgt spid="86"/>
                                        </p:tgtEl>
                                        <p:attrNameLst>
                                          <p:attrName>ppt_x</p:attrName>
                                        </p:attrNameLst>
                                      </p:cBhvr>
                                      <p:tavLst>
                                        <p:tav tm="0">
                                          <p:val>
                                            <p:strVal val="1+#ppt_w/2"/>
                                          </p:val>
                                        </p:tav>
                                        <p:tav tm="100000">
                                          <p:val>
                                            <p:strVal val="#ppt_x"/>
                                          </p:val>
                                        </p:tav>
                                      </p:tavLst>
                                    </p:anim>
                                    <p:anim calcmode="lin" valueType="num">
                                      <p:cBhvr additive="base">
                                        <p:cTn id="92" dur="1000" fill="hold"/>
                                        <p:tgtEl>
                                          <p:spTgt spid="86"/>
                                        </p:tgtEl>
                                        <p:attrNameLst>
                                          <p:attrName>ppt_y</p:attrName>
                                        </p:attrNameLst>
                                      </p:cBhvr>
                                      <p:tavLst>
                                        <p:tav tm="0">
                                          <p:val>
                                            <p:strVal val="#ppt_y"/>
                                          </p:val>
                                        </p:tav>
                                        <p:tav tm="100000">
                                          <p:val>
                                            <p:strVal val="#ppt_y"/>
                                          </p:val>
                                        </p:tav>
                                      </p:tavLst>
                                    </p:anim>
                                  </p:childTnLst>
                                </p:cTn>
                              </p:par>
                              <p:par>
                                <p:cTn id="93" presetID="10" presetClass="entr" presetSubtype="0" fill="hold" nodeType="withEffect">
                                  <p:stCondLst>
                                    <p:cond delay="0"/>
                                  </p:stCondLst>
                                  <p:childTnLst>
                                    <p:set>
                                      <p:cBhvr>
                                        <p:cTn id="94" dur="1" fill="hold">
                                          <p:stCondLst>
                                            <p:cond delay="0"/>
                                          </p:stCondLst>
                                        </p:cTn>
                                        <p:tgtEl>
                                          <p:spTgt spid="86"/>
                                        </p:tgtEl>
                                        <p:attrNameLst>
                                          <p:attrName>style.visibility</p:attrName>
                                        </p:attrNameLst>
                                      </p:cBhvr>
                                      <p:to>
                                        <p:strVal val="visible"/>
                                      </p:to>
                                    </p:set>
                                    <p:animEffect transition="in" filter="fade">
                                      <p:cBhvr>
                                        <p:cTn id="95" dur="1000"/>
                                        <p:tgtEl>
                                          <p:spTgt spid="86"/>
                                        </p:tgtEl>
                                      </p:cBhvr>
                                    </p:animEffect>
                                  </p:childTnLst>
                                </p:cTn>
                              </p:par>
                              <p:par>
                                <p:cTn id="96" presetID="2" presetClass="entr" presetSubtype="8" decel="100000" fill="hold" grpId="0" nodeType="withEffect">
                                  <p:stCondLst>
                                    <p:cond delay="0"/>
                                  </p:stCondLst>
                                  <p:childTnLst>
                                    <p:set>
                                      <p:cBhvr>
                                        <p:cTn id="97" dur="1" fill="hold">
                                          <p:stCondLst>
                                            <p:cond delay="0"/>
                                          </p:stCondLst>
                                        </p:cTn>
                                        <p:tgtEl>
                                          <p:spTgt spid="85"/>
                                        </p:tgtEl>
                                        <p:attrNameLst>
                                          <p:attrName>style.visibility</p:attrName>
                                        </p:attrNameLst>
                                      </p:cBhvr>
                                      <p:to>
                                        <p:strVal val="visible"/>
                                      </p:to>
                                    </p:set>
                                    <p:anim calcmode="lin" valueType="num">
                                      <p:cBhvr additive="base">
                                        <p:cTn id="98" dur="1000" fill="hold"/>
                                        <p:tgtEl>
                                          <p:spTgt spid="85"/>
                                        </p:tgtEl>
                                        <p:attrNameLst>
                                          <p:attrName>ppt_x</p:attrName>
                                        </p:attrNameLst>
                                      </p:cBhvr>
                                      <p:tavLst>
                                        <p:tav tm="0">
                                          <p:val>
                                            <p:strVal val="0-#ppt_w/2"/>
                                          </p:val>
                                        </p:tav>
                                        <p:tav tm="100000">
                                          <p:val>
                                            <p:strVal val="#ppt_x"/>
                                          </p:val>
                                        </p:tav>
                                      </p:tavLst>
                                    </p:anim>
                                    <p:anim calcmode="lin" valueType="num">
                                      <p:cBhvr additive="base">
                                        <p:cTn id="99" dur="1000" fill="hold"/>
                                        <p:tgtEl>
                                          <p:spTgt spid="85"/>
                                        </p:tgtEl>
                                        <p:attrNameLst>
                                          <p:attrName>ppt_y</p:attrName>
                                        </p:attrNameLst>
                                      </p:cBhvr>
                                      <p:tavLst>
                                        <p:tav tm="0">
                                          <p:val>
                                            <p:strVal val="#ppt_y"/>
                                          </p:val>
                                        </p:tav>
                                        <p:tav tm="100000">
                                          <p:val>
                                            <p:strVal val="#ppt_y"/>
                                          </p:val>
                                        </p:tav>
                                      </p:tavLst>
                                    </p:anim>
                                  </p:childTnLst>
                                </p:cTn>
                              </p:par>
                              <p:par>
                                <p:cTn id="100" presetID="10" presetClass="entr" presetSubtype="0" fill="hold" grpId="1" nodeType="withEffect">
                                  <p:stCondLst>
                                    <p:cond delay="0"/>
                                  </p:stCondLst>
                                  <p:childTnLst>
                                    <p:set>
                                      <p:cBhvr>
                                        <p:cTn id="101" dur="1" fill="hold">
                                          <p:stCondLst>
                                            <p:cond delay="0"/>
                                          </p:stCondLst>
                                        </p:cTn>
                                        <p:tgtEl>
                                          <p:spTgt spid="85"/>
                                        </p:tgtEl>
                                        <p:attrNameLst>
                                          <p:attrName>style.visibility</p:attrName>
                                        </p:attrNameLst>
                                      </p:cBhvr>
                                      <p:to>
                                        <p:strVal val="visible"/>
                                      </p:to>
                                    </p:set>
                                    <p:animEffect transition="in" filter="fade">
                                      <p:cBhvr>
                                        <p:cTn id="102" dur="1000"/>
                                        <p:tgtEl>
                                          <p:spTgt spid="85"/>
                                        </p:tgtEl>
                                      </p:cBhvr>
                                    </p:animEffect>
                                  </p:childTnLst>
                                </p:cTn>
                              </p:par>
                            </p:childTnLst>
                          </p:cTn>
                        </p:par>
                        <p:par>
                          <p:cTn id="103" fill="hold">
                            <p:stCondLst>
                              <p:cond delay="8289"/>
                            </p:stCondLst>
                            <p:childTnLst>
                              <p:par>
                                <p:cTn id="104" presetID="12" presetClass="entr" presetSubtype="2" fill="hold" grpId="0" nodeType="afterEffect">
                                  <p:stCondLst>
                                    <p:cond delay="0"/>
                                  </p:stCondLst>
                                  <p:childTnLst>
                                    <p:set>
                                      <p:cBhvr>
                                        <p:cTn id="105" dur="1" fill="hold">
                                          <p:stCondLst>
                                            <p:cond delay="0"/>
                                          </p:stCondLst>
                                        </p:cTn>
                                        <p:tgtEl>
                                          <p:spTgt spid="92"/>
                                        </p:tgtEl>
                                        <p:attrNameLst>
                                          <p:attrName>style.visibility</p:attrName>
                                        </p:attrNameLst>
                                      </p:cBhvr>
                                      <p:to>
                                        <p:strVal val="visible"/>
                                      </p:to>
                                    </p:set>
                                    <p:anim calcmode="lin" valueType="num">
                                      <p:cBhvr additive="base">
                                        <p:cTn id="106" dur="500"/>
                                        <p:tgtEl>
                                          <p:spTgt spid="92"/>
                                        </p:tgtEl>
                                        <p:attrNameLst>
                                          <p:attrName>ppt_x</p:attrName>
                                        </p:attrNameLst>
                                      </p:cBhvr>
                                      <p:tavLst>
                                        <p:tav tm="0">
                                          <p:val>
                                            <p:strVal val="#ppt_x+#ppt_w*1.125000"/>
                                          </p:val>
                                        </p:tav>
                                        <p:tav tm="100000">
                                          <p:val>
                                            <p:strVal val="#ppt_x"/>
                                          </p:val>
                                        </p:tav>
                                      </p:tavLst>
                                    </p:anim>
                                    <p:animEffect transition="in" filter="wipe(left)">
                                      <p:cBhvr>
                                        <p:cTn id="107" dur="500"/>
                                        <p:tgtEl>
                                          <p:spTgt spid="92"/>
                                        </p:tgtEl>
                                      </p:cBhvr>
                                    </p:animEffect>
                                  </p:childTnLst>
                                </p:cTn>
                              </p:par>
                            </p:childTnLst>
                          </p:cTn>
                        </p:par>
                        <p:par>
                          <p:cTn id="108" fill="hold">
                            <p:stCondLst>
                              <p:cond delay="8789"/>
                            </p:stCondLst>
                            <p:childTnLst>
                              <p:par>
                                <p:cTn id="109" presetID="53" presetClass="entr" presetSubtype="16" fill="hold" grpId="0" nodeType="afterEffect">
                                  <p:stCondLst>
                                    <p:cond delay="0"/>
                                  </p:stCondLst>
                                  <p:iterate type="lt">
                                    <p:tmPct val="10000"/>
                                  </p:iterate>
                                  <p:childTnLst>
                                    <p:set>
                                      <p:cBhvr>
                                        <p:cTn id="110" dur="1" fill="hold">
                                          <p:stCondLst>
                                            <p:cond delay="0"/>
                                          </p:stCondLst>
                                        </p:cTn>
                                        <p:tgtEl>
                                          <p:spTgt spid="91"/>
                                        </p:tgtEl>
                                        <p:attrNameLst>
                                          <p:attrName>style.visibility</p:attrName>
                                        </p:attrNameLst>
                                      </p:cBhvr>
                                      <p:to>
                                        <p:strVal val="visible"/>
                                      </p:to>
                                    </p:set>
                                    <p:anim calcmode="lin" valueType="num">
                                      <p:cBhvr>
                                        <p:cTn id="111" dur="300" fill="hold"/>
                                        <p:tgtEl>
                                          <p:spTgt spid="91"/>
                                        </p:tgtEl>
                                        <p:attrNameLst>
                                          <p:attrName>ppt_w</p:attrName>
                                        </p:attrNameLst>
                                      </p:cBhvr>
                                      <p:tavLst>
                                        <p:tav tm="0">
                                          <p:val>
                                            <p:fltVal val="0"/>
                                          </p:val>
                                        </p:tav>
                                        <p:tav tm="100000">
                                          <p:val>
                                            <p:strVal val="#ppt_w"/>
                                          </p:val>
                                        </p:tav>
                                      </p:tavLst>
                                    </p:anim>
                                    <p:anim calcmode="lin" valueType="num">
                                      <p:cBhvr>
                                        <p:cTn id="112" dur="300" fill="hold"/>
                                        <p:tgtEl>
                                          <p:spTgt spid="91"/>
                                        </p:tgtEl>
                                        <p:attrNameLst>
                                          <p:attrName>ppt_h</p:attrName>
                                        </p:attrNameLst>
                                      </p:cBhvr>
                                      <p:tavLst>
                                        <p:tav tm="0">
                                          <p:val>
                                            <p:fltVal val="0"/>
                                          </p:val>
                                        </p:tav>
                                        <p:tav tm="100000">
                                          <p:val>
                                            <p:strVal val="#ppt_h"/>
                                          </p:val>
                                        </p:tav>
                                      </p:tavLst>
                                    </p:anim>
                                    <p:animEffect transition="in" filter="fade">
                                      <p:cBhvr>
                                        <p:cTn id="113" dur="300"/>
                                        <p:tgtEl>
                                          <p:spTgt spid="91"/>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101"/>
                                        </p:tgtEl>
                                        <p:attrNameLst>
                                          <p:attrName>style.visibility</p:attrName>
                                        </p:attrNameLst>
                                      </p:cBhvr>
                                      <p:to>
                                        <p:strVal val="visible"/>
                                      </p:to>
                                    </p:set>
                                    <p:animEffect transition="in" filter="fade">
                                      <p:cBhvr>
                                        <p:cTn id="116"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P spid="37" grpId="0"/>
      <p:bldP spid="70" grpId="0" animBg="1"/>
      <p:bldP spid="70" grpId="1" animBg="1"/>
      <p:bldP spid="76" grpId="0"/>
      <p:bldP spid="77" grpId="0" animBg="1"/>
      <p:bldP spid="77" grpId="1" animBg="1"/>
      <p:bldP spid="83" grpId="0"/>
      <p:bldP spid="84" grpId="0" animBg="1"/>
      <p:bldP spid="85" grpId="0" animBg="1"/>
      <p:bldP spid="85" grpId="1" animBg="1"/>
      <p:bldP spid="91" grpId="0"/>
      <p:bldP spid="92" grpId="0" animBg="1"/>
      <p:bldP spid="101" grpId="0" animBg="1"/>
      <p:bldP spid="10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任意多边形 33"/>
          <p:cNvSpPr>
            <a:spLocks noChangeArrowheads="1"/>
          </p:cNvSpPr>
          <p:nvPr/>
        </p:nvSpPr>
        <p:spPr bwMode="auto">
          <a:xfrm flipH="1">
            <a:off x="1601011" y="1166712"/>
            <a:ext cx="9524552" cy="3349014"/>
          </a:xfrm>
          <a:custGeom>
            <a:avLst/>
            <a:gdLst>
              <a:gd name="connsiteX0" fmla="*/ 1674692 w 9524552"/>
              <a:gd name="connsiteY0" fmla="*/ 0 h 3349014"/>
              <a:gd name="connsiteX1" fmla="*/ 494250 w 9524552"/>
              <a:gd name="connsiteY1" fmla="*/ 489397 h 3349014"/>
              <a:gd name="connsiteX2" fmla="*/ 0 w 9524552"/>
              <a:gd name="connsiteY2" fmla="*/ 1674507 h 3349014"/>
              <a:gd name="connsiteX3" fmla="*/ 494250 w 9524552"/>
              <a:gd name="connsiteY3" fmla="*/ 2854819 h 3349014"/>
              <a:gd name="connsiteX4" fmla="*/ 1674692 w 9524552"/>
              <a:gd name="connsiteY4" fmla="*/ 3349014 h 3349014"/>
              <a:gd name="connsiteX5" fmla="*/ 2720775 w 9524552"/>
              <a:gd name="connsiteY5" fmla="*/ 2979567 h 3349014"/>
              <a:gd name="connsiteX6" fmla="*/ 3555722 w 9524552"/>
              <a:gd name="connsiteY6" fmla="*/ 2216683 h 3349014"/>
              <a:gd name="connsiteX7" fmla="*/ 3637297 w 9524552"/>
              <a:gd name="connsiteY7" fmla="*/ 2159107 h 3349014"/>
              <a:gd name="connsiteX8" fmla="*/ 4390669 w 9524552"/>
              <a:gd name="connsiteY8" fmla="*/ 2082338 h 3349014"/>
              <a:gd name="connsiteX9" fmla="*/ 5220818 w 9524552"/>
              <a:gd name="connsiteY9" fmla="*/ 2605322 h 3349014"/>
              <a:gd name="connsiteX10" fmla="*/ 5240524 w 9524552"/>
              <a:gd name="connsiteY10" fmla="*/ 2617044 h 3349014"/>
              <a:gd name="connsiteX11" fmla="*/ 5245810 w 9524552"/>
              <a:gd name="connsiteY11" fmla="*/ 2621019 h 3349014"/>
              <a:gd name="connsiteX12" fmla="*/ 5339556 w 9524552"/>
              <a:gd name="connsiteY12" fmla="*/ 2678422 h 3349014"/>
              <a:gd name="connsiteX13" fmla="*/ 5362311 w 9524552"/>
              <a:gd name="connsiteY13" fmla="*/ 2689488 h 3349014"/>
              <a:gd name="connsiteX14" fmla="*/ 5368148 w 9524552"/>
              <a:gd name="connsiteY14" fmla="*/ 2692961 h 3349014"/>
              <a:gd name="connsiteX15" fmla="*/ 5376983 w 9524552"/>
              <a:gd name="connsiteY15" fmla="*/ 2696624 h 3349014"/>
              <a:gd name="connsiteX16" fmla="*/ 5438980 w 9524552"/>
              <a:gd name="connsiteY16" fmla="*/ 2726775 h 3349014"/>
              <a:gd name="connsiteX17" fmla="*/ 5652838 w 9524552"/>
              <a:gd name="connsiteY17" fmla="*/ 2793856 h 3349014"/>
              <a:gd name="connsiteX18" fmla="*/ 5695720 w 9524552"/>
              <a:gd name="connsiteY18" fmla="*/ 2800470 h 3349014"/>
              <a:gd name="connsiteX19" fmla="*/ 5700597 w 9524552"/>
              <a:gd name="connsiteY19" fmla="*/ 2801666 h 3349014"/>
              <a:gd name="connsiteX20" fmla="*/ 5714530 w 9524552"/>
              <a:gd name="connsiteY20" fmla="*/ 2803370 h 3349014"/>
              <a:gd name="connsiteX21" fmla="*/ 5766261 w 9524552"/>
              <a:gd name="connsiteY21" fmla="*/ 2811348 h 3349014"/>
              <a:gd name="connsiteX22" fmla="*/ 5789364 w 9524552"/>
              <a:gd name="connsiteY22" fmla="*/ 2812526 h 3349014"/>
              <a:gd name="connsiteX23" fmla="*/ 5790598 w 9524552"/>
              <a:gd name="connsiteY23" fmla="*/ 2812677 h 3349014"/>
              <a:gd name="connsiteX24" fmla="*/ 5799136 w 9524552"/>
              <a:gd name="connsiteY24" fmla="*/ 2813024 h 3349014"/>
              <a:gd name="connsiteX25" fmla="*/ 5883338 w 9524552"/>
              <a:gd name="connsiteY25" fmla="*/ 2817316 h 3349014"/>
              <a:gd name="connsiteX26" fmla="*/ 6079955 w 9524552"/>
              <a:gd name="connsiteY26" fmla="*/ 2799927 h 3349014"/>
              <a:gd name="connsiteX27" fmla="*/ 6105727 w 9524552"/>
              <a:gd name="connsiteY27" fmla="*/ 2794168 h 3349014"/>
              <a:gd name="connsiteX28" fmla="*/ 6112363 w 9524552"/>
              <a:gd name="connsiteY28" fmla="*/ 2793147 h 3349014"/>
              <a:gd name="connsiteX29" fmla="*/ 6125426 w 9524552"/>
              <a:gd name="connsiteY29" fmla="*/ 2789765 h 3349014"/>
              <a:gd name="connsiteX30" fmla="*/ 6174188 w 9524552"/>
              <a:gd name="connsiteY30" fmla="*/ 2778866 h 3349014"/>
              <a:gd name="connsiteX31" fmla="*/ 6205047 w 9524552"/>
              <a:gd name="connsiteY31" fmla="*/ 2769147 h 3349014"/>
              <a:gd name="connsiteX32" fmla="*/ 6221395 w 9524552"/>
              <a:gd name="connsiteY32" fmla="*/ 2764913 h 3349014"/>
              <a:gd name="connsiteX33" fmla="*/ 6238489 w 9524552"/>
              <a:gd name="connsiteY33" fmla="*/ 2758613 h 3349014"/>
              <a:gd name="connsiteX34" fmla="*/ 6265329 w 9524552"/>
              <a:gd name="connsiteY34" fmla="*/ 2750160 h 3349014"/>
              <a:gd name="connsiteX35" fmla="*/ 6281582 w 9524552"/>
              <a:gd name="connsiteY35" fmla="*/ 2742732 h 3349014"/>
              <a:gd name="connsiteX36" fmla="*/ 6325907 w 9524552"/>
              <a:gd name="connsiteY36" fmla="*/ 2726397 h 3349014"/>
              <a:gd name="connsiteX37" fmla="*/ 6425331 w 9524552"/>
              <a:gd name="connsiteY37" fmla="*/ 2678181 h 3349014"/>
              <a:gd name="connsiteX38" fmla="*/ 6432721 w 9524552"/>
              <a:gd name="connsiteY38" fmla="*/ 2673663 h 3349014"/>
              <a:gd name="connsiteX39" fmla="*/ 6437210 w 9524552"/>
              <a:gd name="connsiteY39" fmla="*/ 2671611 h 3349014"/>
              <a:gd name="connsiteX40" fmla="*/ 6450312 w 9524552"/>
              <a:gd name="connsiteY40" fmla="*/ 2662907 h 3349014"/>
              <a:gd name="connsiteX41" fmla="*/ 6519096 w 9524552"/>
              <a:gd name="connsiteY41" fmla="*/ 2620850 h 3349014"/>
              <a:gd name="connsiteX42" fmla="*/ 6560436 w 9524552"/>
              <a:gd name="connsiteY42" fmla="*/ 2589745 h 3349014"/>
              <a:gd name="connsiteX43" fmla="*/ 6593350 w 9524552"/>
              <a:gd name="connsiteY43" fmla="*/ 2567878 h 3349014"/>
              <a:gd name="connsiteX44" fmla="*/ 7164239 w 9524552"/>
              <a:gd name="connsiteY44" fmla="*/ 2045018 h 3349014"/>
              <a:gd name="connsiteX45" fmla="*/ 7217010 w 9524552"/>
              <a:gd name="connsiteY45" fmla="*/ 2006643 h 3349014"/>
              <a:gd name="connsiteX46" fmla="*/ 7730330 w 9524552"/>
              <a:gd name="connsiteY46" fmla="*/ 1953878 h 3349014"/>
              <a:gd name="connsiteX47" fmla="*/ 8296422 w 9524552"/>
              <a:gd name="connsiteY47" fmla="*/ 2308847 h 3349014"/>
              <a:gd name="connsiteX48" fmla="*/ 8747376 w 9524552"/>
              <a:gd name="connsiteY48" fmla="*/ 2452753 h 3349014"/>
              <a:gd name="connsiteX49" fmla="*/ 9524552 w 9524552"/>
              <a:gd name="connsiteY49" fmla="*/ 1675659 h 3349014"/>
              <a:gd name="connsiteX50" fmla="*/ 8747376 w 9524552"/>
              <a:gd name="connsiteY50" fmla="*/ 898564 h 3349014"/>
              <a:gd name="connsiteX51" fmla="*/ 8296422 w 9524552"/>
              <a:gd name="connsiteY51" fmla="*/ 1042470 h 3349014"/>
              <a:gd name="connsiteX52" fmla="*/ 7730330 w 9524552"/>
              <a:gd name="connsiteY52" fmla="*/ 1397440 h 3349014"/>
              <a:gd name="connsiteX53" fmla="*/ 7217010 w 9524552"/>
              <a:gd name="connsiteY53" fmla="*/ 1344674 h 3349014"/>
              <a:gd name="connsiteX54" fmla="*/ 7164239 w 9524552"/>
              <a:gd name="connsiteY54" fmla="*/ 1306299 h 3349014"/>
              <a:gd name="connsiteX55" fmla="*/ 6776326 w 9524552"/>
              <a:gd name="connsiteY55" fmla="*/ 939338 h 3349014"/>
              <a:gd name="connsiteX56" fmla="*/ 6618341 w 9524552"/>
              <a:gd name="connsiteY56" fmla="*/ 804731 h 3349014"/>
              <a:gd name="connsiteX57" fmla="*/ 6606633 w 9524552"/>
              <a:gd name="connsiteY57" fmla="*/ 794028 h 3349014"/>
              <a:gd name="connsiteX58" fmla="*/ 6599324 w 9524552"/>
              <a:gd name="connsiteY58" fmla="*/ 788529 h 3349014"/>
              <a:gd name="connsiteX59" fmla="*/ 6593350 w 9524552"/>
              <a:gd name="connsiteY59" fmla="*/ 783439 h 3349014"/>
              <a:gd name="connsiteX60" fmla="*/ 6586592 w 9524552"/>
              <a:gd name="connsiteY60" fmla="*/ 778949 h 3349014"/>
              <a:gd name="connsiteX61" fmla="*/ 6519096 w 9524552"/>
              <a:gd name="connsiteY61" fmla="*/ 728164 h 3349014"/>
              <a:gd name="connsiteX62" fmla="*/ 5883017 w 9524552"/>
              <a:gd name="connsiteY62" fmla="*/ 532579 h 3349014"/>
              <a:gd name="connsiteX63" fmla="*/ 5700597 w 9524552"/>
              <a:gd name="connsiteY63" fmla="*/ 547348 h 3349014"/>
              <a:gd name="connsiteX64" fmla="*/ 5670432 w 9524552"/>
              <a:gd name="connsiteY64" fmla="*/ 554748 h 3349014"/>
              <a:gd name="connsiteX65" fmla="*/ 5652838 w 9524552"/>
              <a:gd name="connsiteY65" fmla="*/ 557461 h 3349014"/>
              <a:gd name="connsiteX66" fmla="*/ 5543576 w 9524552"/>
              <a:gd name="connsiteY66" fmla="*/ 585858 h 3349014"/>
              <a:gd name="connsiteX67" fmla="*/ 5543527 w 9524552"/>
              <a:gd name="connsiteY67" fmla="*/ 585876 h 3349014"/>
              <a:gd name="connsiteX68" fmla="*/ 5528524 w 9524552"/>
              <a:gd name="connsiteY68" fmla="*/ 589556 h 3349014"/>
              <a:gd name="connsiteX69" fmla="*/ 5486803 w 9524552"/>
              <a:gd name="connsiteY69" fmla="*/ 606855 h 3349014"/>
              <a:gd name="connsiteX70" fmla="*/ 5438980 w 9524552"/>
              <a:gd name="connsiteY70" fmla="*/ 624542 h 3349014"/>
              <a:gd name="connsiteX71" fmla="*/ 5409104 w 9524552"/>
              <a:gd name="connsiteY71" fmla="*/ 639072 h 3349014"/>
              <a:gd name="connsiteX72" fmla="*/ 5368148 w 9524552"/>
              <a:gd name="connsiteY72" fmla="*/ 656054 h 3349014"/>
              <a:gd name="connsiteX73" fmla="*/ 5341087 w 9524552"/>
              <a:gd name="connsiteY73" fmla="*/ 672150 h 3349014"/>
              <a:gd name="connsiteX74" fmla="*/ 5339556 w 9524552"/>
              <a:gd name="connsiteY74" fmla="*/ 672895 h 3349014"/>
              <a:gd name="connsiteX75" fmla="*/ 5330051 w 9524552"/>
              <a:gd name="connsiteY75" fmla="*/ 678715 h 3349014"/>
              <a:gd name="connsiteX76" fmla="*/ 5220818 w 9524552"/>
              <a:gd name="connsiteY76" fmla="*/ 743692 h 3349014"/>
              <a:gd name="connsiteX77" fmla="*/ 4390669 w 9524552"/>
              <a:gd name="connsiteY77" fmla="*/ 1266676 h 3349014"/>
              <a:gd name="connsiteX78" fmla="*/ 3637297 w 9524552"/>
              <a:gd name="connsiteY78" fmla="*/ 1189908 h 3349014"/>
              <a:gd name="connsiteX79" fmla="*/ 3555722 w 9524552"/>
              <a:gd name="connsiteY79" fmla="*/ 1132332 h 3349014"/>
              <a:gd name="connsiteX80" fmla="*/ 2720775 w 9524552"/>
              <a:gd name="connsiteY80" fmla="*/ 369447 h 3349014"/>
              <a:gd name="connsiteX81" fmla="*/ 1674692 w 9524552"/>
              <a:gd name="connsiteY81" fmla="*/ 0 h 3349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9524552" h="3349014">
                <a:moveTo>
                  <a:pt x="1674692" y="0"/>
                </a:moveTo>
                <a:cubicBezTo>
                  <a:pt x="1214032" y="0"/>
                  <a:pt x="796559" y="187122"/>
                  <a:pt x="494250" y="489397"/>
                </a:cubicBezTo>
                <a:cubicBezTo>
                  <a:pt x="187143" y="796471"/>
                  <a:pt x="0" y="1213898"/>
                  <a:pt x="0" y="1674507"/>
                </a:cubicBezTo>
                <a:cubicBezTo>
                  <a:pt x="0" y="2135117"/>
                  <a:pt x="187143" y="2552544"/>
                  <a:pt x="494250" y="2854819"/>
                </a:cubicBezTo>
                <a:cubicBezTo>
                  <a:pt x="796559" y="3161892"/>
                  <a:pt x="1214032" y="3349014"/>
                  <a:pt x="1674692" y="3349014"/>
                </a:cubicBezTo>
                <a:cubicBezTo>
                  <a:pt x="2068173" y="3349014"/>
                  <a:pt x="2432863" y="3209872"/>
                  <a:pt x="2720775" y="2979567"/>
                </a:cubicBezTo>
                <a:cubicBezTo>
                  <a:pt x="3114256" y="2662898"/>
                  <a:pt x="3358982" y="2394209"/>
                  <a:pt x="3555722" y="2216683"/>
                </a:cubicBezTo>
                <a:cubicBezTo>
                  <a:pt x="3584513" y="2197491"/>
                  <a:pt x="3608506" y="2173501"/>
                  <a:pt x="3637297" y="2159107"/>
                </a:cubicBezTo>
                <a:cubicBezTo>
                  <a:pt x="3838836" y="2024762"/>
                  <a:pt x="4078764" y="1952792"/>
                  <a:pt x="4390669" y="2082338"/>
                </a:cubicBezTo>
                <a:cubicBezTo>
                  <a:pt x="4597006" y="2178299"/>
                  <a:pt x="4860927" y="2346229"/>
                  <a:pt x="5220818" y="2605322"/>
                </a:cubicBezTo>
                <a:lnTo>
                  <a:pt x="5240524" y="2617044"/>
                </a:lnTo>
                <a:lnTo>
                  <a:pt x="5245810" y="2621019"/>
                </a:lnTo>
                <a:cubicBezTo>
                  <a:pt x="5276056" y="2641593"/>
                  <a:pt x="5307333" y="2660762"/>
                  <a:pt x="5339556" y="2678422"/>
                </a:cubicBezTo>
                <a:lnTo>
                  <a:pt x="5362311" y="2689488"/>
                </a:lnTo>
                <a:lnTo>
                  <a:pt x="5368148" y="2692961"/>
                </a:lnTo>
                <a:lnTo>
                  <a:pt x="5376983" y="2696624"/>
                </a:lnTo>
                <a:lnTo>
                  <a:pt x="5438980" y="2726775"/>
                </a:lnTo>
                <a:cubicBezTo>
                  <a:pt x="5507043" y="2755856"/>
                  <a:pt x="5578554" y="2778491"/>
                  <a:pt x="5652838" y="2793856"/>
                </a:cubicBezTo>
                <a:lnTo>
                  <a:pt x="5695720" y="2800470"/>
                </a:lnTo>
                <a:lnTo>
                  <a:pt x="5700597" y="2801666"/>
                </a:lnTo>
                <a:lnTo>
                  <a:pt x="5714530" y="2803370"/>
                </a:lnTo>
                <a:lnTo>
                  <a:pt x="5766261" y="2811348"/>
                </a:lnTo>
                <a:lnTo>
                  <a:pt x="5789364" y="2812526"/>
                </a:lnTo>
                <a:lnTo>
                  <a:pt x="5790598" y="2812677"/>
                </a:lnTo>
                <a:lnTo>
                  <a:pt x="5799136" y="2813024"/>
                </a:lnTo>
                <a:lnTo>
                  <a:pt x="5883338" y="2817316"/>
                </a:lnTo>
                <a:cubicBezTo>
                  <a:pt x="5950501" y="2817316"/>
                  <a:pt x="6016165" y="2811320"/>
                  <a:pt x="6079955" y="2799927"/>
                </a:cubicBezTo>
                <a:lnTo>
                  <a:pt x="6105727" y="2794168"/>
                </a:lnTo>
                <a:lnTo>
                  <a:pt x="6112363" y="2793147"/>
                </a:lnTo>
                <a:lnTo>
                  <a:pt x="6125426" y="2789765"/>
                </a:lnTo>
                <a:lnTo>
                  <a:pt x="6174188" y="2778866"/>
                </a:lnTo>
                <a:lnTo>
                  <a:pt x="6205047" y="2769147"/>
                </a:lnTo>
                <a:lnTo>
                  <a:pt x="6221395" y="2764913"/>
                </a:lnTo>
                <a:lnTo>
                  <a:pt x="6238489" y="2758613"/>
                </a:lnTo>
                <a:lnTo>
                  <a:pt x="6265329" y="2750160"/>
                </a:lnTo>
                <a:lnTo>
                  <a:pt x="6281582" y="2742732"/>
                </a:lnTo>
                <a:lnTo>
                  <a:pt x="6325907" y="2726397"/>
                </a:lnTo>
                <a:cubicBezTo>
                  <a:pt x="6359928" y="2711909"/>
                  <a:pt x="6393101" y="2695805"/>
                  <a:pt x="6425331" y="2678181"/>
                </a:cubicBezTo>
                <a:lnTo>
                  <a:pt x="6432721" y="2673663"/>
                </a:lnTo>
                <a:lnTo>
                  <a:pt x="6437210" y="2671611"/>
                </a:lnTo>
                <a:lnTo>
                  <a:pt x="6450312" y="2662907"/>
                </a:lnTo>
                <a:lnTo>
                  <a:pt x="6519096" y="2620850"/>
                </a:lnTo>
                <a:lnTo>
                  <a:pt x="6560436" y="2589745"/>
                </a:lnTo>
                <a:lnTo>
                  <a:pt x="6593350" y="2567878"/>
                </a:lnTo>
                <a:cubicBezTo>
                  <a:pt x="6862004" y="2352019"/>
                  <a:pt x="7025115" y="2164940"/>
                  <a:pt x="7164239" y="2045018"/>
                </a:cubicBezTo>
                <a:cubicBezTo>
                  <a:pt x="7183429" y="2030628"/>
                  <a:pt x="7202618" y="2016237"/>
                  <a:pt x="7217010" y="2006643"/>
                </a:cubicBezTo>
                <a:cubicBezTo>
                  <a:pt x="7356134" y="1915503"/>
                  <a:pt x="7519246" y="1867534"/>
                  <a:pt x="7730330" y="1953878"/>
                </a:cubicBezTo>
                <a:cubicBezTo>
                  <a:pt x="7874252" y="2021034"/>
                  <a:pt x="8051755" y="2131362"/>
                  <a:pt x="8296422" y="2308847"/>
                </a:cubicBezTo>
                <a:cubicBezTo>
                  <a:pt x="8425951" y="2399988"/>
                  <a:pt x="8579467" y="2452753"/>
                  <a:pt x="8747376" y="2452753"/>
                </a:cubicBezTo>
                <a:cubicBezTo>
                  <a:pt x="9174343" y="2452753"/>
                  <a:pt x="9524552" y="2102581"/>
                  <a:pt x="9524552" y="1675659"/>
                </a:cubicBezTo>
                <a:cubicBezTo>
                  <a:pt x="9524552" y="1248736"/>
                  <a:pt x="9174343" y="898564"/>
                  <a:pt x="8747376" y="898564"/>
                </a:cubicBezTo>
                <a:cubicBezTo>
                  <a:pt x="8579467" y="898564"/>
                  <a:pt x="8425951" y="951330"/>
                  <a:pt x="8296422" y="1042470"/>
                </a:cubicBezTo>
                <a:cubicBezTo>
                  <a:pt x="8051755" y="1215158"/>
                  <a:pt x="7874252" y="1330283"/>
                  <a:pt x="7730330" y="1397440"/>
                </a:cubicBezTo>
                <a:cubicBezTo>
                  <a:pt x="7519246" y="1483783"/>
                  <a:pt x="7356134" y="1435815"/>
                  <a:pt x="7217010" y="1344674"/>
                </a:cubicBezTo>
                <a:cubicBezTo>
                  <a:pt x="7202618" y="1335080"/>
                  <a:pt x="7183429" y="1320690"/>
                  <a:pt x="7164239" y="1306299"/>
                </a:cubicBezTo>
                <a:cubicBezTo>
                  <a:pt x="7059896" y="1216357"/>
                  <a:pt x="6942060" y="1088641"/>
                  <a:pt x="6776326" y="939338"/>
                </a:cubicBezTo>
                <a:lnTo>
                  <a:pt x="6618341" y="804731"/>
                </a:lnTo>
                <a:lnTo>
                  <a:pt x="6606633" y="794028"/>
                </a:lnTo>
                <a:lnTo>
                  <a:pt x="6599324" y="788529"/>
                </a:lnTo>
                <a:lnTo>
                  <a:pt x="6593350" y="783439"/>
                </a:lnTo>
                <a:lnTo>
                  <a:pt x="6586592" y="778949"/>
                </a:lnTo>
                <a:lnTo>
                  <a:pt x="6519096" y="728164"/>
                </a:lnTo>
                <a:cubicBezTo>
                  <a:pt x="6337604" y="604775"/>
                  <a:pt x="6118745" y="532579"/>
                  <a:pt x="5883017" y="532579"/>
                </a:cubicBezTo>
                <a:cubicBezTo>
                  <a:pt x="5820636" y="532579"/>
                  <a:pt x="5759754" y="537677"/>
                  <a:pt x="5700597" y="547348"/>
                </a:cubicBezTo>
                <a:lnTo>
                  <a:pt x="5670432" y="554748"/>
                </a:lnTo>
                <a:lnTo>
                  <a:pt x="5652838" y="557461"/>
                </a:lnTo>
                <a:cubicBezTo>
                  <a:pt x="5615696" y="565143"/>
                  <a:pt x="5579247" y="574643"/>
                  <a:pt x="5543576" y="585858"/>
                </a:cubicBezTo>
                <a:lnTo>
                  <a:pt x="5543527" y="585876"/>
                </a:lnTo>
                <a:lnTo>
                  <a:pt x="5528524" y="589556"/>
                </a:lnTo>
                <a:lnTo>
                  <a:pt x="5486803" y="606855"/>
                </a:lnTo>
                <a:lnTo>
                  <a:pt x="5438980" y="624542"/>
                </a:lnTo>
                <a:lnTo>
                  <a:pt x="5409104" y="639072"/>
                </a:lnTo>
                <a:lnTo>
                  <a:pt x="5368148" y="656054"/>
                </a:lnTo>
                <a:lnTo>
                  <a:pt x="5341087" y="672150"/>
                </a:lnTo>
                <a:lnTo>
                  <a:pt x="5339556" y="672895"/>
                </a:lnTo>
                <a:lnTo>
                  <a:pt x="5330051" y="678715"/>
                </a:lnTo>
                <a:lnTo>
                  <a:pt x="5220818" y="743692"/>
                </a:lnTo>
                <a:cubicBezTo>
                  <a:pt x="4860927" y="1002785"/>
                  <a:pt x="4597006" y="1170716"/>
                  <a:pt x="4390669" y="1266676"/>
                </a:cubicBezTo>
                <a:cubicBezTo>
                  <a:pt x="4078764" y="1396222"/>
                  <a:pt x="3838836" y="1324252"/>
                  <a:pt x="3637297" y="1189908"/>
                </a:cubicBezTo>
                <a:cubicBezTo>
                  <a:pt x="3608506" y="1175514"/>
                  <a:pt x="3584513" y="1151524"/>
                  <a:pt x="3555722" y="1132332"/>
                </a:cubicBezTo>
                <a:cubicBezTo>
                  <a:pt x="3358982" y="954805"/>
                  <a:pt x="3114256" y="686116"/>
                  <a:pt x="2720775" y="369447"/>
                </a:cubicBezTo>
                <a:cubicBezTo>
                  <a:pt x="2432863" y="139142"/>
                  <a:pt x="2068173" y="0"/>
                  <a:pt x="1674692" y="0"/>
                </a:cubicBezTo>
                <a:close/>
              </a:path>
            </a:pathLst>
          </a:custGeom>
          <a:solidFill>
            <a:schemeClr val="bg1">
              <a:lumMod val="85000"/>
            </a:schemeClr>
          </a:solidFill>
          <a:ln w="9525" cmpd="sng">
            <a:noFill/>
            <a:bevel/>
          </a:ln>
          <a:effectLst>
            <a:outerShdw blurRad="254000" dist="152400" dir="2700000" algn="tl" rotWithShape="0">
              <a:prstClr val="black">
                <a:alpha val="60000"/>
              </a:prstClr>
            </a:outerShdw>
          </a:effectLst>
        </p:spPr>
        <p:txBody>
          <a:bodyPr wrap="square">
            <a:noAutofit/>
          </a:bodyPr>
          <a:lstStyle/>
          <a:p>
            <a:endParaRPr lang="zh-CN" altLang="zh-CN">
              <a:solidFill>
                <a:srgbClr val="000000"/>
              </a:solidFill>
              <a:sym typeface="宋体" panose="02010600030101010101" pitchFamily="2" charset="-122"/>
            </a:endParaRPr>
          </a:p>
        </p:txBody>
      </p:sp>
      <p:sp>
        <p:nvSpPr>
          <p:cNvPr id="9" name="Oval 6"/>
          <p:cNvSpPr>
            <a:spLocks noChangeArrowheads="1"/>
          </p:cNvSpPr>
          <p:nvPr/>
        </p:nvSpPr>
        <p:spPr bwMode="auto">
          <a:xfrm flipH="1">
            <a:off x="8149427" y="1574118"/>
            <a:ext cx="2534204" cy="2534204"/>
          </a:xfrm>
          <a:prstGeom prst="ellipse">
            <a:avLst/>
          </a:prstGeom>
          <a:gradFill flip="none" rotWithShape="1">
            <a:gsLst>
              <a:gs pos="0">
                <a:schemeClr val="bg1"/>
              </a:gs>
              <a:gs pos="100000">
                <a:schemeClr val="bg1">
                  <a:lumMod val="85000"/>
                </a:schemeClr>
              </a:gs>
            </a:gsLst>
            <a:lin ang="13500000" scaled="1"/>
            <a:tileRect/>
          </a:gradFill>
          <a:ln w="25400">
            <a:gradFill flip="none" rotWithShape="1">
              <a:gsLst>
                <a:gs pos="0">
                  <a:schemeClr val="bg1">
                    <a:lumMod val="100000"/>
                  </a:schemeClr>
                </a:gs>
                <a:gs pos="100000">
                  <a:schemeClr val="bg1">
                    <a:lumMod val="85000"/>
                  </a:schemeClr>
                </a:gs>
              </a:gsLst>
              <a:lin ang="2700000" scaled="1"/>
              <a:tileRect/>
            </a:gradFill>
          </a:ln>
          <a:effectLst>
            <a:outerShdw blurRad="304800" dist="1524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lt1"/>
              </a:solidFill>
              <a:sym typeface="宋体" panose="02010600030101010101" pitchFamily="2" charset="-122"/>
            </a:endParaRPr>
          </a:p>
        </p:txBody>
      </p:sp>
      <p:sp>
        <p:nvSpPr>
          <p:cNvPr id="10" name="Oval 7"/>
          <p:cNvSpPr>
            <a:spLocks noChangeArrowheads="1"/>
          </p:cNvSpPr>
          <p:nvPr/>
        </p:nvSpPr>
        <p:spPr bwMode="auto">
          <a:xfrm flipH="1">
            <a:off x="8378450" y="1799688"/>
            <a:ext cx="2076159" cy="2083065"/>
          </a:xfrm>
          <a:prstGeom prst="ellipse">
            <a:avLst/>
          </a:prstGeom>
          <a:solidFill>
            <a:schemeClr val="accent1"/>
          </a:solidFill>
          <a:ln w="9525" cmpd="sng">
            <a:noFill/>
            <a:bevel/>
          </a:ln>
        </p:spPr>
        <p:txBody>
          <a:bodyPr/>
          <a:lstStyle/>
          <a:p>
            <a:endParaRPr lang="zh-CN" altLang="zh-CN" sz="1600">
              <a:solidFill>
                <a:srgbClr val="000000"/>
              </a:solidFill>
              <a:sym typeface="宋体" panose="02010600030101010101" pitchFamily="2" charset="-122"/>
            </a:endParaRPr>
          </a:p>
        </p:txBody>
      </p:sp>
      <p:sp>
        <p:nvSpPr>
          <p:cNvPr id="13" name="Oval 9"/>
          <p:cNvSpPr>
            <a:spLocks noChangeArrowheads="1"/>
          </p:cNvSpPr>
          <p:nvPr/>
        </p:nvSpPr>
        <p:spPr bwMode="auto">
          <a:xfrm flipH="1">
            <a:off x="4358482" y="1979222"/>
            <a:ext cx="1723994" cy="1726296"/>
          </a:xfrm>
          <a:prstGeom prst="ellipse">
            <a:avLst/>
          </a:prstGeom>
          <a:gradFill flip="none" rotWithShape="1">
            <a:gsLst>
              <a:gs pos="0">
                <a:schemeClr val="bg1"/>
              </a:gs>
              <a:gs pos="100000">
                <a:schemeClr val="bg1">
                  <a:lumMod val="85000"/>
                </a:schemeClr>
              </a:gs>
            </a:gsLst>
            <a:lin ang="13500000" scaled="1"/>
            <a:tileRect/>
          </a:gradFill>
          <a:ln w="25400">
            <a:gradFill flip="none" rotWithShape="1">
              <a:gsLst>
                <a:gs pos="0">
                  <a:schemeClr val="bg1">
                    <a:lumMod val="100000"/>
                  </a:schemeClr>
                </a:gs>
                <a:gs pos="100000">
                  <a:schemeClr val="bg1">
                    <a:lumMod val="85000"/>
                  </a:schemeClr>
                </a:gs>
              </a:gsLst>
              <a:lin ang="2700000" scaled="1"/>
              <a:tileRect/>
            </a:gradFill>
          </a:ln>
          <a:effectLst>
            <a:outerShdw blurRad="304800" dist="1524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75000"/>
                  <a:lumOff val="25000"/>
                </a:schemeClr>
              </a:solidFill>
              <a:sym typeface="宋体" panose="02010600030101010101" pitchFamily="2" charset="-122"/>
            </a:endParaRPr>
          </a:p>
        </p:txBody>
      </p:sp>
      <p:sp>
        <p:nvSpPr>
          <p:cNvPr id="14" name="Oval 10"/>
          <p:cNvSpPr>
            <a:spLocks noChangeArrowheads="1"/>
          </p:cNvSpPr>
          <p:nvPr/>
        </p:nvSpPr>
        <p:spPr bwMode="auto">
          <a:xfrm flipH="1">
            <a:off x="4584052" y="2207093"/>
            <a:ext cx="1272855" cy="1270554"/>
          </a:xfrm>
          <a:prstGeom prst="ellipse">
            <a:avLst/>
          </a:prstGeom>
          <a:solidFill>
            <a:schemeClr val="accent2"/>
          </a:solidFill>
          <a:ln w="9525" cmpd="sng">
            <a:noFill/>
            <a:bevel/>
          </a:ln>
        </p:spPr>
        <p:txBody>
          <a:bodyPr/>
          <a:lstStyle/>
          <a:p>
            <a:endParaRPr lang="zh-CN" altLang="zh-CN" sz="1600">
              <a:solidFill>
                <a:schemeClr val="tx1">
                  <a:lumMod val="75000"/>
                  <a:lumOff val="25000"/>
                </a:schemeClr>
              </a:solidFill>
              <a:sym typeface="宋体" panose="02010600030101010101" pitchFamily="2" charset="-122"/>
            </a:endParaRPr>
          </a:p>
        </p:txBody>
      </p:sp>
      <p:sp>
        <p:nvSpPr>
          <p:cNvPr id="15" name="Oval 11"/>
          <p:cNvSpPr>
            <a:spLocks noChangeArrowheads="1"/>
          </p:cNvSpPr>
          <p:nvPr/>
        </p:nvSpPr>
        <p:spPr bwMode="auto">
          <a:xfrm flipH="1">
            <a:off x="1766735" y="2257732"/>
            <a:ext cx="1176182" cy="1169278"/>
          </a:xfrm>
          <a:prstGeom prst="ellipse">
            <a:avLst/>
          </a:prstGeom>
          <a:gradFill flip="none" rotWithShape="1">
            <a:gsLst>
              <a:gs pos="0">
                <a:schemeClr val="bg1"/>
              </a:gs>
              <a:gs pos="100000">
                <a:schemeClr val="bg1">
                  <a:lumMod val="85000"/>
                </a:schemeClr>
              </a:gs>
            </a:gsLst>
            <a:lin ang="13500000" scaled="1"/>
            <a:tileRect/>
          </a:gradFill>
          <a:ln w="25400">
            <a:gradFill flip="none" rotWithShape="1">
              <a:gsLst>
                <a:gs pos="0">
                  <a:schemeClr val="bg1">
                    <a:lumMod val="100000"/>
                  </a:schemeClr>
                </a:gs>
                <a:gs pos="100000">
                  <a:schemeClr val="bg1">
                    <a:lumMod val="85000"/>
                  </a:schemeClr>
                </a:gs>
              </a:gsLst>
              <a:lin ang="2700000" scaled="1"/>
              <a:tileRect/>
            </a:gradFill>
          </a:ln>
          <a:effectLst>
            <a:outerShdw blurRad="304800" dist="1524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75000"/>
                  <a:lumOff val="25000"/>
                </a:schemeClr>
              </a:solidFill>
              <a:sym typeface="宋体" panose="02010600030101010101" pitchFamily="2" charset="-122"/>
            </a:endParaRPr>
          </a:p>
        </p:txBody>
      </p:sp>
      <p:sp>
        <p:nvSpPr>
          <p:cNvPr id="16" name="Oval 12"/>
          <p:cNvSpPr>
            <a:spLocks noChangeArrowheads="1"/>
          </p:cNvSpPr>
          <p:nvPr/>
        </p:nvSpPr>
        <p:spPr bwMode="auto">
          <a:xfrm flipH="1">
            <a:off x="1991153" y="2483302"/>
            <a:ext cx="727346" cy="718139"/>
          </a:xfrm>
          <a:prstGeom prst="ellipse">
            <a:avLst/>
          </a:prstGeom>
          <a:solidFill>
            <a:schemeClr val="accent3"/>
          </a:solidFill>
          <a:ln w="9525" cmpd="sng">
            <a:noFill/>
            <a:bevel/>
          </a:ln>
        </p:spPr>
        <p:txBody>
          <a:bodyPr/>
          <a:lstStyle/>
          <a:p>
            <a:endParaRPr lang="zh-CN" altLang="zh-CN" sz="1600">
              <a:solidFill>
                <a:schemeClr val="tx1">
                  <a:lumMod val="75000"/>
                  <a:lumOff val="25000"/>
                </a:schemeClr>
              </a:solidFill>
              <a:sym typeface="宋体" panose="02010600030101010101" pitchFamily="2" charset="-122"/>
            </a:endParaRPr>
          </a:p>
        </p:txBody>
      </p:sp>
      <p:sp>
        <p:nvSpPr>
          <p:cNvPr id="17" name="Freeform 20"/>
          <p:cNvSpPr>
            <a:spLocks noChangeArrowheads="1"/>
          </p:cNvSpPr>
          <p:nvPr/>
        </p:nvSpPr>
        <p:spPr bwMode="auto">
          <a:xfrm>
            <a:off x="7339219" y="2582275"/>
            <a:ext cx="432725" cy="517890"/>
          </a:xfrm>
          <a:custGeom>
            <a:avLst/>
            <a:gdLst>
              <a:gd name="T0" fmla="*/ 0 w 213"/>
              <a:gd name="T1" fmla="*/ 0 h 255"/>
              <a:gd name="T2" fmla="*/ 213 w 213"/>
              <a:gd name="T3" fmla="*/ 128 h 255"/>
              <a:gd name="T4" fmla="*/ 0 w 213"/>
              <a:gd name="T5" fmla="*/ 255 h 255"/>
              <a:gd name="T6" fmla="*/ 0 w 213"/>
              <a:gd name="T7" fmla="*/ 0 h 255"/>
              <a:gd name="T8" fmla="*/ 0 w 213"/>
              <a:gd name="T9" fmla="*/ 0 h 255"/>
              <a:gd name="T10" fmla="*/ 0 60000 65536"/>
              <a:gd name="T11" fmla="*/ 0 60000 65536"/>
              <a:gd name="T12" fmla="*/ 0 60000 65536"/>
              <a:gd name="T13" fmla="*/ 0 60000 65536"/>
              <a:gd name="T14" fmla="*/ 0 60000 65536"/>
              <a:gd name="T15" fmla="*/ 0 w 213"/>
              <a:gd name="T16" fmla="*/ 0 h 255"/>
              <a:gd name="T17" fmla="*/ 213 w 213"/>
              <a:gd name="T18" fmla="*/ 255 h 255"/>
            </a:gdLst>
            <a:ahLst/>
            <a:cxnLst>
              <a:cxn ang="T10">
                <a:pos x="T0" y="T1"/>
              </a:cxn>
              <a:cxn ang="T11">
                <a:pos x="T2" y="T3"/>
              </a:cxn>
              <a:cxn ang="T12">
                <a:pos x="T4" y="T5"/>
              </a:cxn>
              <a:cxn ang="T13">
                <a:pos x="T6" y="T7"/>
              </a:cxn>
              <a:cxn ang="T14">
                <a:pos x="T8" y="T9"/>
              </a:cxn>
            </a:cxnLst>
            <a:rect l="T15" t="T16" r="T17" b="T18"/>
            <a:pathLst>
              <a:path w="213" h="255">
                <a:moveTo>
                  <a:pt x="0" y="0"/>
                </a:moveTo>
                <a:lnTo>
                  <a:pt x="213" y="128"/>
                </a:lnTo>
                <a:lnTo>
                  <a:pt x="0" y="255"/>
                </a:lnTo>
                <a:lnTo>
                  <a:pt x="0" y="0"/>
                </a:lnTo>
                <a:lnTo>
                  <a:pt x="0" y="0"/>
                </a:lnTo>
                <a:close/>
              </a:path>
            </a:pathLst>
          </a:custGeom>
          <a:solidFill>
            <a:schemeClr val="accent1"/>
          </a:solidFill>
          <a:ln w="9525" cmpd="sng">
            <a:noFill/>
            <a:bevel/>
          </a:ln>
        </p:spPr>
        <p:txBody>
          <a:bodyPr/>
          <a:lstStyle/>
          <a:p>
            <a:endParaRPr lang="zh-CN" altLang="zh-CN">
              <a:solidFill>
                <a:schemeClr val="tx1">
                  <a:lumMod val="75000"/>
                  <a:lumOff val="25000"/>
                </a:schemeClr>
              </a:solidFill>
              <a:sym typeface="宋体" panose="02010600030101010101" pitchFamily="2" charset="-122"/>
            </a:endParaRPr>
          </a:p>
        </p:txBody>
      </p:sp>
      <p:sp>
        <p:nvSpPr>
          <p:cNvPr id="18" name="Freeform 21"/>
          <p:cNvSpPr>
            <a:spLocks noChangeArrowheads="1"/>
          </p:cNvSpPr>
          <p:nvPr/>
        </p:nvSpPr>
        <p:spPr bwMode="auto">
          <a:xfrm>
            <a:off x="3801463" y="2662836"/>
            <a:ext cx="303828" cy="356767"/>
          </a:xfrm>
          <a:custGeom>
            <a:avLst/>
            <a:gdLst>
              <a:gd name="T0" fmla="*/ 0 w 149"/>
              <a:gd name="T1" fmla="*/ 0 h 175"/>
              <a:gd name="T2" fmla="*/ 149 w 149"/>
              <a:gd name="T3" fmla="*/ 88 h 175"/>
              <a:gd name="T4" fmla="*/ 0 w 149"/>
              <a:gd name="T5" fmla="*/ 175 h 175"/>
              <a:gd name="T6" fmla="*/ 0 w 149"/>
              <a:gd name="T7" fmla="*/ 0 h 175"/>
              <a:gd name="T8" fmla="*/ 0 w 149"/>
              <a:gd name="T9" fmla="*/ 0 h 175"/>
              <a:gd name="T10" fmla="*/ 0 60000 65536"/>
              <a:gd name="T11" fmla="*/ 0 60000 65536"/>
              <a:gd name="T12" fmla="*/ 0 60000 65536"/>
              <a:gd name="T13" fmla="*/ 0 60000 65536"/>
              <a:gd name="T14" fmla="*/ 0 60000 65536"/>
              <a:gd name="T15" fmla="*/ 0 w 149"/>
              <a:gd name="T16" fmla="*/ 0 h 175"/>
              <a:gd name="T17" fmla="*/ 149 w 149"/>
              <a:gd name="T18" fmla="*/ 175 h 175"/>
            </a:gdLst>
            <a:ahLst/>
            <a:cxnLst>
              <a:cxn ang="T10">
                <a:pos x="T0" y="T1"/>
              </a:cxn>
              <a:cxn ang="T11">
                <a:pos x="T2" y="T3"/>
              </a:cxn>
              <a:cxn ang="T12">
                <a:pos x="T4" y="T5"/>
              </a:cxn>
              <a:cxn ang="T13">
                <a:pos x="T6" y="T7"/>
              </a:cxn>
              <a:cxn ang="T14">
                <a:pos x="T8" y="T9"/>
              </a:cxn>
            </a:cxnLst>
            <a:rect l="T15" t="T16" r="T17" b="T18"/>
            <a:pathLst>
              <a:path w="149" h="175">
                <a:moveTo>
                  <a:pt x="0" y="0"/>
                </a:moveTo>
                <a:lnTo>
                  <a:pt x="149" y="88"/>
                </a:lnTo>
                <a:lnTo>
                  <a:pt x="0" y="175"/>
                </a:lnTo>
                <a:lnTo>
                  <a:pt x="0" y="0"/>
                </a:lnTo>
                <a:lnTo>
                  <a:pt x="0" y="0"/>
                </a:lnTo>
                <a:close/>
              </a:path>
            </a:pathLst>
          </a:custGeom>
          <a:solidFill>
            <a:schemeClr val="accent1"/>
          </a:solidFill>
          <a:ln w="9525" cmpd="sng">
            <a:noFill/>
            <a:bevel/>
          </a:ln>
        </p:spPr>
        <p:txBody>
          <a:bodyPr/>
          <a:lstStyle/>
          <a:p>
            <a:endParaRPr lang="zh-CN" altLang="zh-CN">
              <a:solidFill>
                <a:schemeClr val="tx1">
                  <a:lumMod val="75000"/>
                  <a:lumOff val="25000"/>
                </a:schemeClr>
              </a:solidFill>
              <a:sym typeface="宋体" panose="02010600030101010101" pitchFamily="2" charset="-122"/>
            </a:endParaRPr>
          </a:p>
        </p:txBody>
      </p:sp>
      <p:sp>
        <p:nvSpPr>
          <p:cNvPr id="22" name="Freeform 180"/>
          <p:cNvSpPr>
            <a:spLocks noChangeAspect="1" noEditPoints="1"/>
          </p:cNvSpPr>
          <p:nvPr/>
        </p:nvSpPr>
        <p:spPr bwMode="auto">
          <a:xfrm>
            <a:off x="4889972" y="2532665"/>
            <a:ext cx="661015" cy="619411"/>
          </a:xfrm>
          <a:custGeom>
            <a:avLst/>
            <a:gdLst>
              <a:gd name="T0" fmla="*/ 812 w 1403"/>
              <a:gd name="T1" fmla="*/ 1026 h 1316"/>
              <a:gd name="T2" fmla="*/ 555 w 1403"/>
              <a:gd name="T3" fmla="*/ 966 h 1316"/>
              <a:gd name="T4" fmla="*/ 932 w 1403"/>
              <a:gd name="T5" fmla="*/ 495 h 1316"/>
              <a:gd name="T6" fmla="*/ 453 w 1403"/>
              <a:gd name="T7" fmla="*/ 689 h 1316"/>
              <a:gd name="T8" fmla="*/ 911 w 1403"/>
              <a:gd name="T9" fmla="*/ 561 h 1316"/>
              <a:gd name="T10" fmla="*/ 832 w 1403"/>
              <a:gd name="T11" fmla="*/ 961 h 1316"/>
              <a:gd name="T12" fmla="*/ 1403 w 1403"/>
              <a:gd name="T13" fmla="*/ 253 h 1316"/>
              <a:gd name="T14" fmla="*/ 1173 w 1403"/>
              <a:gd name="T15" fmla="*/ 256 h 1316"/>
              <a:gd name="T16" fmla="*/ 689 w 1403"/>
              <a:gd name="T17" fmla="*/ 301 h 1316"/>
              <a:gd name="T18" fmla="*/ 500 w 1403"/>
              <a:gd name="T19" fmla="*/ 1023 h 1316"/>
              <a:gd name="T20" fmla="*/ 694 w 1403"/>
              <a:gd name="T21" fmla="*/ 1316 h 1316"/>
              <a:gd name="T22" fmla="*/ 888 w 1403"/>
              <a:gd name="T23" fmla="*/ 1017 h 1316"/>
              <a:gd name="T24" fmla="*/ 1188 w 1403"/>
              <a:gd name="T25" fmla="*/ 352 h 1316"/>
              <a:gd name="T26" fmla="*/ 700 w 1403"/>
              <a:gd name="T27" fmla="*/ 533 h 1316"/>
              <a:gd name="T28" fmla="*/ 855 w 1403"/>
              <a:gd name="T29" fmla="*/ 689 h 1316"/>
              <a:gd name="T30" fmla="*/ 898 w 1403"/>
              <a:gd name="T31" fmla="*/ 689 h 1316"/>
              <a:gd name="T32" fmla="*/ 700 w 1403"/>
              <a:gd name="T33" fmla="*/ 491 h 1316"/>
              <a:gd name="T34" fmla="*/ 740 w 1403"/>
              <a:gd name="T35" fmla="*/ 632 h 1316"/>
              <a:gd name="T36" fmla="*/ 700 w 1403"/>
              <a:gd name="T37" fmla="*/ 757 h 1316"/>
              <a:gd name="T38" fmla="*/ 801 w 1403"/>
              <a:gd name="T39" fmla="*/ 645 h 1316"/>
              <a:gd name="T40" fmla="*/ 590 w 1403"/>
              <a:gd name="T41" fmla="*/ 689 h 1316"/>
              <a:gd name="T42" fmla="*/ 703 w 1403"/>
              <a:gd name="T43" fmla="*/ 663 h 1316"/>
              <a:gd name="T44" fmla="*/ 700 w 1403"/>
              <a:gd name="T45" fmla="*/ 714 h 1316"/>
              <a:gd name="T46" fmla="*/ 703 w 1403"/>
              <a:gd name="T47" fmla="*/ 663 h 1316"/>
              <a:gd name="T48" fmla="*/ 658 w 1403"/>
              <a:gd name="T49" fmla="*/ 35 h 1316"/>
              <a:gd name="T50" fmla="*/ 728 w 1403"/>
              <a:gd name="T51" fmla="*/ 202 h 1316"/>
              <a:gd name="T52" fmla="*/ 1002 w 1403"/>
              <a:gd name="T53" fmla="*/ 336 h 1316"/>
              <a:gd name="T54" fmla="*/ 1066 w 1403"/>
              <a:gd name="T55" fmla="*/ 143 h 1316"/>
              <a:gd name="T56" fmla="*/ 1030 w 1403"/>
              <a:gd name="T57" fmla="*/ 321 h 1316"/>
              <a:gd name="T58" fmla="*/ 341 w 1403"/>
              <a:gd name="T59" fmla="*/ 320 h 1316"/>
              <a:gd name="T60" fmla="*/ 305 w 1403"/>
              <a:gd name="T61" fmla="*/ 142 h 1316"/>
              <a:gd name="T62" fmla="*/ 370 w 1403"/>
              <a:gd name="T63" fmla="*/ 335 h 1316"/>
              <a:gd name="T64" fmla="*/ 30 w 1403"/>
              <a:gd name="T65" fmla="*/ 594 h 1316"/>
              <a:gd name="T66" fmla="*/ 209 w 1403"/>
              <a:gd name="T67" fmla="*/ 561 h 1316"/>
              <a:gd name="T68" fmla="*/ 131 w 1403"/>
              <a:gd name="T69" fmla="*/ 1031 h 1316"/>
              <a:gd name="T70" fmla="*/ 255 w 1403"/>
              <a:gd name="T71" fmla="*/ 879 h 1316"/>
              <a:gd name="T72" fmla="*/ 149 w 1403"/>
              <a:gd name="T73" fmla="*/ 1026 h 1316"/>
              <a:gd name="T74" fmla="*/ 1222 w 1403"/>
              <a:gd name="T75" fmla="*/ 1027 h 1316"/>
              <a:gd name="T76" fmla="*/ 1116 w 1403"/>
              <a:gd name="T77" fmla="*/ 880 h 1316"/>
              <a:gd name="T78" fmla="*/ 1240 w 1403"/>
              <a:gd name="T79" fmla="*/ 1032 h 1316"/>
              <a:gd name="T80" fmla="*/ 1162 w 1403"/>
              <a:gd name="T81" fmla="*/ 562 h 1316"/>
              <a:gd name="T82" fmla="*/ 1368 w 1403"/>
              <a:gd name="T83" fmla="*/ 562 h 1316"/>
              <a:gd name="T84" fmla="*/ 1176 w 1403"/>
              <a:gd name="T85" fmla="*/ 629 h 1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03" h="1316">
                <a:moveTo>
                  <a:pt x="832" y="961"/>
                </a:moveTo>
                <a:cubicBezTo>
                  <a:pt x="820" y="968"/>
                  <a:pt x="812" y="981"/>
                  <a:pt x="812" y="995"/>
                </a:cubicBezTo>
                <a:lnTo>
                  <a:pt x="812" y="1026"/>
                </a:lnTo>
                <a:lnTo>
                  <a:pt x="577" y="1026"/>
                </a:lnTo>
                <a:lnTo>
                  <a:pt x="577" y="1000"/>
                </a:lnTo>
                <a:cubicBezTo>
                  <a:pt x="577" y="986"/>
                  <a:pt x="568" y="972"/>
                  <a:pt x="555" y="966"/>
                </a:cubicBezTo>
                <a:cubicBezTo>
                  <a:pt x="449" y="915"/>
                  <a:pt x="380" y="805"/>
                  <a:pt x="380" y="687"/>
                </a:cubicBezTo>
                <a:cubicBezTo>
                  <a:pt x="380" y="516"/>
                  <a:pt x="519" y="377"/>
                  <a:pt x="689" y="377"/>
                </a:cubicBezTo>
                <a:cubicBezTo>
                  <a:pt x="787" y="377"/>
                  <a:pt x="875" y="423"/>
                  <a:pt x="932" y="495"/>
                </a:cubicBezTo>
                <a:lnTo>
                  <a:pt x="886" y="527"/>
                </a:lnTo>
                <a:cubicBezTo>
                  <a:pt x="841" y="475"/>
                  <a:pt x="774" y="442"/>
                  <a:pt x="700" y="442"/>
                </a:cubicBezTo>
                <a:cubicBezTo>
                  <a:pt x="564" y="442"/>
                  <a:pt x="453" y="552"/>
                  <a:pt x="453" y="689"/>
                </a:cubicBezTo>
                <a:cubicBezTo>
                  <a:pt x="453" y="825"/>
                  <a:pt x="564" y="935"/>
                  <a:pt x="700" y="935"/>
                </a:cubicBezTo>
                <a:cubicBezTo>
                  <a:pt x="836" y="935"/>
                  <a:pt x="947" y="825"/>
                  <a:pt x="947" y="689"/>
                </a:cubicBezTo>
                <a:cubicBezTo>
                  <a:pt x="947" y="642"/>
                  <a:pt x="934" y="598"/>
                  <a:pt x="911" y="561"/>
                </a:cubicBezTo>
                <a:lnTo>
                  <a:pt x="955" y="528"/>
                </a:lnTo>
                <a:cubicBezTo>
                  <a:pt x="983" y="575"/>
                  <a:pt x="999" y="629"/>
                  <a:pt x="999" y="687"/>
                </a:cubicBezTo>
                <a:cubicBezTo>
                  <a:pt x="999" y="803"/>
                  <a:pt x="935" y="908"/>
                  <a:pt x="832" y="961"/>
                </a:cubicBezTo>
                <a:close/>
                <a:moveTo>
                  <a:pt x="1188" y="352"/>
                </a:moveTo>
                <a:lnTo>
                  <a:pt x="1253" y="362"/>
                </a:lnTo>
                <a:lnTo>
                  <a:pt x="1403" y="253"/>
                </a:lnTo>
                <a:lnTo>
                  <a:pt x="1313" y="239"/>
                </a:lnTo>
                <a:lnTo>
                  <a:pt x="1324" y="147"/>
                </a:lnTo>
                <a:lnTo>
                  <a:pt x="1173" y="256"/>
                </a:lnTo>
                <a:lnTo>
                  <a:pt x="1166" y="326"/>
                </a:lnTo>
                <a:lnTo>
                  <a:pt x="993" y="450"/>
                </a:lnTo>
                <a:cubicBezTo>
                  <a:pt x="923" y="359"/>
                  <a:pt x="813" y="301"/>
                  <a:pt x="689" y="301"/>
                </a:cubicBezTo>
                <a:cubicBezTo>
                  <a:pt x="477" y="301"/>
                  <a:pt x="303" y="474"/>
                  <a:pt x="303" y="687"/>
                </a:cubicBezTo>
                <a:cubicBezTo>
                  <a:pt x="303" y="761"/>
                  <a:pt x="325" y="833"/>
                  <a:pt x="364" y="895"/>
                </a:cubicBezTo>
                <a:cubicBezTo>
                  <a:pt x="399" y="948"/>
                  <a:pt x="445" y="992"/>
                  <a:pt x="500" y="1023"/>
                </a:cubicBezTo>
                <a:lnTo>
                  <a:pt x="500" y="1151"/>
                </a:lnTo>
                <a:cubicBezTo>
                  <a:pt x="500" y="1185"/>
                  <a:pt x="519" y="1215"/>
                  <a:pt x="546" y="1231"/>
                </a:cubicBezTo>
                <a:cubicBezTo>
                  <a:pt x="556" y="1279"/>
                  <a:pt x="618" y="1316"/>
                  <a:pt x="694" y="1316"/>
                </a:cubicBezTo>
                <a:cubicBezTo>
                  <a:pt x="769" y="1316"/>
                  <a:pt x="830" y="1279"/>
                  <a:pt x="841" y="1232"/>
                </a:cubicBezTo>
                <a:cubicBezTo>
                  <a:pt x="869" y="1216"/>
                  <a:pt x="888" y="1186"/>
                  <a:pt x="888" y="1151"/>
                </a:cubicBezTo>
                <a:lnTo>
                  <a:pt x="888" y="1017"/>
                </a:lnTo>
                <a:cubicBezTo>
                  <a:pt x="1004" y="948"/>
                  <a:pt x="1075" y="823"/>
                  <a:pt x="1075" y="687"/>
                </a:cubicBezTo>
                <a:cubicBezTo>
                  <a:pt x="1075" y="612"/>
                  <a:pt x="1053" y="542"/>
                  <a:pt x="1016" y="482"/>
                </a:cubicBezTo>
                <a:lnTo>
                  <a:pt x="1188" y="352"/>
                </a:lnTo>
                <a:close/>
                <a:moveTo>
                  <a:pt x="846" y="556"/>
                </a:moveTo>
                <a:lnTo>
                  <a:pt x="812" y="581"/>
                </a:lnTo>
                <a:cubicBezTo>
                  <a:pt x="784" y="551"/>
                  <a:pt x="744" y="533"/>
                  <a:pt x="700" y="533"/>
                </a:cubicBezTo>
                <a:cubicBezTo>
                  <a:pt x="614" y="533"/>
                  <a:pt x="544" y="603"/>
                  <a:pt x="544" y="689"/>
                </a:cubicBezTo>
                <a:cubicBezTo>
                  <a:pt x="544" y="774"/>
                  <a:pt x="614" y="844"/>
                  <a:pt x="700" y="844"/>
                </a:cubicBezTo>
                <a:cubicBezTo>
                  <a:pt x="786" y="844"/>
                  <a:pt x="855" y="774"/>
                  <a:pt x="855" y="689"/>
                </a:cubicBezTo>
                <a:cubicBezTo>
                  <a:pt x="855" y="663"/>
                  <a:pt x="849" y="638"/>
                  <a:pt x="838" y="617"/>
                </a:cubicBezTo>
                <a:lnTo>
                  <a:pt x="872" y="591"/>
                </a:lnTo>
                <a:cubicBezTo>
                  <a:pt x="888" y="620"/>
                  <a:pt x="898" y="653"/>
                  <a:pt x="898" y="689"/>
                </a:cubicBezTo>
                <a:cubicBezTo>
                  <a:pt x="898" y="798"/>
                  <a:pt x="809" y="886"/>
                  <a:pt x="700" y="886"/>
                </a:cubicBezTo>
                <a:cubicBezTo>
                  <a:pt x="591" y="886"/>
                  <a:pt x="502" y="798"/>
                  <a:pt x="502" y="689"/>
                </a:cubicBezTo>
                <a:cubicBezTo>
                  <a:pt x="502" y="579"/>
                  <a:pt x="591" y="491"/>
                  <a:pt x="700" y="491"/>
                </a:cubicBezTo>
                <a:cubicBezTo>
                  <a:pt x="758" y="491"/>
                  <a:pt x="810" y="516"/>
                  <a:pt x="846" y="556"/>
                </a:cubicBezTo>
                <a:close/>
                <a:moveTo>
                  <a:pt x="774" y="608"/>
                </a:moveTo>
                <a:lnTo>
                  <a:pt x="740" y="632"/>
                </a:lnTo>
                <a:cubicBezTo>
                  <a:pt x="728" y="624"/>
                  <a:pt x="715" y="620"/>
                  <a:pt x="700" y="620"/>
                </a:cubicBezTo>
                <a:cubicBezTo>
                  <a:pt x="662" y="620"/>
                  <a:pt x="631" y="651"/>
                  <a:pt x="631" y="689"/>
                </a:cubicBezTo>
                <a:cubicBezTo>
                  <a:pt x="631" y="726"/>
                  <a:pt x="662" y="757"/>
                  <a:pt x="700" y="757"/>
                </a:cubicBezTo>
                <a:cubicBezTo>
                  <a:pt x="738" y="757"/>
                  <a:pt x="769" y="726"/>
                  <a:pt x="769" y="689"/>
                </a:cubicBezTo>
                <a:cubicBezTo>
                  <a:pt x="769" y="682"/>
                  <a:pt x="768" y="677"/>
                  <a:pt x="766" y="671"/>
                </a:cubicBezTo>
                <a:lnTo>
                  <a:pt x="801" y="645"/>
                </a:lnTo>
                <a:cubicBezTo>
                  <a:pt x="806" y="658"/>
                  <a:pt x="810" y="673"/>
                  <a:pt x="810" y="689"/>
                </a:cubicBezTo>
                <a:cubicBezTo>
                  <a:pt x="810" y="749"/>
                  <a:pt x="761" y="798"/>
                  <a:pt x="700" y="798"/>
                </a:cubicBezTo>
                <a:cubicBezTo>
                  <a:pt x="639" y="798"/>
                  <a:pt x="590" y="749"/>
                  <a:pt x="590" y="689"/>
                </a:cubicBezTo>
                <a:cubicBezTo>
                  <a:pt x="590" y="628"/>
                  <a:pt x="639" y="579"/>
                  <a:pt x="700" y="579"/>
                </a:cubicBezTo>
                <a:cubicBezTo>
                  <a:pt x="729" y="579"/>
                  <a:pt x="755" y="590"/>
                  <a:pt x="774" y="608"/>
                </a:cubicBezTo>
                <a:close/>
                <a:moveTo>
                  <a:pt x="703" y="663"/>
                </a:moveTo>
                <a:lnTo>
                  <a:pt x="699" y="691"/>
                </a:lnTo>
                <a:lnTo>
                  <a:pt x="725" y="695"/>
                </a:lnTo>
                <a:cubicBezTo>
                  <a:pt x="722" y="706"/>
                  <a:pt x="712" y="714"/>
                  <a:pt x="700" y="714"/>
                </a:cubicBezTo>
                <a:cubicBezTo>
                  <a:pt x="686" y="714"/>
                  <a:pt x="674" y="703"/>
                  <a:pt x="674" y="689"/>
                </a:cubicBezTo>
                <a:cubicBezTo>
                  <a:pt x="674" y="674"/>
                  <a:pt x="686" y="663"/>
                  <a:pt x="700" y="663"/>
                </a:cubicBezTo>
                <a:cubicBezTo>
                  <a:pt x="701" y="663"/>
                  <a:pt x="702" y="663"/>
                  <a:pt x="703" y="663"/>
                </a:cubicBezTo>
                <a:close/>
                <a:moveTo>
                  <a:pt x="694" y="237"/>
                </a:moveTo>
                <a:cubicBezTo>
                  <a:pt x="675" y="237"/>
                  <a:pt x="660" y="222"/>
                  <a:pt x="660" y="203"/>
                </a:cubicBezTo>
                <a:lnTo>
                  <a:pt x="658" y="35"/>
                </a:lnTo>
                <a:cubicBezTo>
                  <a:pt x="658" y="16"/>
                  <a:pt x="673" y="1"/>
                  <a:pt x="692" y="1"/>
                </a:cubicBezTo>
                <a:cubicBezTo>
                  <a:pt x="711" y="0"/>
                  <a:pt x="726" y="15"/>
                  <a:pt x="726" y="34"/>
                </a:cubicBezTo>
                <a:lnTo>
                  <a:pt x="728" y="202"/>
                </a:lnTo>
                <a:cubicBezTo>
                  <a:pt x="728" y="221"/>
                  <a:pt x="713" y="237"/>
                  <a:pt x="694" y="237"/>
                </a:cubicBezTo>
                <a:cubicBezTo>
                  <a:pt x="694" y="237"/>
                  <a:pt x="694" y="237"/>
                  <a:pt x="694" y="237"/>
                </a:cubicBezTo>
                <a:close/>
                <a:moveTo>
                  <a:pt x="1002" y="336"/>
                </a:moveTo>
                <a:cubicBezTo>
                  <a:pt x="995" y="336"/>
                  <a:pt x="988" y="334"/>
                  <a:pt x="983" y="330"/>
                </a:cubicBezTo>
                <a:cubicBezTo>
                  <a:pt x="967" y="320"/>
                  <a:pt x="963" y="299"/>
                  <a:pt x="973" y="283"/>
                </a:cubicBezTo>
                <a:lnTo>
                  <a:pt x="1066" y="143"/>
                </a:lnTo>
                <a:cubicBezTo>
                  <a:pt x="1077" y="127"/>
                  <a:pt x="1098" y="123"/>
                  <a:pt x="1113" y="133"/>
                </a:cubicBezTo>
                <a:cubicBezTo>
                  <a:pt x="1129" y="144"/>
                  <a:pt x="1133" y="165"/>
                  <a:pt x="1123" y="181"/>
                </a:cubicBezTo>
                <a:lnTo>
                  <a:pt x="1030" y="321"/>
                </a:lnTo>
                <a:cubicBezTo>
                  <a:pt x="1023" y="330"/>
                  <a:pt x="1012" y="336"/>
                  <a:pt x="1002" y="336"/>
                </a:cubicBezTo>
                <a:close/>
                <a:moveTo>
                  <a:pt x="370" y="335"/>
                </a:moveTo>
                <a:cubicBezTo>
                  <a:pt x="359" y="335"/>
                  <a:pt x="348" y="329"/>
                  <a:pt x="341" y="320"/>
                </a:cubicBezTo>
                <a:lnTo>
                  <a:pt x="248" y="179"/>
                </a:lnTo>
                <a:cubicBezTo>
                  <a:pt x="238" y="164"/>
                  <a:pt x="242" y="143"/>
                  <a:pt x="258" y="132"/>
                </a:cubicBezTo>
                <a:cubicBezTo>
                  <a:pt x="273" y="122"/>
                  <a:pt x="295" y="126"/>
                  <a:pt x="305" y="142"/>
                </a:cubicBezTo>
                <a:lnTo>
                  <a:pt x="398" y="282"/>
                </a:lnTo>
                <a:cubicBezTo>
                  <a:pt x="408" y="298"/>
                  <a:pt x="404" y="319"/>
                  <a:pt x="388" y="329"/>
                </a:cubicBezTo>
                <a:cubicBezTo>
                  <a:pt x="383" y="333"/>
                  <a:pt x="376" y="335"/>
                  <a:pt x="370" y="335"/>
                </a:cubicBezTo>
                <a:close/>
                <a:moveTo>
                  <a:pt x="202" y="629"/>
                </a:moveTo>
                <a:cubicBezTo>
                  <a:pt x="200" y="629"/>
                  <a:pt x="198" y="628"/>
                  <a:pt x="195" y="628"/>
                </a:cubicBezTo>
                <a:lnTo>
                  <a:pt x="30" y="594"/>
                </a:lnTo>
                <a:cubicBezTo>
                  <a:pt x="12" y="591"/>
                  <a:pt x="0" y="573"/>
                  <a:pt x="4" y="554"/>
                </a:cubicBezTo>
                <a:cubicBezTo>
                  <a:pt x="8" y="536"/>
                  <a:pt x="26" y="524"/>
                  <a:pt x="44" y="528"/>
                </a:cubicBezTo>
                <a:lnTo>
                  <a:pt x="209" y="561"/>
                </a:lnTo>
                <a:cubicBezTo>
                  <a:pt x="227" y="565"/>
                  <a:pt x="239" y="583"/>
                  <a:pt x="235" y="601"/>
                </a:cubicBezTo>
                <a:cubicBezTo>
                  <a:pt x="232" y="617"/>
                  <a:pt x="218" y="629"/>
                  <a:pt x="202" y="629"/>
                </a:cubicBezTo>
                <a:close/>
                <a:moveTo>
                  <a:pt x="131" y="1031"/>
                </a:moveTo>
                <a:cubicBezTo>
                  <a:pt x="120" y="1031"/>
                  <a:pt x="109" y="1026"/>
                  <a:pt x="102" y="1015"/>
                </a:cubicBezTo>
                <a:cubicBezTo>
                  <a:pt x="92" y="999"/>
                  <a:pt x="97" y="978"/>
                  <a:pt x="113" y="968"/>
                </a:cubicBezTo>
                <a:lnTo>
                  <a:pt x="255" y="879"/>
                </a:lnTo>
                <a:cubicBezTo>
                  <a:pt x="271" y="869"/>
                  <a:pt x="292" y="874"/>
                  <a:pt x="302" y="889"/>
                </a:cubicBezTo>
                <a:cubicBezTo>
                  <a:pt x="312" y="905"/>
                  <a:pt x="307" y="926"/>
                  <a:pt x="291" y="936"/>
                </a:cubicBezTo>
                <a:lnTo>
                  <a:pt x="149" y="1026"/>
                </a:lnTo>
                <a:cubicBezTo>
                  <a:pt x="143" y="1029"/>
                  <a:pt x="137" y="1031"/>
                  <a:pt x="131" y="1031"/>
                </a:cubicBezTo>
                <a:close/>
                <a:moveTo>
                  <a:pt x="1240" y="1032"/>
                </a:moveTo>
                <a:cubicBezTo>
                  <a:pt x="1234" y="1032"/>
                  <a:pt x="1228" y="1031"/>
                  <a:pt x="1222" y="1027"/>
                </a:cubicBezTo>
                <a:lnTo>
                  <a:pt x="1080" y="937"/>
                </a:lnTo>
                <a:cubicBezTo>
                  <a:pt x="1064" y="927"/>
                  <a:pt x="1059" y="906"/>
                  <a:pt x="1069" y="891"/>
                </a:cubicBezTo>
                <a:cubicBezTo>
                  <a:pt x="1079" y="875"/>
                  <a:pt x="1100" y="870"/>
                  <a:pt x="1116" y="880"/>
                </a:cubicBezTo>
                <a:lnTo>
                  <a:pt x="1258" y="969"/>
                </a:lnTo>
                <a:cubicBezTo>
                  <a:pt x="1274" y="979"/>
                  <a:pt x="1279" y="1000"/>
                  <a:pt x="1269" y="1016"/>
                </a:cubicBezTo>
                <a:cubicBezTo>
                  <a:pt x="1263" y="1027"/>
                  <a:pt x="1252" y="1032"/>
                  <a:pt x="1240" y="1032"/>
                </a:cubicBezTo>
                <a:close/>
                <a:moveTo>
                  <a:pt x="1169" y="630"/>
                </a:moveTo>
                <a:cubicBezTo>
                  <a:pt x="1153" y="630"/>
                  <a:pt x="1139" y="618"/>
                  <a:pt x="1136" y="602"/>
                </a:cubicBezTo>
                <a:cubicBezTo>
                  <a:pt x="1132" y="584"/>
                  <a:pt x="1144" y="566"/>
                  <a:pt x="1162" y="562"/>
                </a:cubicBezTo>
                <a:lnTo>
                  <a:pt x="1327" y="529"/>
                </a:lnTo>
                <a:cubicBezTo>
                  <a:pt x="1346" y="525"/>
                  <a:pt x="1364" y="537"/>
                  <a:pt x="1367" y="555"/>
                </a:cubicBezTo>
                <a:cubicBezTo>
                  <a:pt x="1368" y="558"/>
                  <a:pt x="1368" y="560"/>
                  <a:pt x="1368" y="562"/>
                </a:cubicBezTo>
                <a:lnTo>
                  <a:pt x="1368" y="562"/>
                </a:lnTo>
                <a:cubicBezTo>
                  <a:pt x="1368" y="578"/>
                  <a:pt x="1357" y="592"/>
                  <a:pt x="1341" y="595"/>
                </a:cubicBezTo>
                <a:lnTo>
                  <a:pt x="1176" y="629"/>
                </a:lnTo>
                <a:cubicBezTo>
                  <a:pt x="1174" y="629"/>
                  <a:pt x="1171" y="630"/>
                  <a:pt x="1169" y="63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3" name="KSO_Shape"/>
          <p:cNvSpPr>
            <a:spLocks noChangeAspect="1"/>
          </p:cNvSpPr>
          <p:nvPr/>
        </p:nvSpPr>
        <p:spPr bwMode="auto">
          <a:xfrm>
            <a:off x="2138826" y="2694051"/>
            <a:ext cx="432000" cy="29664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75000"/>
                  <a:lumOff val="25000"/>
                </a:schemeClr>
              </a:solidFill>
              <a:ea typeface="微软雅黑" panose="020B0503020204020204" pitchFamily="34" charset="-122"/>
            </a:endParaRPr>
          </a:p>
        </p:txBody>
      </p:sp>
      <p:sp>
        <p:nvSpPr>
          <p:cNvPr id="24" name="Freeform 171"/>
          <p:cNvSpPr>
            <a:spLocks noChangeAspect="1" noEditPoints="1"/>
          </p:cNvSpPr>
          <p:nvPr/>
        </p:nvSpPr>
        <p:spPr bwMode="auto">
          <a:xfrm>
            <a:off x="9011425" y="2462464"/>
            <a:ext cx="810208" cy="757513"/>
          </a:xfrm>
          <a:custGeom>
            <a:avLst/>
            <a:gdLst>
              <a:gd name="T0" fmla="*/ 509 w 1203"/>
              <a:gd name="T1" fmla="*/ 500 h 1136"/>
              <a:gd name="T2" fmla="*/ 361 w 1203"/>
              <a:gd name="T3" fmla="*/ 439 h 1136"/>
              <a:gd name="T4" fmla="*/ 649 w 1203"/>
              <a:gd name="T5" fmla="*/ 259 h 1136"/>
              <a:gd name="T6" fmla="*/ 622 w 1203"/>
              <a:gd name="T7" fmla="*/ 853 h 1136"/>
              <a:gd name="T8" fmla="*/ 708 w 1203"/>
              <a:gd name="T9" fmla="*/ 893 h 1136"/>
              <a:gd name="T10" fmla="*/ 533 w 1203"/>
              <a:gd name="T11" fmla="*/ 1070 h 1136"/>
              <a:gd name="T12" fmla="*/ 618 w 1203"/>
              <a:gd name="T13" fmla="*/ 857 h 1136"/>
              <a:gd name="T14" fmla="*/ 751 w 1203"/>
              <a:gd name="T15" fmla="*/ 892 h 1136"/>
              <a:gd name="T16" fmla="*/ 654 w 1203"/>
              <a:gd name="T17" fmla="*/ 797 h 1136"/>
              <a:gd name="T18" fmla="*/ 616 w 1203"/>
              <a:gd name="T19" fmla="*/ 729 h 1136"/>
              <a:gd name="T20" fmla="*/ 507 w 1203"/>
              <a:gd name="T21" fmla="*/ 637 h 1136"/>
              <a:gd name="T22" fmla="*/ 431 w 1203"/>
              <a:gd name="T23" fmla="*/ 611 h 1136"/>
              <a:gd name="T24" fmla="*/ 200 w 1203"/>
              <a:gd name="T25" fmla="*/ 623 h 1136"/>
              <a:gd name="T26" fmla="*/ 332 w 1203"/>
              <a:gd name="T27" fmla="*/ 53 h 1136"/>
              <a:gd name="T28" fmla="*/ 316 w 1203"/>
              <a:gd name="T29" fmla="*/ 423 h 1136"/>
              <a:gd name="T30" fmla="*/ 510 w 1203"/>
              <a:gd name="T31" fmla="*/ 543 h 1136"/>
              <a:gd name="T32" fmla="*/ 1021 w 1203"/>
              <a:gd name="T33" fmla="*/ 656 h 1136"/>
              <a:gd name="T34" fmla="*/ 938 w 1203"/>
              <a:gd name="T35" fmla="*/ 737 h 1136"/>
              <a:gd name="T36" fmla="*/ 765 w 1203"/>
              <a:gd name="T37" fmla="*/ 592 h 1136"/>
              <a:gd name="T38" fmla="*/ 918 w 1203"/>
              <a:gd name="T39" fmla="*/ 860 h 1136"/>
              <a:gd name="T40" fmla="*/ 690 w 1203"/>
              <a:gd name="T41" fmla="*/ 708 h 1136"/>
              <a:gd name="T42" fmla="*/ 806 w 1203"/>
              <a:gd name="T43" fmla="*/ 886 h 1136"/>
              <a:gd name="T44" fmla="*/ 724 w 1203"/>
              <a:gd name="T45" fmla="*/ 962 h 1136"/>
              <a:gd name="T46" fmla="*/ 751 w 1203"/>
              <a:gd name="T47" fmla="*/ 892 h 1136"/>
              <a:gd name="T48" fmla="*/ 458 w 1203"/>
              <a:gd name="T49" fmla="*/ 959 h 1136"/>
              <a:gd name="T50" fmla="*/ 389 w 1203"/>
              <a:gd name="T51" fmla="*/ 891 h 1136"/>
              <a:gd name="T52" fmla="*/ 586 w 1203"/>
              <a:gd name="T53" fmla="*/ 760 h 1136"/>
              <a:gd name="T54" fmla="*/ 437 w 1203"/>
              <a:gd name="T55" fmla="*/ 1015 h 1136"/>
              <a:gd name="T56" fmla="*/ 586 w 1203"/>
              <a:gd name="T57" fmla="*/ 1096 h 1136"/>
              <a:gd name="T58" fmla="*/ 734 w 1203"/>
              <a:gd name="T59" fmla="*/ 1112 h 1136"/>
              <a:gd name="T60" fmla="*/ 774 w 1203"/>
              <a:gd name="T61" fmla="*/ 1027 h 1136"/>
              <a:gd name="T62" fmla="*/ 883 w 1203"/>
              <a:gd name="T63" fmla="*/ 915 h 1136"/>
              <a:gd name="T64" fmla="*/ 990 w 1203"/>
              <a:gd name="T65" fmla="*/ 803 h 1136"/>
              <a:gd name="T66" fmla="*/ 1052 w 1203"/>
              <a:gd name="T67" fmla="*/ 626 h 1136"/>
              <a:gd name="T68" fmla="*/ 1200 w 1203"/>
              <a:gd name="T69" fmla="*/ 327 h 1136"/>
              <a:gd name="T70" fmla="*/ 598 w 1203"/>
              <a:gd name="T71" fmla="*/ 141 h 1136"/>
              <a:gd name="T72" fmla="*/ 0 w 1203"/>
              <a:gd name="T73" fmla="*/ 342 h 1136"/>
              <a:gd name="T74" fmla="*/ 151 w 1203"/>
              <a:gd name="T75" fmla="*/ 673 h 1136"/>
              <a:gd name="T76" fmla="*/ 227 w 1203"/>
              <a:gd name="T77" fmla="*/ 824 h 1136"/>
              <a:gd name="T78" fmla="*/ 360 w 1203"/>
              <a:gd name="T79" fmla="*/ 990 h 1136"/>
              <a:gd name="T80" fmla="*/ 692 w 1203"/>
              <a:gd name="T81" fmla="*/ 990 h 1136"/>
              <a:gd name="T82" fmla="*/ 704 w 1203"/>
              <a:gd name="T83" fmla="*/ 1081 h 1136"/>
              <a:gd name="T84" fmla="*/ 617 w 1203"/>
              <a:gd name="T85" fmla="*/ 1066 h 1136"/>
              <a:gd name="T86" fmla="*/ 477 w 1203"/>
              <a:gd name="T87" fmla="*/ 668 h 1136"/>
              <a:gd name="T88" fmla="*/ 286 w 1203"/>
              <a:gd name="T89" fmla="*/ 862 h 1136"/>
              <a:gd name="T90" fmla="*/ 409 w 1203"/>
              <a:gd name="T91" fmla="*/ 666 h 1136"/>
              <a:gd name="T92" fmla="*/ 252 w 1203"/>
              <a:gd name="T93" fmla="*/ 765 h 1136"/>
              <a:gd name="T94" fmla="*/ 216 w 1203"/>
              <a:gd name="T95" fmla="*/ 782 h 1136"/>
              <a:gd name="T96" fmla="*/ 308 w 1203"/>
              <a:gd name="T97" fmla="*/ 574 h 1136"/>
              <a:gd name="T98" fmla="*/ 377 w 1203"/>
              <a:gd name="T99" fmla="*/ 637 h 1136"/>
              <a:gd name="T100" fmla="*/ 790 w 1203"/>
              <a:gd name="T101" fmla="*/ 347 h 1136"/>
              <a:gd name="T102" fmla="*/ 627 w 1203"/>
              <a:gd name="T103" fmla="*/ 172 h 1136"/>
              <a:gd name="T104" fmla="*/ 869 w 1203"/>
              <a:gd name="T105" fmla="*/ 49 h 1136"/>
              <a:gd name="T106" fmla="*/ 1021 w 1203"/>
              <a:gd name="T107" fmla="*/ 594 h 1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03" h="1136">
                <a:moveTo>
                  <a:pt x="739" y="355"/>
                </a:moveTo>
                <a:lnTo>
                  <a:pt x="656" y="439"/>
                </a:lnTo>
                <a:cubicBezTo>
                  <a:pt x="617" y="478"/>
                  <a:pt x="565" y="500"/>
                  <a:pt x="509" y="500"/>
                </a:cubicBezTo>
                <a:cubicBezTo>
                  <a:pt x="509" y="500"/>
                  <a:pt x="508" y="500"/>
                  <a:pt x="508" y="500"/>
                </a:cubicBezTo>
                <a:cubicBezTo>
                  <a:pt x="453" y="500"/>
                  <a:pt x="401" y="479"/>
                  <a:pt x="362" y="440"/>
                </a:cubicBezTo>
                <a:cubicBezTo>
                  <a:pt x="362" y="440"/>
                  <a:pt x="361" y="439"/>
                  <a:pt x="361" y="439"/>
                </a:cubicBezTo>
                <a:cubicBezTo>
                  <a:pt x="385" y="415"/>
                  <a:pt x="571" y="230"/>
                  <a:pt x="597" y="205"/>
                </a:cubicBezTo>
                <a:lnTo>
                  <a:pt x="646" y="256"/>
                </a:lnTo>
                <a:lnTo>
                  <a:pt x="649" y="259"/>
                </a:lnTo>
                <a:lnTo>
                  <a:pt x="652" y="262"/>
                </a:lnTo>
                <a:lnTo>
                  <a:pt x="739" y="355"/>
                </a:lnTo>
                <a:close/>
                <a:moveTo>
                  <a:pt x="622" y="853"/>
                </a:moveTo>
                <a:cubicBezTo>
                  <a:pt x="630" y="845"/>
                  <a:pt x="642" y="840"/>
                  <a:pt x="654" y="840"/>
                </a:cubicBezTo>
                <a:cubicBezTo>
                  <a:pt x="668" y="840"/>
                  <a:pt x="681" y="845"/>
                  <a:pt x="692" y="856"/>
                </a:cubicBezTo>
                <a:cubicBezTo>
                  <a:pt x="702" y="866"/>
                  <a:pt x="708" y="879"/>
                  <a:pt x="708" y="893"/>
                </a:cubicBezTo>
                <a:cubicBezTo>
                  <a:pt x="708" y="905"/>
                  <a:pt x="703" y="917"/>
                  <a:pt x="695" y="925"/>
                </a:cubicBezTo>
                <a:lnTo>
                  <a:pt x="566" y="1057"/>
                </a:lnTo>
                <a:cubicBezTo>
                  <a:pt x="557" y="1066"/>
                  <a:pt x="546" y="1070"/>
                  <a:pt x="533" y="1070"/>
                </a:cubicBezTo>
                <a:cubicBezTo>
                  <a:pt x="520" y="1070"/>
                  <a:pt x="506" y="1065"/>
                  <a:pt x="496" y="1055"/>
                </a:cubicBezTo>
                <a:cubicBezTo>
                  <a:pt x="477" y="1036"/>
                  <a:pt x="474" y="1007"/>
                  <a:pt x="490" y="988"/>
                </a:cubicBezTo>
                <a:lnTo>
                  <a:pt x="618" y="857"/>
                </a:lnTo>
                <a:lnTo>
                  <a:pt x="621" y="854"/>
                </a:lnTo>
                <a:lnTo>
                  <a:pt x="622" y="853"/>
                </a:lnTo>
                <a:close/>
                <a:moveTo>
                  <a:pt x="751" y="892"/>
                </a:moveTo>
                <a:cubicBezTo>
                  <a:pt x="751" y="867"/>
                  <a:pt x="740" y="843"/>
                  <a:pt x="722" y="825"/>
                </a:cubicBezTo>
                <a:cubicBezTo>
                  <a:pt x="704" y="807"/>
                  <a:pt x="680" y="797"/>
                  <a:pt x="655" y="797"/>
                </a:cubicBezTo>
                <a:cubicBezTo>
                  <a:pt x="654" y="797"/>
                  <a:pt x="654" y="797"/>
                  <a:pt x="654" y="797"/>
                </a:cubicBezTo>
                <a:cubicBezTo>
                  <a:pt x="650" y="797"/>
                  <a:pt x="647" y="797"/>
                  <a:pt x="644" y="798"/>
                </a:cubicBezTo>
                <a:lnTo>
                  <a:pt x="644" y="794"/>
                </a:lnTo>
                <a:cubicBezTo>
                  <a:pt x="644" y="769"/>
                  <a:pt x="634" y="746"/>
                  <a:pt x="616" y="729"/>
                </a:cubicBezTo>
                <a:cubicBezTo>
                  <a:pt x="599" y="712"/>
                  <a:pt x="576" y="703"/>
                  <a:pt x="551" y="703"/>
                </a:cubicBezTo>
                <a:cubicBezTo>
                  <a:pt x="546" y="703"/>
                  <a:pt x="541" y="703"/>
                  <a:pt x="535" y="704"/>
                </a:cubicBezTo>
                <a:cubicBezTo>
                  <a:pt x="535" y="680"/>
                  <a:pt x="526" y="656"/>
                  <a:pt x="507" y="637"/>
                </a:cubicBezTo>
                <a:cubicBezTo>
                  <a:pt x="489" y="620"/>
                  <a:pt x="466" y="610"/>
                  <a:pt x="441" y="610"/>
                </a:cubicBezTo>
                <a:cubicBezTo>
                  <a:pt x="441" y="610"/>
                  <a:pt x="440" y="610"/>
                  <a:pt x="440" y="610"/>
                </a:cubicBezTo>
                <a:cubicBezTo>
                  <a:pt x="437" y="610"/>
                  <a:pt x="434" y="610"/>
                  <a:pt x="431" y="611"/>
                </a:cubicBezTo>
                <a:cubicBezTo>
                  <a:pt x="431" y="586"/>
                  <a:pt x="422" y="562"/>
                  <a:pt x="404" y="543"/>
                </a:cubicBezTo>
                <a:cubicBezTo>
                  <a:pt x="368" y="509"/>
                  <a:pt x="312" y="509"/>
                  <a:pt x="277" y="544"/>
                </a:cubicBezTo>
                <a:lnTo>
                  <a:pt x="200" y="623"/>
                </a:lnTo>
                <a:lnTo>
                  <a:pt x="132" y="550"/>
                </a:lnTo>
                <a:cubicBezTo>
                  <a:pt x="74" y="495"/>
                  <a:pt x="43" y="421"/>
                  <a:pt x="43" y="342"/>
                </a:cubicBezTo>
                <a:cubicBezTo>
                  <a:pt x="43" y="183"/>
                  <a:pt x="173" y="53"/>
                  <a:pt x="332" y="53"/>
                </a:cubicBezTo>
                <a:cubicBezTo>
                  <a:pt x="417" y="53"/>
                  <a:pt x="497" y="91"/>
                  <a:pt x="552" y="156"/>
                </a:cubicBezTo>
                <a:lnTo>
                  <a:pt x="568" y="173"/>
                </a:lnTo>
                <a:lnTo>
                  <a:pt x="316" y="423"/>
                </a:lnTo>
                <a:cubicBezTo>
                  <a:pt x="308" y="431"/>
                  <a:pt x="307" y="444"/>
                  <a:pt x="314" y="452"/>
                </a:cubicBezTo>
                <a:lnTo>
                  <a:pt x="331" y="471"/>
                </a:lnTo>
                <a:cubicBezTo>
                  <a:pt x="379" y="518"/>
                  <a:pt x="442" y="544"/>
                  <a:pt x="510" y="543"/>
                </a:cubicBezTo>
                <a:cubicBezTo>
                  <a:pt x="577" y="543"/>
                  <a:pt x="640" y="516"/>
                  <a:pt x="687" y="469"/>
                </a:cubicBezTo>
                <a:lnTo>
                  <a:pt x="768" y="386"/>
                </a:lnTo>
                <a:lnTo>
                  <a:pt x="1021" y="656"/>
                </a:lnTo>
                <a:cubicBezTo>
                  <a:pt x="1035" y="671"/>
                  <a:pt x="1043" y="690"/>
                  <a:pt x="1042" y="709"/>
                </a:cubicBezTo>
                <a:cubicBezTo>
                  <a:pt x="1042" y="723"/>
                  <a:pt x="1036" y="737"/>
                  <a:pt x="1026" y="746"/>
                </a:cubicBezTo>
                <a:cubicBezTo>
                  <a:pt x="1004" y="768"/>
                  <a:pt x="964" y="764"/>
                  <a:pt x="938" y="737"/>
                </a:cubicBezTo>
                <a:cubicBezTo>
                  <a:pt x="938" y="737"/>
                  <a:pt x="937" y="737"/>
                  <a:pt x="937" y="737"/>
                </a:cubicBezTo>
                <a:lnTo>
                  <a:pt x="795" y="593"/>
                </a:lnTo>
                <a:cubicBezTo>
                  <a:pt x="787" y="584"/>
                  <a:pt x="773" y="584"/>
                  <a:pt x="765" y="592"/>
                </a:cubicBezTo>
                <a:cubicBezTo>
                  <a:pt x="756" y="601"/>
                  <a:pt x="756" y="614"/>
                  <a:pt x="764" y="623"/>
                </a:cubicBezTo>
                <a:lnTo>
                  <a:pt x="911" y="771"/>
                </a:lnTo>
                <a:cubicBezTo>
                  <a:pt x="937" y="798"/>
                  <a:pt x="940" y="838"/>
                  <a:pt x="918" y="860"/>
                </a:cubicBezTo>
                <a:cubicBezTo>
                  <a:pt x="897" y="879"/>
                  <a:pt x="862" y="876"/>
                  <a:pt x="835" y="853"/>
                </a:cubicBezTo>
                <a:cubicBezTo>
                  <a:pt x="834" y="853"/>
                  <a:pt x="833" y="852"/>
                  <a:pt x="832" y="852"/>
                </a:cubicBezTo>
                <a:lnTo>
                  <a:pt x="690" y="708"/>
                </a:lnTo>
                <a:cubicBezTo>
                  <a:pt x="682" y="700"/>
                  <a:pt x="669" y="699"/>
                  <a:pt x="660" y="708"/>
                </a:cubicBezTo>
                <a:cubicBezTo>
                  <a:pt x="652" y="716"/>
                  <a:pt x="652" y="730"/>
                  <a:pt x="660" y="738"/>
                </a:cubicBezTo>
                <a:lnTo>
                  <a:pt x="806" y="886"/>
                </a:lnTo>
                <a:cubicBezTo>
                  <a:pt x="807" y="887"/>
                  <a:pt x="808" y="887"/>
                  <a:pt x="808" y="887"/>
                </a:cubicBezTo>
                <a:cubicBezTo>
                  <a:pt x="830" y="914"/>
                  <a:pt x="831" y="950"/>
                  <a:pt x="810" y="970"/>
                </a:cubicBezTo>
                <a:cubicBezTo>
                  <a:pt x="788" y="991"/>
                  <a:pt x="749" y="987"/>
                  <a:pt x="724" y="962"/>
                </a:cubicBezTo>
                <a:lnTo>
                  <a:pt x="722" y="960"/>
                </a:lnTo>
                <a:lnTo>
                  <a:pt x="726" y="955"/>
                </a:lnTo>
                <a:cubicBezTo>
                  <a:pt x="742" y="939"/>
                  <a:pt x="751" y="916"/>
                  <a:pt x="751" y="892"/>
                </a:cubicBezTo>
                <a:close/>
                <a:moveTo>
                  <a:pt x="590" y="824"/>
                </a:moveTo>
                <a:lnTo>
                  <a:pt x="462" y="955"/>
                </a:lnTo>
                <a:lnTo>
                  <a:pt x="458" y="959"/>
                </a:lnTo>
                <a:lnTo>
                  <a:pt x="458" y="959"/>
                </a:lnTo>
                <a:cubicBezTo>
                  <a:pt x="440" y="978"/>
                  <a:pt x="409" y="978"/>
                  <a:pt x="390" y="959"/>
                </a:cubicBezTo>
                <a:cubicBezTo>
                  <a:pt x="371" y="940"/>
                  <a:pt x="371" y="910"/>
                  <a:pt x="389" y="891"/>
                </a:cubicBezTo>
                <a:lnTo>
                  <a:pt x="519" y="760"/>
                </a:lnTo>
                <a:cubicBezTo>
                  <a:pt x="527" y="751"/>
                  <a:pt x="539" y="746"/>
                  <a:pt x="552" y="746"/>
                </a:cubicBezTo>
                <a:cubicBezTo>
                  <a:pt x="565" y="746"/>
                  <a:pt x="577" y="751"/>
                  <a:pt x="586" y="760"/>
                </a:cubicBezTo>
                <a:cubicBezTo>
                  <a:pt x="596" y="769"/>
                  <a:pt x="601" y="781"/>
                  <a:pt x="601" y="794"/>
                </a:cubicBezTo>
                <a:cubicBezTo>
                  <a:pt x="601" y="805"/>
                  <a:pt x="597" y="816"/>
                  <a:pt x="590" y="824"/>
                </a:cubicBezTo>
                <a:close/>
                <a:moveTo>
                  <a:pt x="437" y="1015"/>
                </a:moveTo>
                <a:cubicBezTo>
                  <a:pt x="436" y="1040"/>
                  <a:pt x="446" y="1066"/>
                  <a:pt x="466" y="1085"/>
                </a:cubicBezTo>
                <a:cubicBezTo>
                  <a:pt x="484" y="1104"/>
                  <a:pt x="508" y="1113"/>
                  <a:pt x="534" y="1113"/>
                </a:cubicBezTo>
                <a:cubicBezTo>
                  <a:pt x="553" y="1113"/>
                  <a:pt x="571" y="1107"/>
                  <a:pt x="586" y="1096"/>
                </a:cubicBezTo>
                <a:lnTo>
                  <a:pt x="588" y="1098"/>
                </a:lnTo>
                <a:cubicBezTo>
                  <a:pt x="612" y="1123"/>
                  <a:pt x="642" y="1136"/>
                  <a:pt x="672" y="1136"/>
                </a:cubicBezTo>
                <a:cubicBezTo>
                  <a:pt x="695" y="1136"/>
                  <a:pt x="717" y="1128"/>
                  <a:pt x="734" y="1112"/>
                </a:cubicBezTo>
                <a:lnTo>
                  <a:pt x="734" y="1112"/>
                </a:lnTo>
                <a:cubicBezTo>
                  <a:pt x="757" y="1089"/>
                  <a:pt x="763" y="1056"/>
                  <a:pt x="756" y="1023"/>
                </a:cubicBezTo>
                <a:cubicBezTo>
                  <a:pt x="762" y="1024"/>
                  <a:pt x="768" y="1027"/>
                  <a:pt x="774" y="1027"/>
                </a:cubicBezTo>
                <a:cubicBezTo>
                  <a:pt x="798" y="1027"/>
                  <a:pt x="821" y="1019"/>
                  <a:pt x="839" y="1001"/>
                </a:cubicBezTo>
                <a:cubicBezTo>
                  <a:pt x="864" y="978"/>
                  <a:pt x="871" y="945"/>
                  <a:pt x="864" y="912"/>
                </a:cubicBezTo>
                <a:cubicBezTo>
                  <a:pt x="871" y="913"/>
                  <a:pt x="877" y="915"/>
                  <a:pt x="883" y="915"/>
                </a:cubicBezTo>
                <a:cubicBezTo>
                  <a:pt x="907" y="915"/>
                  <a:pt x="930" y="907"/>
                  <a:pt x="947" y="891"/>
                </a:cubicBezTo>
                <a:cubicBezTo>
                  <a:pt x="972" y="867"/>
                  <a:pt x="978" y="833"/>
                  <a:pt x="971" y="799"/>
                </a:cubicBezTo>
                <a:cubicBezTo>
                  <a:pt x="977" y="800"/>
                  <a:pt x="983" y="803"/>
                  <a:pt x="990" y="803"/>
                </a:cubicBezTo>
                <a:cubicBezTo>
                  <a:pt x="1014" y="803"/>
                  <a:pt x="1038" y="795"/>
                  <a:pt x="1056" y="777"/>
                </a:cubicBezTo>
                <a:cubicBezTo>
                  <a:pt x="1074" y="760"/>
                  <a:pt x="1084" y="736"/>
                  <a:pt x="1085" y="710"/>
                </a:cubicBezTo>
                <a:cubicBezTo>
                  <a:pt x="1086" y="680"/>
                  <a:pt x="1074" y="649"/>
                  <a:pt x="1052" y="626"/>
                </a:cubicBezTo>
                <a:lnTo>
                  <a:pt x="1051" y="625"/>
                </a:lnTo>
                <a:lnTo>
                  <a:pt x="1092" y="583"/>
                </a:lnTo>
                <a:cubicBezTo>
                  <a:pt x="1164" y="518"/>
                  <a:pt x="1203" y="424"/>
                  <a:pt x="1200" y="327"/>
                </a:cubicBezTo>
                <a:cubicBezTo>
                  <a:pt x="1194" y="144"/>
                  <a:pt x="1040" y="0"/>
                  <a:pt x="857" y="7"/>
                </a:cubicBezTo>
                <a:cubicBezTo>
                  <a:pt x="766" y="10"/>
                  <a:pt x="683" y="49"/>
                  <a:pt x="622" y="116"/>
                </a:cubicBezTo>
                <a:lnTo>
                  <a:pt x="598" y="141"/>
                </a:lnTo>
                <a:lnTo>
                  <a:pt x="584" y="127"/>
                </a:lnTo>
                <a:cubicBezTo>
                  <a:pt x="522" y="53"/>
                  <a:pt x="429" y="10"/>
                  <a:pt x="332" y="10"/>
                </a:cubicBezTo>
                <a:cubicBezTo>
                  <a:pt x="149" y="10"/>
                  <a:pt x="0" y="159"/>
                  <a:pt x="0" y="342"/>
                </a:cubicBezTo>
                <a:cubicBezTo>
                  <a:pt x="0" y="433"/>
                  <a:pt x="36" y="517"/>
                  <a:pt x="102" y="580"/>
                </a:cubicBezTo>
                <a:lnTo>
                  <a:pt x="170" y="653"/>
                </a:lnTo>
                <a:lnTo>
                  <a:pt x="151" y="673"/>
                </a:lnTo>
                <a:cubicBezTo>
                  <a:pt x="116" y="708"/>
                  <a:pt x="117" y="764"/>
                  <a:pt x="152" y="799"/>
                </a:cubicBezTo>
                <a:cubicBezTo>
                  <a:pt x="170" y="816"/>
                  <a:pt x="192" y="825"/>
                  <a:pt x="216" y="825"/>
                </a:cubicBezTo>
                <a:cubicBezTo>
                  <a:pt x="220" y="825"/>
                  <a:pt x="224" y="825"/>
                  <a:pt x="227" y="824"/>
                </a:cubicBezTo>
                <a:cubicBezTo>
                  <a:pt x="227" y="849"/>
                  <a:pt x="236" y="874"/>
                  <a:pt x="256" y="893"/>
                </a:cubicBezTo>
                <a:cubicBezTo>
                  <a:pt x="277" y="914"/>
                  <a:pt x="306" y="923"/>
                  <a:pt x="333" y="920"/>
                </a:cubicBezTo>
                <a:cubicBezTo>
                  <a:pt x="332" y="945"/>
                  <a:pt x="341" y="970"/>
                  <a:pt x="360" y="990"/>
                </a:cubicBezTo>
                <a:cubicBezTo>
                  <a:pt x="381" y="1010"/>
                  <a:pt x="410" y="1019"/>
                  <a:pt x="437" y="1015"/>
                </a:cubicBezTo>
                <a:close/>
                <a:moveTo>
                  <a:pt x="617" y="1066"/>
                </a:moveTo>
                <a:lnTo>
                  <a:pt x="692" y="990"/>
                </a:lnTo>
                <a:lnTo>
                  <a:pt x="693" y="991"/>
                </a:lnTo>
                <a:lnTo>
                  <a:pt x="696" y="995"/>
                </a:lnTo>
                <a:cubicBezTo>
                  <a:pt x="722" y="1022"/>
                  <a:pt x="725" y="1060"/>
                  <a:pt x="704" y="1081"/>
                </a:cubicBezTo>
                <a:cubicBezTo>
                  <a:pt x="695" y="1089"/>
                  <a:pt x="684" y="1093"/>
                  <a:pt x="672" y="1093"/>
                </a:cubicBezTo>
                <a:cubicBezTo>
                  <a:pt x="654" y="1093"/>
                  <a:pt x="634" y="1084"/>
                  <a:pt x="619" y="1069"/>
                </a:cubicBezTo>
                <a:lnTo>
                  <a:pt x="617" y="1066"/>
                </a:lnTo>
                <a:close/>
                <a:moveTo>
                  <a:pt x="410" y="665"/>
                </a:moveTo>
                <a:cubicBezTo>
                  <a:pt x="418" y="657"/>
                  <a:pt x="429" y="653"/>
                  <a:pt x="440" y="653"/>
                </a:cubicBezTo>
                <a:cubicBezTo>
                  <a:pt x="454" y="653"/>
                  <a:pt x="467" y="658"/>
                  <a:pt x="477" y="668"/>
                </a:cubicBezTo>
                <a:cubicBezTo>
                  <a:pt x="496" y="687"/>
                  <a:pt x="498" y="718"/>
                  <a:pt x="480" y="736"/>
                </a:cubicBezTo>
                <a:lnTo>
                  <a:pt x="353" y="865"/>
                </a:lnTo>
                <a:cubicBezTo>
                  <a:pt x="336" y="883"/>
                  <a:pt x="305" y="882"/>
                  <a:pt x="286" y="862"/>
                </a:cubicBezTo>
                <a:cubicBezTo>
                  <a:pt x="267" y="844"/>
                  <a:pt x="265" y="816"/>
                  <a:pt x="280" y="798"/>
                </a:cubicBezTo>
                <a:lnTo>
                  <a:pt x="405" y="670"/>
                </a:lnTo>
                <a:lnTo>
                  <a:pt x="409" y="666"/>
                </a:lnTo>
                <a:lnTo>
                  <a:pt x="410" y="665"/>
                </a:lnTo>
                <a:close/>
                <a:moveTo>
                  <a:pt x="377" y="637"/>
                </a:moveTo>
                <a:lnTo>
                  <a:pt x="252" y="765"/>
                </a:lnTo>
                <a:lnTo>
                  <a:pt x="249" y="768"/>
                </a:lnTo>
                <a:lnTo>
                  <a:pt x="248" y="769"/>
                </a:lnTo>
                <a:cubicBezTo>
                  <a:pt x="240" y="777"/>
                  <a:pt x="228" y="782"/>
                  <a:pt x="216" y="782"/>
                </a:cubicBezTo>
                <a:cubicBezTo>
                  <a:pt x="203" y="782"/>
                  <a:pt x="191" y="777"/>
                  <a:pt x="182" y="768"/>
                </a:cubicBezTo>
                <a:cubicBezTo>
                  <a:pt x="164" y="750"/>
                  <a:pt x="163" y="721"/>
                  <a:pt x="181" y="703"/>
                </a:cubicBezTo>
                <a:cubicBezTo>
                  <a:pt x="181" y="703"/>
                  <a:pt x="308" y="574"/>
                  <a:pt x="308" y="574"/>
                </a:cubicBezTo>
                <a:cubicBezTo>
                  <a:pt x="317" y="565"/>
                  <a:pt x="329" y="560"/>
                  <a:pt x="341" y="560"/>
                </a:cubicBezTo>
                <a:cubicBezTo>
                  <a:pt x="352" y="560"/>
                  <a:pt x="364" y="565"/>
                  <a:pt x="374" y="574"/>
                </a:cubicBezTo>
                <a:cubicBezTo>
                  <a:pt x="391" y="591"/>
                  <a:pt x="393" y="619"/>
                  <a:pt x="377" y="637"/>
                </a:cubicBezTo>
                <a:close/>
                <a:moveTo>
                  <a:pt x="1021" y="594"/>
                </a:moveTo>
                <a:lnTo>
                  <a:pt x="997" y="568"/>
                </a:lnTo>
                <a:lnTo>
                  <a:pt x="790" y="347"/>
                </a:lnTo>
                <a:cubicBezTo>
                  <a:pt x="789" y="344"/>
                  <a:pt x="787" y="342"/>
                  <a:pt x="785" y="340"/>
                </a:cubicBezTo>
                <a:lnTo>
                  <a:pt x="686" y="236"/>
                </a:lnTo>
                <a:lnTo>
                  <a:pt x="627" y="172"/>
                </a:lnTo>
                <a:lnTo>
                  <a:pt x="653" y="146"/>
                </a:lnTo>
                <a:cubicBezTo>
                  <a:pt x="707" y="86"/>
                  <a:pt x="780" y="52"/>
                  <a:pt x="858" y="50"/>
                </a:cubicBezTo>
                <a:cubicBezTo>
                  <a:pt x="862" y="49"/>
                  <a:pt x="865" y="49"/>
                  <a:pt x="869" y="49"/>
                </a:cubicBezTo>
                <a:cubicBezTo>
                  <a:pt x="1023" y="49"/>
                  <a:pt x="1152" y="172"/>
                  <a:pt x="1157" y="328"/>
                </a:cubicBezTo>
                <a:cubicBezTo>
                  <a:pt x="1160" y="413"/>
                  <a:pt x="1126" y="495"/>
                  <a:pt x="1062" y="552"/>
                </a:cubicBezTo>
                <a:lnTo>
                  <a:pt x="1021" y="594"/>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5" name="TextBox 16"/>
          <p:cNvSpPr txBox="1">
            <a:spLocks noChangeArrowheads="1"/>
          </p:cNvSpPr>
          <p:nvPr/>
        </p:nvSpPr>
        <p:spPr bwMode="auto">
          <a:xfrm>
            <a:off x="1314499" y="4051592"/>
            <a:ext cx="20507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Tx/>
              <a:buNone/>
            </a:pPr>
            <a:r>
              <a:rPr lang="zh-CN" altLang="en-US" b="1" dirty="0" smtClean="0">
                <a:solidFill>
                  <a:schemeClr val="tx1">
                    <a:lumMod val="75000"/>
                    <a:lumOff val="25000"/>
                  </a:schemeClr>
                </a:solidFill>
                <a:latin typeface="微软雅黑" panose="020B0503020204020204" pitchFamily="34" charset="-122"/>
              </a:rPr>
              <a:t>添加标题</a:t>
            </a:r>
            <a:endParaRPr lang="zh-CN" altLang="en-US" b="1" dirty="0">
              <a:solidFill>
                <a:schemeClr val="tx1">
                  <a:lumMod val="75000"/>
                  <a:lumOff val="25000"/>
                </a:schemeClr>
              </a:solidFill>
              <a:latin typeface="微软雅黑" panose="020B0503020204020204" pitchFamily="34" charset="-122"/>
            </a:endParaRPr>
          </a:p>
        </p:txBody>
      </p:sp>
      <p:sp>
        <p:nvSpPr>
          <p:cNvPr id="29" name="矩形 28"/>
          <p:cNvSpPr/>
          <p:nvPr/>
        </p:nvSpPr>
        <p:spPr>
          <a:xfrm>
            <a:off x="851203" y="4395430"/>
            <a:ext cx="2977328" cy="954107"/>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这里。在这里输入您的文字内容，或者将您的文字内容复制在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TextBox 16"/>
          <p:cNvSpPr txBox="1">
            <a:spLocks noChangeArrowheads="1"/>
          </p:cNvSpPr>
          <p:nvPr/>
        </p:nvSpPr>
        <p:spPr bwMode="auto">
          <a:xfrm>
            <a:off x="4858069" y="4325651"/>
            <a:ext cx="20507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Tx/>
              <a:buNone/>
            </a:pPr>
            <a:r>
              <a:rPr lang="zh-CN" altLang="en-US" b="1" dirty="0" smtClean="0">
                <a:solidFill>
                  <a:schemeClr val="tx1">
                    <a:lumMod val="75000"/>
                    <a:lumOff val="25000"/>
                  </a:schemeClr>
                </a:solidFill>
                <a:latin typeface="微软雅黑" panose="020B0503020204020204" pitchFamily="34" charset="-122"/>
              </a:rPr>
              <a:t>添加标题</a:t>
            </a:r>
            <a:endParaRPr lang="zh-CN" altLang="en-US" b="1" dirty="0">
              <a:solidFill>
                <a:schemeClr val="tx1">
                  <a:lumMod val="75000"/>
                  <a:lumOff val="25000"/>
                </a:schemeClr>
              </a:solidFill>
              <a:latin typeface="微软雅黑" panose="020B0503020204020204" pitchFamily="34" charset="-122"/>
            </a:endParaRPr>
          </a:p>
        </p:txBody>
      </p:sp>
      <p:sp>
        <p:nvSpPr>
          <p:cNvPr id="31" name="矩形 30"/>
          <p:cNvSpPr/>
          <p:nvPr/>
        </p:nvSpPr>
        <p:spPr>
          <a:xfrm>
            <a:off x="4394773" y="4669489"/>
            <a:ext cx="2977328" cy="954107"/>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这里。在这里输入您的文字内容，或者将您的文字内容复制在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TextBox 16"/>
          <p:cNvSpPr txBox="1">
            <a:spLocks noChangeArrowheads="1"/>
          </p:cNvSpPr>
          <p:nvPr/>
        </p:nvSpPr>
        <p:spPr bwMode="auto">
          <a:xfrm>
            <a:off x="8451121" y="4786813"/>
            <a:ext cx="20507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Tx/>
              <a:buNone/>
            </a:pPr>
            <a:r>
              <a:rPr lang="zh-CN" altLang="en-US" b="1" dirty="0" smtClean="0">
                <a:solidFill>
                  <a:schemeClr val="tx1">
                    <a:lumMod val="75000"/>
                    <a:lumOff val="25000"/>
                  </a:schemeClr>
                </a:solidFill>
                <a:latin typeface="微软雅黑" panose="020B0503020204020204" pitchFamily="34" charset="-122"/>
              </a:rPr>
              <a:t>添加标题</a:t>
            </a:r>
            <a:endParaRPr lang="zh-CN" altLang="en-US" b="1" dirty="0">
              <a:solidFill>
                <a:schemeClr val="tx1">
                  <a:lumMod val="75000"/>
                  <a:lumOff val="25000"/>
                </a:schemeClr>
              </a:solidFill>
              <a:latin typeface="微软雅黑" panose="020B0503020204020204" pitchFamily="34" charset="-122"/>
            </a:endParaRPr>
          </a:p>
        </p:txBody>
      </p:sp>
      <p:sp>
        <p:nvSpPr>
          <p:cNvPr id="33" name="矩形 32"/>
          <p:cNvSpPr/>
          <p:nvPr/>
        </p:nvSpPr>
        <p:spPr>
          <a:xfrm>
            <a:off x="7987825" y="5130651"/>
            <a:ext cx="2977328" cy="954107"/>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这里。在这里输入您的文字内容，或者将您的文字内容复制在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250" fill="hold"/>
                                        <p:tgtEl>
                                          <p:spTgt spid="15"/>
                                        </p:tgtEl>
                                        <p:attrNameLst>
                                          <p:attrName>ppt_w</p:attrName>
                                        </p:attrNameLst>
                                      </p:cBhvr>
                                      <p:tavLst>
                                        <p:tav tm="0">
                                          <p:val>
                                            <p:fltVal val="0"/>
                                          </p:val>
                                        </p:tav>
                                        <p:tav tm="100000">
                                          <p:val>
                                            <p:strVal val="#ppt_w"/>
                                          </p:val>
                                        </p:tav>
                                      </p:tavLst>
                                    </p:anim>
                                    <p:anim calcmode="lin" valueType="num">
                                      <p:cBhvr>
                                        <p:cTn id="12" dur="250" fill="hold"/>
                                        <p:tgtEl>
                                          <p:spTgt spid="15"/>
                                        </p:tgtEl>
                                        <p:attrNameLst>
                                          <p:attrName>ppt_h</p:attrName>
                                        </p:attrNameLst>
                                      </p:cBhvr>
                                      <p:tavLst>
                                        <p:tav tm="0">
                                          <p:val>
                                            <p:fltVal val="0"/>
                                          </p:val>
                                        </p:tav>
                                        <p:tav tm="100000">
                                          <p:val>
                                            <p:strVal val="#ppt_h"/>
                                          </p:val>
                                        </p:tav>
                                      </p:tavLst>
                                    </p:anim>
                                    <p:animEffect transition="in" filter="fade">
                                      <p:cBhvr>
                                        <p:cTn id="13" dur="250"/>
                                        <p:tgtEl>
                                          <p:spTgt spid="15"/>
                                        </p:tgtEl>
                                      </p:cBhvr>
                                    </p:animEffect>
                                  </p:childTnLst>
                                </p:cTn>
                              </p:par>
                              <p:par>
                                <p:cTn id="14" presetID="6" presetClass="emph" presetSubtype="0" decel="100000" fill="hold" grpId="1" nodeType="withEffect">
                                  <p:stCondLst>
                                    <p:cond delay="200"/>
                                  </p:stCondLst>
                                  <p:childTnLst>
                                    <p:animScale>
                                      <p:cBhvr>
                                        <p:cTn id="15" dur="250" fill="hold"/>
                                        <p:tgtEl>
                                          <p:spTgt spid="15"/>
                                        </p:tgtEl>
                                      </p:cBhvr>
                                      <p:by x="120000" y="120000"/>
                                    </p:animScale>
                                  </p:childTnLst>
                                </p:cTn>
                              </p:par>
                              <p:par>
                                <p:cTn id="16" presetID="6" presetClass="emph" presetSubtype="0" decel="100000" fill="hold" grpId="2" nodeType="withEffect">
                                  <p:stCondLst>
                                    <p:cond delay="400"/>
                                  </p:stCondLst>
                                  <p:childTnLst>
                                    <p:animScale>
                                      <p:cBhvr>
                                        <p:cTn id="17" dur="250" fill="hold"/>
                                        <p:tgtEl>
                                          <p:spTgt spid="15"/>
                                        </p:tgtEl>
                                      </p:cBhvr>
                                      <p:by x="83000" y="83000"/>
                                    </p:animScale>
                                  </p:childTnLst>
                                </p:cTn>
                              </p:par>
                              <p:par>
                                <p:cTn id="18" presetID="53" presetClass="entr" presetSubtype="16" fill="hold" grpId="0" nodeType="withEffect">
                                  <p:stCondLst>
                                    <p:cond delay="400"/>
                                  </p:stCondLst>
                                  <p:childTnLst>
                                    <p:set>
                                      <p:cBhvr>
                                        <p:cTn id="19" dur="1" fill="hold">
                                          <p:stCondLst>
                                            <p:cond delay="0"/>
                                          </p:stCondLst>
                                        </p:cTn>
                                        <p:tgtEl>
                                          <p:spTgt spid="16"/>
                                        </p:tgtEl>
                                        <p:attrNameLst>
                                          <p:attrName>style.visibility</p:attrName>
                                        </p:attrNameLst>
                                      </p:cBhvr>
                                      <p:to>
                                        <p:strVal val="visible"/>
                                      </p:to>
                                    </p:set>
                                    <p:anim calcmode="lin" valueType="num">
                                      <p:cBhvr>
                                        <p:cTn id="20" dur="250" fill="hold"/>
                                        <p:tgtEl>
                                          <p:spTgt spid="16"/>
                                        </p:tgtEl>
                                        <p:attrNameLst>
                                          <p:attrName>ppt_w</p:attrName>
                                        </p:attrNameLst>
                                      </p:cBhvr>
                                      <p:tavLst>
                                        <p:tav tm="0">
                                          <p:val>
                                            <p:fltVal val="0"/>
                                          </p:val>
                                        </p:tav>
                                        <p:tav tm="100000">
                                          <p:val>
                                            <p:strVal val="#ppt_w"/>
                                          </p:val>
                                        </p:tav>
                                      </p:tavLst>
                                    </p:anim>
                                    <p:anim calcmode="lin" valueType="num">
                                      <p:cBhvr>
                                        <p:cTn id="21" dur="250" fill="hold"/>
                                        <p:tgtEl>
                                          <p:spTgt spid="16"/>
                                        </p:tgtEl>
                                        <p:attrNameLst>
                                          <p:attrName>ppt_h</p:attrName>
                                        </p:attrNameLst>
                                      </p:cBhvr>
                                      <p:tavLst>
                                        <p:tav tm="0">
                                          <p:val>
                                            <p:fltVal val="0"/>
                                          </p:val>
                                        </p:tav>
                                        <p:tav tm="100000">
                                          <p:val>
                                            <p:strVal val="#ppt_h"/>
                                          </p:val>
                                        </p:tav>
                                      </p:tavLst>
                                    </p:anim>
                                    <p:animEffect transition="in" filter="fade">
                                      <p:cBhvr>
                                        <p:cTn id="22" dur="250"/>
                                        <p:tgtEl>
                                          <p:spTgt spid="16"/>
                                        </p:tgtEl>
                                      </p:cBhvr>
                                    </p:animEffect>
                                  </p:childTnLst>
                                </p:cTn>
                              </p:par>
                              <p:par>
                                <p:cTn id="23" presetID="6" presetClass="emph" presetSubtype="0" decel="100000" fill="hold" grpId="1" nodeType="withEffect">
                                  <p:stCondLst>
                                    <p:cond delay="600"/>
                                  </p:stCondLst>
                                  <p:childTnLst>
                                    <p:animScale>
                                      <p:cBhvr>
                                        <p:cTn id="24" dur="250" fill="hold"/>
                                        <p:tgtEl>
                                          <p:spTgt spid="16"/>
                                        </p:tgtEl>
                                      </p:cBhvr>
                                      <p:by x="120000" y="120000"/>
                                    </p:animScale>
                                  </p:childTnLst>
                                </p:cTn>
                              </p:par>
                              <p:par>
                                <p:cTn id="25" presetID="6" presetClass="emph" presetSubtype="0" decel="100000" fill="hold" grpId="2" nodeType="withEffect">
                                  <p:stCondLst>
                                    <p:cond delay="800"/>
                                  </p:stCondLst>
                                  <p:childTnLst>
                                    <p:animScale>
                                      <p:cBhvr>
                                        <p:cTn id="26" dur="250" fill="hold"/>
                                        <p:tgtEl>
                                          <p:spTgt spid="16"/>
                                        </p:tgtEl>
                                      </p:cBhvr>
                                      <p:by x="83000" y="83000"/>
                                    </p:animScale>
                                  </p:childTnLst>
                                </p:cTn>
                              </p:par>
                              <p:par>
                                <p:cTn id="27" presetID="53" presetClass="entr" presetSubtype="16" fill="hold" grpId="0" nodeType="withEffect">
                                  <p:stCondLst>
                                    <p:cond delay="600"/>
                                  </p:stCondLst>
                                  <p:childTnLst>
                                    <p:set>
                                      <p:cBhvr>
                                        <p:cTn id="28" dur="1" fill="hold">
                                          <p:stCondLst>
                                            <p:cond delay="0"/>
                                          </p:stCondLst>
                                        </p:cTn>
                                        <p:tgtEl>
                                          <p:spTgt spid="23"/>
                                        </p:tgtEl>
                                        <p:attrNameLst>
                                          <p:attrName>style.visibility</p:attrName>
                                        </p:attrNameLst>
                                      </p:cBhvr>
                                      <p:to>
                                        <p:strVal val="visible"/>
                                      </p:to>
                                    </p:set>
                                    <p:anim calcmode="lin" valueType="num">
                                      <p:cBhvr>
                                        <p:cTn id="29" dur="250" fill="hold"/>
                                        <p:tgtEl>
                                          <p:spTgt spid="23"/>
                                        </p:tgtEl>
                                        <p:attrNameLst>
                                          <p:attrName>ppt_w</p:attrName>
                                        </p:attrNameLst>
                                      </p:cBhvr>
                                      <p:tavLst>
                                        <p:tav tm="0">
                                          <p:val>
                                            <p:fltVal val="0"/>
                                          </p:val>
                                        </p:tav>
                                        <p:tav tm="100000">
                                          <p:val>
                                            <p:strVal val="#ppt_w"/>
                                          </p:val>
                                        </p:tav>
                                      </p:tavLst>
                                    </p:anim>
                                    <p:anim calcmode="lin" valueType="num">
                                      <p:cBhvr>
                                        <p:cTn id="30" dur="250" fill="hold"/>
                                        <p:tgtEl>
                                          <p:spTgt spid="23"/>
                                        </p:tgtEl>
                                        <p:attrNameLst>
                                          <p:attrName>ppt_h</p:attrName>
                                        </p:attrNameLst>
                                      </p:cBhvr>
                                      <p:tavLst>
                                        <p:tav tm="0">
                                          <p:val>
                                            <p:fltVal val="0"/>
                                          </p:val>
                                        </p:tav>
                                        <p:tav tm="100000">
                                          <p:val>
                                            <p:strVal val="#ppt_h"/>
                                          </p:val>
                                        </p:tav>
                                      </p:tavLst>
                                    </p:anim>
                                    <p:animEffect transition="in" filter="fade">
                                      <p:cBhvr>
                                        <p:cTn id="31" dur="250"/>
                                        <p:tgtEl>
                                          <p:spTgt spid="23"/>
                                        </p:tgtEl>
                                      </p:cBhvr>
                                    </p:animEffect>
                                  </p:childTnLst>
                                </p:cTn>
                              </p:par>
                              <p:par>
                                <p:cTn id="32" presetID="6" presetClass="emph" presetSubtype="0" decel="100000" fill="hold" grpId="1" nodeType="withEffect">
                                  <p:stCondLst>
                                    <p:cond delay="800"/>
                                  </p:stCondLst>
                                  <p:childTnLst>
                                    <p:animScale>
                                      <p:cBhvr>
                                        <p:cTn id="33" dur="250" fill="hold"/>
                                        <p:tgtEl>
                                          <p:spTgt spid="23"/>
                                        </p:tgtEl>
                                      </p:cBhvr>
                                      <p:by x="120000" y="120000"/>
                                    </p:animScale>
                                  </p:childTnLst>
                                </p:cTn>
                              </p:par>
                              <p:par>
                                <p:cTn id="34" presetID="6" presetClass="emph" presetSubtype="0" decel="100000" fill="hold" grpId="2" nodeType="withEffect">
                                  <p:stCondLst>
                                    <p:cond delay="1000"/>
                                  </p:stCondLst>
                                  <p:childTnLst>
                                    <p:animScale>
                                      <p:cBhvr>
                                        <p:cTn id="35" dur="250" fill="hold"/>
                                        <p:tgtEl>
                                          <p:spTgt spid="23"/>
                                        </p:tgtEl>
                                      </p:cBhvr>
                                      <p:by x="83000" y="83000"/>
                                    </p:animScale>
                                  </p:childTnLst>
                                </p:cTn>
                              </p:par>
                              <p:par>
                                <p:cTn id="36" presetID="53" presetClass="entr" presetSubtype="16" fill="hold" grpId="0" nodeType="withEffect">
                                  <p:stCondLst>
                                    <p:cond delay="800"/>
                                  </p:stCondLst>
                                  <p:childTnLst>
                                    <p:set>
                                      <p:cBhvr>
                                        <p:cTn id="37" dur="1" fill="hold">
                                          <p:stCondLst>
                                            <p:cond delay="0"/>
                                          </p:stCondLst>
                                        </p:cTn>
                                        <p:tgtEl>
                                          <p:spTgt spid="25"/>
                                        </p:tgtEl>
                                        <p:attrNameLst>
                                          <p:attrName>style.visibility</p:attrName>
                                        </p:attrNameLst>
                                      </p:cBhvr>
                                      <p:to>
                                        <p:strVal val="visible"/>
                                      </p:to>
                                    </p:set>
                                    <p:anim calcmode="lin" valueType="num">
                                      <p:cBhvr>
                                        <p:cTn id="38" dur="250" fill="hold"/>
                                        <p:tgtEl>
                                          <p:spTgt spid="25"/>
                                        </p:tgtEl>
                                        <p:attrNameLst>
                                          <p:attrName>ppt_w</p:attrName>
                                        </p:attrNameLst>
                                      </p:cBhvr>
                                      <p:tavLst>
                                        <p:tav tm="0">
                                          <p:val>
                                            <p:fltVal val="0"/>
                                          </p:val>
                                        </p:tav>
                                        <p:tav tm="100000">
                                          <p:val>
                                            <p:strVal val="#ppt_w"/>
                                          </p:val>
                                        </p:tav>
                                      </p:tavLst>
                                    </p:anim>
                                    <p:anim calcmode="lin" valueType="num">
                                      <p:cBhvr>
                                        <p:cTn id="39" dur="250" fill="hold"/>
                                        <p:tgtEl>
                                          <p:spTgt spid="25"/>
                                        </p:tgtEl>
                                        <p:attrNameLst>
                                          <p:attrName>ppt_h</p:attrName>
                                        </p:attrNameLst>
                                      </p:cBhvr>
                                      <p:tavLst>
                                        <p:tav tm="0">
                                          <p:val>
                                            <p:fltVal val="0"/>
                                          </p:val>
                                        </p:tav>
                                        <p:tav tm="100000">
                                          <p:val>
                                            <p:strVal val="#ppt_h"/>
                                          </p:val>
                                        </p:tav>
                                      </p:tavLst>
                                    </p:anim>
                                    <p:animEffect transition="in" filter="fade">
                                      <p:cBhvr>
                                        <p:cTn id="40" dur="250"/>
                                        <p:tgtEl>
                                          <p:spTgt spid="25"/>
                                        </p:tgtEl>
                                      </p:cBhvr>
                                    </p:animEffect>
                                  </p:childTnLst>
                                </p:cTn>
                              </p:par>
                              <p:par>
                                <p:cTn id="41" presetID="6" presetClass="emph" presetSubtype="0" decel="100000" fill="hold" grpId="1" nodeType="withEffect">
                                  <p:stCondLst>
                                    <p:cond delay="1000"/>
                                  </p:stCondLst>
                                  <p:childTnLst>
                                    <p:animScale>
                                      <p:cBhvr>
                                        <p:cTn id="42" dur="250" fill="hold"/>
                                        <p:tgtEl>
                                          <p:spTgt spid="25"/>
                                        </p:tgtEl>
                                      </p:cBhvr>
                                      <p:by x="120000" y="120000"/>
                                    </p:animScale>
                                  </p:childTnLst>
                                </p:cTn>
                              </p:par>
                              <p:par>
                                <p:cTn id="43" presetID="6" presetClass="emph" presetSubtype="0" decel="100000" fill="hold" grpId="2" nodeType="withEffect">
                                  <p:stCondLst>
                                    <p:cond delay="1200"/>
                                  </p:stCondLst>
                                  <p:childTnLst>
                                    <p:animScale>
                                      <p:cBhvr>
                                        <p:cTn id="44" dur="250" fill="hold"/>
                                        <p:tgtEl>
                                          <p:spTgt spid="25"/>
                                        </p:tgtEl>
                                      </p:cBhvr>
                                      <p:by x="83000" y="83000"/>
                                    </p:animScale>
                                  </p:childTnLst>
                                </p:cTn>
                              </p:par>
                            </p:childTnLst>
                          </p:cTn>
                        </p:par>
                        <p:par>
                          <p:cTn id="45" fill="hold">
                            <p:stCondLst>
                              <p:cond delay="1000"/>
                            </p:stCondLst>
                            <p:childTnLst>
                              <p:par>
                                <p:cTn id="46" presetID="53" presetClass="entr" presetSubtype="16" fill="hold" grpId="0" nodeType="afterEffect">
                                  <p:stCondLst>
                                    <p:cond delay="0"/>
                                  </p:stCondLst>
                                  <p:iterate type="lt">
                                    <p:tmPct val="10000"/>
                                  </p:iterate>
                                  <p:childTnLst>
                                    <p:set>
                                      <p:cBhvr>
                                        <p:cTn id="47" dur="1" fill="hold">
                                          <p:stCondLst>
                                            <p:cond delay="0"/>
                                          </p:stCondLst>
                                        </p:cTn>
                                        <p:tgtEl>
                                          <p:spTgt spid="29"/>
                                        </p:tgtEl>
                                        <p:attrNameLst>
                                          <p:attrName>style.visibility</p:attrName>
                                        </p:attrNameLst>
                                      </p:cBhvr>
                                      <p:to>
                                        <p:strVal val="visible"/>
                                      </p:to>
                                    </p:set>
                                    <p:anim calcmode="lin" valueType="num">
                                      <p:cBhvr>
                                        <p:cTn id="48" dur="250" fill="hold"/>
                                        <p:tgtEl>
                                          <p:spTgt spid="29"/>
                                        </p:tgtEl>
                                        <p:attrNameLst>
                                          <p:attrName>ppt_w</p:attrName>
                                        </p:attrNameLst>
                                      </p:cBhvr>
                                      <p:tavLst>
                                        <p:tav tm="0">
                                          <p:val>
                                            <p:fltVal val="0"/>
                                          </p:val>
                                        </p:tav>
                                        <p:tav tm="100000">
                                          <p:val>
                                            <p:strVal val="#ppt_w"/>
                                          </p:val>
                                        </p:tav>
                                      </p:tavLst>
                                    </p:anim>
                                    <p:anim calcmode="lin" valueType="num">
                                      <p:cBhvr>
                                        <p:cTn id="49" dur="250" fill="hold"/>
                                        <p:tgtEl>
                                          <p:spTgt spid="29"/>
                                        </p:tgtEl>
                                        <p:attrNameLst>
                                          <p:attrName>ppt_h</p:attrName>
                                        </p:attrNameLst>
                                      </p:cBhvr>
                                      <p:tavLst>
                                        <p:tav tm="0">
                                          <p:val>
                                            <p:fltVal val="0"/>
                                          </p:val>
                                        </p:tav>
                                        <p:tav tm="100000">
                                          <p:val>
                                            <p:strVal val="#ppt_h"/>
                                          </p:val>
                                        </p:tav>
                                      </p:tavLst>
                                    </p:anim>
                                    <p:animEffect transition="in" filter="fade">
                                      <p:cBhvr>
                                        <p:cTn id="50" dur="250"/>
                                        <p:tgtEl>
                                          <p:spTgt spid="29"/>
                                        </p:tgtEl>
                                      </p:cBhvr>
                                    </p:animEffect>
                                  </p:childTnLst>
                                </p:cTn>
                              </p:par>
                            </p:childTnLst>
                          </p:cTn>
                        </p:par>
                        <p:par>
                          <p:cTn id="51" fill="hold">
                            <p:stCondLst>
                              <p:cond delay="3525"/>
                            </p:stCondLst>
                            <p:childTnLst>
                              <p:par>
                                <p:cTn id="52" presetID="12" presetClass="entr" presetSubtype="8"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 calcmode="lin" valueType="num">
                                      <p:cBhvr additive="base">
                                        <p:cTn id="54" dur="500"/>
                                        <p:tgtEl>
                                          <p:spTgt spid="18"/>
                                        </p:tgtEl>
                                        <p:attrNameLst>
                                          <p:attrName>ppt_x</p:attrName>
                                        </p:attrNameLst>
                                      </p:cBhvr>
                                      <p:tavLst>
                                        <p:tav tm="0">
                                          <p:val>
                                            <p:strVal val="#ppt_x-#ppt_w*1.125000"/>
                                          </p:val>
                                        </p:tav>
                                        <p:tav tm="100000">
                                          <p:val>
                                            <p:strVal val="#ppt_x"/>
                                          </p:val>
                                        </p:tav>
                                      </p:tavLst>
                                    </p:anim>
                                    <p:animEffect transition="in" filter="wipe(right)">
                                      <p:cBhvr>
                                        <p:cTn id="55" dur="500"/>
                                        <p:tgtEl>
                                          <p:spTgt spid="18"/>
                                        </p:tgtEl>
                                      </p:cBhvr>
                                    </p:animEffect>
                                  </p:childTnLst>
                                </p:cTn>
                              </p:par>
                            </p:childTnLst>
                          </p:cTn>
                        </p:par>
                        <p:par>
                          <p:cTn id="56" fill="hold">
                            <p:stCondLst>
                              <p:cond delay="4025"/>
                            </p:stCondLst>
                            <p:childTnLst>
                              <p:par>
                                <p:cTn id="57" presetID="53" presetClass="entr" presetSubtype="16"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p:cTn id="59" dur="250" fill="hold"/>
                                        <p:tgtEl>
                                          <p:spTgt spid="13"/>
                                        </p:tgtEl>
                                        <p:attrNameLst>
                                          <p:attrName>ppt_w</p:attrName>
                                        </p:attrNameLst>
                                      </p:cBhvr>
                                      <p:tavLst>
                                        <p:tav tm="0">
                                          <p:val>
                                            <p:fltVal val="0"/>
                                          </p:val>
                                        </p:tav>
                                        <p:tav tm="100000">
                                          <p:val>
                                            <p:strVal val="#ppt_w"/>
                                          </p:val>
                                        </p:tav>
                                      </p:tavLst>
                                    </p:anim>
                                    <p:anim calcmode="lin" valueType="num">
                                      <p:cBhvr>
                                        <p:cTn id="60" dur="250" fill="hold"/>
                                        <p:tgtEl>
                                          <p:spTgt spid="13"/>
                                        </p:tgtEl>
                                        <p:attrNameLst>
                                          <p:attrName>ppt_h</p:attrName>
                                        </p:attrNameLst>
                                      </p:cBhvr>
                                      <p:tavLst>
                                        <p:tav tm="0">
                                          <p:val>
                                            <p:fltVal val="0"/>
                                          </p:val>
                                        </p:tav>
                                        <p:tav tm="100000">
                                          <p:val>
                                            <p:strVal val="#ppt_h"/>
                                          </p:val>
                                        </p:tav>
                                      </p:tavLst>
                                    </p:anim>
                                    <p:animEffect transition="in" filter="fade">
                                      <p:cBhvr>
                                        <p:cTn id="61" dur="250"/>
                                        <p:tgtEl>
                                          <p:spTgt spid="13"/>
                                        </p:tgtEl>
                                      </p:cBhvr>
                                    </p:animEffect>
                                  </p:childTnLst>
                                </p:cTn>
                              </p:par>
                              <p:par>
                                <p:cTn id="62" presetID="6" presetClass="emph" presetSubtype="0" decel="100000" fill="hold" grpId="1" nodeType="withEffect">
                                  <p:stCondLst>
                                    <p:cond delay="200"/>
                                  </p:stCondLst>
                                  <p:childTnLst>
                                    <p:animScale>
                                      <p:cBhvr>
                                        <p:cTn id="63" dur="250" fill="hold"/>
                                        <p:tgtEl>
                                          <p:spTgt spid="13"/>
                                        </p:tgtEl>
                                      </p:cBhvr>
                                      <p:by x="120000" y="120000"/>
                                    </p:animScale>
                                  </p:childTnLst>
                                </p:cTn>
                              </p:par>
                              <p:par>
                                <p:cTn id="64" presetID="6" presetClass="emph" presetSubtype="0" decel="100000" fill="hold" grpId="2" nodeType="withEffect">
                                  <p:stCondLst>
                                    <p:cond delay="400"/>
                                  </p:stCondLst>
                                  <p:childTnLst>
                                    <p:animScale>
                                      <p:cBhvr>
                                        <p:cTn id="65" dur="250" fill="hold"/>
                                        <p:tgtEl>
                                          <p:spTgt spid="13"/>
                                        </p:tgtEl>
                                      </p:cBhvr>
                                      <p:by x="83000" y="83000"/>
                                    </p:animScale>
                                  </p:childTnLst>
                                </p:cTn>
                              </p:par>
                              <p:par>
                                <p:cTn id="66" presetID="53" presetClass="entr" presetSubtype="16" fill="hold" grpId="0" nodeType="withEffect">
                                  <p:stCondLst>
                                    <p:cond delay="400"/>
                                  </p:stCondLst>
                                  <p:childTnLst>
                                    <p:set>
                                      <p:cBhvr>
                                        <p:cTn id="67" dur="1" fill="hold">
                                          <p:stCondLst>
                                            <p:cond delay="0"/>
                                          </p:stCondLst>
                                        </p:cTn>
                                        <p:tgtEl>
                                          <p:spTgt spid="14"/>
                                        </p:tgtEl>
                                        <p:attrNameLst>
                                          <p:attrName>style.visibility</p:attrName>
                                        </p:attrNameLst>
                                      </p:cBhvr>
                                      <p:to>
                                        <p:strVal val="visible"/>
                                      </p:to>
                                    </p:set>
                                    <p:anim calcmode="lin" valueType="num">
                                      <p:cBhvr>
                                        <p:cTn id="68" dur="250" fill="hold"/>
                                        <p:tgtEl>
                                          <p:spTgt spid="14"/>
                                        </p:tgtEl>
                                        <p:attrNameLst>
                                          <p:attrName>ppt_w</p:attrName>
                                        </p:attrNameLst>
                                      </p:cBhvr>
                                      <p:tavLst>
                                        <p:tav tm="0">
                                          <p:val>
                                            <p:fltVal val="0"/>
                                          </p:val>
                                        </p:tav>
                                        <p:tav tm="100000">
                                          <p:val>
                                            <p:strVal val="#ppt_w"/>
                                          </p:val>
                                        </p:tav>
                                      </p:tavLst>
                                    </p:anim>
                                    <p:anim calcmode="lin" valueType="num">
                                      <p:cBhvr>
                                        <p:cTn id="69" dur="250" fill="hold"/>
                                        <p:tgtEl>
                                          <p:spTgt spid="14"/>
                                        </p:tgtEl>
                                        <p:attrNameLst>
                                          <p:attrName>ppt_h</p:attrName>
                                        </p:attrNameLst>
                                      </p:cBhvr>
                                      <p:tavLst>
                                        <p:tav tm="0">
                                          <p:val>
                                            <p:fltVal val="0"/>
                                          </p:val>
                                        </p:tav>
                                        <p:tav tm="100000">
                                          <p:val>
                                            <p:strVal val="#ppt_h"/>
                                          </p:val>
                                        </p:tav>
                                      </p:tavLst>
                                    </p:anim>
                                    <p:animEffect transition="in" filter="fade">
                                      <p:cBhvr>
                                        <p:cTn id="70" dur="250"/>
                                        <p:tgtEl>
                                          <p:spTgt spid="14"/>
                                        </p:tgtEl>
                                      </p:cBhvr>
                                    </p:animEffect>
                                  </p:childTnLst>
                                </p:cTn>
                              </p:par>
                              <p:par>
                                <p:cTn id="71" presetID="6" presetClass="emph" presetSubtype="0" decel="100000" fill="hold" grpId="1" nodeType="withEffect">
                                  <p:stCondLst>
                                    <p:cond delay="600"/>
                                  </p:stCondLst>
                                  <p:childTnLst>
                                    <p:animScale>
                                      <p:cBhvr>
                                        <p:cTn id="72" dur="250" fill="hold"/>
                                        <p:tgtEl>
                                          <p:spTgt spid="14"/>
                                        </p:tgtEl>
                                      </p:cBhvr>
                                      <p:by x="120000" y="120000"/>
                                    </p:animScale>
                                  </p:childTnLst>
                                </p:cTn>
                              </p:par>
                              <p:par>
                                <p:cTn id="73" presetID="6" presetClass="emph" presetSubtype="0" decel="100000" fill="hold" grpId="2" nodeType="withEffect">
                                  <p:stCondLst>
                                    <p:cond delay="800"/>
                                  </p:stCondLst>
                                  <p:childTnLst>
                                    <p:animScale>
                                      <p:cBhvr>
                                        <p:cTn id="74" dur="250" fill="hold"/>
                                        <p:tgtEl>
                                          <p:spTgt spid="14"/>
                                        </p:tgtEl>
                                      </p:cBhvr>
                                      <p:by x="83000" y="83000"/>
                                    </p:animScale>
                                  </p:childTnLst>
                                </p:cTn>
                              </p:par>
                              <p:par>
                                <p:cTn id="75" presetID="53" presetClass="entr" presetSubtype="16" fill="hold" grpId="0" nodeType="withEffect">
                                  <p:stCondLst>
                                    <p:cond delay="600"/>
                                  </p:stCondLst>
                                  <p:childTnLst>
                                    <p:set>
                                      <p:cBhvr>
                                        <p:cTn id="76" dur="1" fill="hold">
                                          <p:stCondLst>
                                            <p:cond delay="0"/>
                                          </p:stCondLst>
                                        </p:cTn>
                                        <p:tgtEl>
                                          <p:spTgt spid="22"/>
                                        </p:tgtEl>
                                        <p:attrNameLst>
                                          <p:attrName>style.visibility</p:attrName>
                                        </p:attrNameLst>
                                      </p:cBhvr>
                                      <p:to>
                                        <p:strVal val="visible"/>
                                      </p:to>
                                    </p:set>
                                    <p:anim calcmode="lin" valueType="num">
                                      <p:cBhvr>
                                        <p:cTn id="77" dur="250" fill="hold"/>
                                        <p:tgtEl>
                                          <p:spTgt spid="22"/>
                                        </p:tgtEl>
                                        <p:attrNameLst>
                                          <p:attrName>ppt_w</p:attrName>
                                        </p:attrNameLst>
                                      </p:cBhvr>
                                      <p:tavLst>
                                        <p:tav tm="0">
                                          <p:val>
                                            <p:fltVal val="0"/>
                                          </p:val>
                                        </p:tav>
                                        <p:tav tm="100000">
                                          <p:val>
                                            <p:strVal val="#ppt_w"/>
                                          </p:val>
                                        </p:tav>
                                      </p:tavLst>
                                    </p:anim>
                                    <p:anim calcmode="lin" valueType="num">
                                      <p:cBhvr>
                                        <p:cTn id="78" dur="250" fill="hold"/>
                                        <p:tgtEl>
                                          <p:spTgt spid="22"/>
                                        </p:tgtEl>
                                        <p:attrNameLst>
                                          <p:attrName>ppt_h</p:attrName>
                                        </p:attrNameLst>
                                      </p:cBhvr>
                                      <p:tavLst>
                                        <p:tav tm="0">
                                          <p:val>
                                            <p:fltVal val="0"/>
                                          </p:val>
                                        </p:tav>
                                        <p:tav tm="100000">
                                          <p:val>
                                            <p:strVal val="#ppt_h"/>
                                          </p:val>
                                        </p:tav>
                                      </p:tavLst>
                                    </p:anim>
                                    <p:animEffect transition="in" filter="fade">
                                      <p:cBhvr>
                                        <p:cTn id="79" dur="250"/>
                                        <p:tgtEl>
                                          <p:spTgt spid="22"/>
                                        </p:tgtEl>
                                      </p:cBhvr>
                                    </p:animEffect>
                                  </p:childTnLst>
                                </p:cTn>
                              </p:par>
                              <p:par>
                                <p:cTn id="80" presetID="6" presetClass="emph" presetSubtype="0" decel="100000" fill="hold" grpId="1" nodeType="withEffect">
                                  <p:stCondLst>
                                    <p:cond delay="800"/>
                                  </p:stCondLst>
                                  <p:childTnLst>
                                    <p:animScale>
                                      <p:cBhvr>
                                        <p:cTn id="81" dur="250" fill="hold"/>
                                        <p:tgtEl>
                                          <p:spTgt spid="22"/>
                                        </p:tgtEl>
                                      </p:cBhvr>
                                      <p:by x="120000" y="120000"/>
                                    </p:animScale>
                                  </p:childTnLst>
                                </p:cTn>
                              </p:par>
                              <p:par>
                                <p:cTn id="82" presetID="6" presetClass="emph" presetSubtype="0" decel="100000" fill="hold" grpId="2" nodeType="withEffect">
                                  <p:stCondLst>
                                    <p:cond delay="1000"/>
                                  </p:stCondLst>
                                  <p:childTnLst>
                                    <p:animScale>
                                      <p:cBhvr>
                                        <p:cTn id="83" dur="250" fill="hold"/>
                                        <p:tgtEl>
                                          <p:spTgt spid="22"/>
                                        </p:tgtEl>
                                      </p:cBhvr>
                                      <p:by x="83000" y="83000"/>
                                    </p:animScale>
                                  </p:childTnLst>
                                </p:cTn>
                              </p:par>
                              <p:par>
                                <p:cTn id="84" presetID="53" presetClass="entr" presetSubtype="16" fill="hold" grpId="0" nodeType="withEffect">
                                  <p:stCondLst>
                                    <p:cond delay="800"/>
                                  </p:stCondLst>
                                  <p:childTnLst>
                                    <p:set>
                                      <p:cBhvr>
                                        <p:cTn id="85" dur="1" fill="hold">
                                          <p:stCondLst>
                                            <p:cond delay="0"/>
                                          </p:stCondLst>
                                        </p:cTn>
                                        <p:tgtEl>
                                          <p:spTgt spid="30"/>
                                        </p:tgtEl>
                                        <p:attrNameLst>
                                          <p:attrName>style.visibility</p:attrName>
                                        </p:attrNameLst>
                                      </p:cBhvr>
                                      <p:to>
                                        <p:strVal val="visible"/>
                                      </p:to>
                                    </p:set>
                                    <p:anim calcmode="lin" valueType="num">
                                      <p:cBhvr>
                                        <p:cTn id="86" dur="250" fill="hold"/>
                                        <p:tgtEl>
                                          <p:spTgt spid="30"/>
                                        </p:tgtEl>
                                        <p:attrNameLst>
                                          <p:attrName>ppt_w</p:attrName>
                                        </p:attrNameLst>
                                      </p:cBhvr>
                                      <p:tavLst>
                                        <p:tav tm="0">
                                          <p:val>
                                            <p:fltVal val="0"/>
                                          </p:val>
                                        </p:tav>
                                        <p:tav tm="100000">
                                          <p:val>
                                            <p:strVal val="#ppt_w"/>
                                          </p:val>
                                        </p:tav>
                                      </p:tavLst>
                                    </p:anim>
                                    <p:anim calcmode="lin" valueType="num">
                                      <p:cBhvr>
                                        <p:cTn id="87" dur="250" fill="hold"/>
                                        <p:tgtEl>
                                          <p:spTgt spid="30"/>
                                        </p:tgtEl>
                                        <p:attrNameLst>
                                          <p:attrName>ppt_h</p:attrName>
                                        </p:attrNameLst>
                                      </p:cBhvr>
                                      <p:tavLst>
                                        <p:tav tm="0">
                                          <p:val>
                                            <p:fltVal val="0"/>
                                          </p:val>
                                        </p:tav>
                                        <p:tav tm="100000">
                                          <p:val>
                                            <p:strVal val="#ppt_h"/>
                                          </p:val>
                                        </p:tav>
                                      </p:tavLst>
                                    </p:anim>
                                    <p:animEffect transition="in" filter="fade">
                                      <p:cBhvr>
                                        <p:cTn id="88" dur="250"/>
                                        <p:tgtEl>
                                          <p:spTgt spid="30"/>
                                        </p:tgtEl>
                                      </p:cBhvr>
                                    </p:animEffect>
                                  </p:childTnLst>
                                </p:cTn>
                              </p:par>
                              <p:par>
                                <p:cTn id="89" presetID="6" presetClass="emph" presetSubtype="0" decel="100000" fill="hold" grpId="1" nodeType="withEffect">
                                  <p:stCondLst>
                                    <p:cond delay="1000"/>
                                  </p:stCondLst>
                                  <p:childTnLst>
                                    <p:animScale>
                                      <p:cBhvr>
                                        <p:cTn id="90" dur="250" fill="hold"/>
                                        <p:tgtEl>
                                          <p:spTgt spid="30"/>
                                        </p:tgtEl>
                                      </p:cBhvr>
                                      <p:by x="120000" y="120000"/>
                                    </p:animScale>
                                  </p:childTnLst>
                                </p:cTn>
                              </p:par>
                              <p:par>
                                <p:cTn id="91" presetID="6" presetClass="emph" presetSubtype="0" decel="100000" fill="hold" grpId="2" nodeType="withEffect">
                                  <p:stCondLst>
                                    <p:cond delay="1200"/>
                                  </p:stCondLst>
                                  <p:childTnLst>
                                    <p:animScale>
                                      <p:cBhvr>
                                        <p:cTn id="92" dur="250" fill="hold"/>
                                        <p:tgtEl>
                                          <p:spTgt spid="30"/>
                                        </p:tgtEl>
                                      </p:cBhvr>
                                      <p:by x="83000" y="83000"/>
                                    </p:animScale>
                                  </p:childTnLst>
                                </p:cTn>
                              </p:par>
                            </p:childTnLst>
                          </p:cTn>
                        </p:par>
                        <p:par>
                          <p:cTn id="93" fill="hold">
                            <p:stCondLst>
                              <p:cond delay="4525"/>
                            </p:stCondLst>
                            <p:childTnLst>
                              <p:par>
                                <p:cTn id="94" presetID="53" presetClass="entr" presetSubtype="16" fill="hold" grpId="0" nodeType="afterEffect">
                                  <p:stCondLst>
                                    <p:cond delay="0"/>
                                  </p:stCondLst>
                                  <p:iterate type="lt">
                                    <p:tmPct val="10000"/>
                                  </p:iterate>
                                  <p:childTnLst>
                                    <p:set>
                                      <p:cBhvr>
                                        <p:cTn id="95" dur="1" fill="hold">
                                          <p:stCondLst>
                                            <p:cond delay="0"/>
                                          </p:stCondLst>
                                        </p:cTn>
                                        <p:tgtEl>
                                          <p:spTgt spid="31"/>
                                        </p:tgtEl>
                                        <p:attrNameLst>
                                          <p:attrName>style.visibility</p:attrName>
                                        </p:attrNameLst>
                                      </p:cBhvr>
                                      <p:to>
                                        <p:strVal val="visible"/>
                                      </p:to>
                                    </p:set>
                                    <p:anim calcmode="lin" valueType="num">
                                      <p:cBhvr>
                                        <p:cTn id="96" dur="250" fill="hold"/>
                                        <p:tgtEl>
                                          <p:spTgt spid="31"/>
                                        </p:tgtEl>
                                        <p:attrNameLst>
                                          <p:attrName>ppt_w</p:attrName>
                                        </p:attrNameLst>
                                      </p:cBhvr>
                                      <p:tavLst>
                                        <p:tav tm="0">
                                          <p:val>
                                            <p:fltVal val="0"/>
                                          </p:val>
                                        </p:tav>
                                        <p:tav tm="100000">
                                          <p:val>
                                            <p:strVal val="#ppt_w"/>
                                          </p:val>
                                        </p:tav>
                                      </p:tavLst>
                                    </p:anim>
                                    <p:anim calcmode="lin" valueType="num">
                                      <p:cBhvr>
                                        <p:cTn id="97" dur="250" fill="hold"/>
                                        <p:tgtEl>
                                          <p:spTgt spid="31"/>
                                        </p:tgtEl>
                                        <p:attrNameLst>
                                          <p:attrName>ppt_h</p:attrName>
                                        </p:attrNameLst>
                                      </p:cBhvr>
                                      <p:tavLst>
                                        <p:tav tm="0">
                                          <p:val>
                                            <p:fltVal val="0"/>
                                          </p:val>
                                        </p:tav>
                                        <p:tav tm="100000">
                                          <p:val>
                                            <p:strVal val="#ppt_h"/>
                                          </p:val>
                                        </p:tav>
                                      </p:tavLst>
                                    </p:anim>
                                    <p:animEffect transition="in" filter="fade">
                                      <p:cBhvr>
                                        <p:cTn id="98" dur="250"/>
                                        <p:tgtEl>
                                          <p:spTgt spid="31"/>
                                        </p:tgtEl>
                                      </p:cBhvr>
                                    </p:animEffect>
                                  </p:childTnLst>
                                </p:cTn>
                              </p:par>
                            </p:childTnLst>
                          </p:cTn>
                        </p:par>
                        <p:par>
                          <p:cTn id="99" fill="hold">
                            <p:stCondLst>
                              <p:cond delay="7050"/>
                            </p:stCondLst>
                            <p:childTnLst>
                              <p:par>
                                <p:cTn id="100" presetID="12" presetClass="entr" presetSubtype="8" fill="hold" grpId="0" nodeType="afterEffect">
                                  <p:stCondLst>
                                    <p:cond delay="0"/>
                                  </p:stCondLst>
                                  <p:childTnLst>
                                    <p:set>
                                      <p:cBhvr>
                                        <p:cTn id="101" dur="1" fill="hold">
                                          <p:stCondLst>
                                            <p:cond delay="0"/>
                                          </p:stCondLst>
                                        </p:cTn>
                                        <p:tgtEl>
                                          <p:spTgt spid="17"/>
                                        </p:tgtEl>
                                        <p:attrNameLst>
                                          <p:attrName>style.visibility</p:attrName>
                                        </p:attrNameLst>
                                      </p:cBhvr>
                                      <p:to>
                                        <p:strVal val="visible"/>
                                      </p:to>
                                    </p:set>
                                    <p:anim calcmode="lin" valueType="num">
                                      <p:cBhvr additive="base">
                                        <p:cTn id="102" dur="500"/>
                                        <p:tgtEl>
                                          <p:spTgt spid="17"/>
                                        </p:tgtEl>
                                        <p:attrNameLst>
                                          <p:attrName>ppt_x</p:attrName>
                                        </p:attrNameLst>
                                      </p:cBhvr>
                                      <p:tavLst>
                                        <p:tav tm="0">
                                          <p:val>
                                            <p:strVal val="#ppt_x-#ppt_w*1.125000"/>
                                          </p:val>
                                        </p:tav>
                                        <p:tav tm="100000">
                                          <p:val>
                                            <p:strVal val="#ppt_x"/>
                                          </p:val>
                                        </p:tav>
                                      </p:tavLst>
                                    </p:anim>
                                    <p:animEffect transition="in" filter="wipe(right)">
                                      <p:cBhvr>
                                        <p:cTn id="103" dur="500"/>
                                        <p:tgtEl>
                                          <p:spTgt spid="17"/>
                                        </p:tgtEl>
                                      </p:cBhvr>
                                    </p:animEffect>
                                  </p:childTnLst>
                                </p:cTn>
                              </p:par>
                            </p:childTnLst>
                          </p:cTn>
                        </p:par>
                        <p:par>
                          <p:cTn id="104" fill="hold">
                            <p:stCondLst>
                              <p:cond delay="7550"/>
                            </p:stCondLst>
                            <p:childTnLst>
                              <p:par>
                                <p:cTn id="105" presetID="53" presetClass="entr" presetSubtype="16" fill="hold" grpId="0" nodeType="afterEffect">
                                  <p:stCondLst>
                                    <p:cond delay="0"/>
                                  </p:stCondLst>
                                  <p:childTnLst>
                                    <p:set>
                                      <p:cBhvr>
                                        <p:cTn id="106" dur="1" fill="hold">
                                          <p:stCondLst>
                                            <p:cond delay="0"/>
                                          </p:stCondLst>
                                        </p:cTn>
                                        <p:tgtEl>
                                          <p:spTgt spid="9"/>
                                        </p:tgtEl>
                                        <p:attrNameLst>
                                          <p:attrName>style.visibility</p:attrName>
                                        </p:attrNameLst>
                                      </p:cBhvr>
                                      <p:to>
                                        <p:strVal val="visible"/>
                                      </p:to>
                                    </p:set>
                                    <p:anim calcmode="lin" valueType="num">
                                      <p:cBhvr>
                                        <p:cTn id="107" dur="250" fill="hold"/>
                                        <p:tgtEl>
                                          <p:spTgt spid="9"/>
                                        </p:tgtEl>
                                        <p:attrNameLst>
                                          <p:attrName>ppt_w</p:attrName>
                                        </p:attrNameLst>
                                      </p:cBhvr>
                                      <p:tavLst>
                                        <p:tav tm="0">
                                          <p:val>
                                            <p:fltVal val="0"/>
                                          </p:val>
                                        </p:tav>
                                        <p:tav tm="100000">
                                          <p:val>
                                            <p:strVal val="#ppt_w"/>
                                          </p:val>
                                        </p:tav>
                                      </p:tavLst>
                                    </p:anim>
                                    <p:anim calcmode="lin" valueType="num">
                                      <p:cBhvr>
                                        <p:cTn id="108" dur="250" fill="hold"/>
                                        <p:tgtEl>
                                          <p:spTgt spid="9"/>
                                        </p:tgtEl>
                                        <p:attrNameLst>
                                          <p:attrName>ppt_h</p:attrName>
                                        </p:attrNameLst>
                                      </p:cBhvr>
                                      <p:tavLst>
                                        <p:tav tm="0">
                                          <p:val>
                                            <p:fltVal val="0"/>
                                          </p:val>
                                        </p:tav>
                                        <p:tav tm="100000">
                                          <p:val>
                                            <p:strVal val="#ppt_h"/>
                                          </p:val>
                                        </p:tav>
                                      </p:tavLst>
                                    </p:anim>
                                    <p:animEffect transition="in" filter="fade">
                                      <p:cBhvr>
                                        <p:cTn id="109" dur="250"/>
                                        <p:tgtEl>
                                          <p:spTgt spid="9"/>
                                        </p:tgtEl>
                                      </p:cBhvr>
                                    </p:animEffect>
                                  </p:childTnLst>
                                </p:cTn>
                              </p:par>
                              <p:par>
                                <p:cTn id="110" presetID="6" presetClass="emph" presetSubtype="0" decel="100000" fill="hold" grpId="1" nodeType="withEffect">
                                  <p:stCondLst>
                                    <p:cond delay="200"/>
                                  </p:stCondLst>
                                  <p:childTnLst>
                                    <p:animScale>
                                      <p:cBhvr>
                                        <p:cTn id="111" dur="250" fill="hold"/>
                                        <p:tgtEl>
                                          <p:spTgt spid="9"/>
                                        </p:tgtEl>
                                      </p:cBhvr>
                                      <p:by x="120000" y="120000"/>
                                    </p:animScale>
                                  </p:childTnLst>
                                </p:cTn>
                              </p:par>
                              <p:par>
                                <p:cTn id="112" presetID="6" presetClass="emph" presetSubtype="0" decel="100000" fill="hold" grpId="2" nodeType="withEffect">
                                  <p:stCondLst>
                                    <p:cond delay="400"/>
                                  </p:stCondLst>
                                  <p:childTnLst>
                                    <p:animScale>
                                      <p:cBhvr>
                                        <p:cTn id="113" dur="250" fill="hold"/>
                                        <p:tgtEl>
                                          <p:spTgt spid="9"/>
                                        </p:tgtEl>
                                      </p:cBhvr>
                                      <p:by x="83000" y="83000"/>
                                    </p:animScale>
                                  </p:childTnLst>
                                </p:cTn>
                              </p:par>
                              <p:par>
                                <p:cTn id="114" presetID="53" presetClass="entr" presetSubtype="16" fill="hold" grpId="0" nodeType="withEffect">
                                  <p:stCondLst>
                                    <p:cond delay="400"/>
                                  </p:stCondLst>
                                  <p:childTnLst>
                                    <p:set>
                                      <p:cBhvr>
                                        <p:cTn id="115" dur="1" fill="hold">
                                          <p:stCondLst>
                                            <p:cond delay="0"/>
                                          </p:stCondLst>
                                        </p:cTn>
                                        <p:tgtEl>
                                          <p:spTgt spid="10"/>
                                        </p:tgtEl>
                                        <p:attrNameLst>
                                          <p:attrName>style.visibility</p:attrName>
                                        </p:attrNameLst>
                                      </p:cBhvr>
                                      <p:to>
                                        <p:strVal val="visible"/>
                                      </p:to>
                                    </p:set>
                                    <p:anim calcmode="lin" valueType="num">
                                      <p:cBhvr>
                                        <p:cTn id="116" dur="250" fill="hold"/>
                                        <p:tgtEl>
                                          <p:spTgt spid="10"/>
                                        </p:tgtEl>
                                        <p:attrNameLst>
                                          <p:attrName>ppt_w</p:attrName>
                                        </p:attrNameLst>
                                      </p:cBhvr>
                                      <p:tavLst>
                                        <p:tav tm="0">
                                          <p:val>
                                            <p:fltVal val="0"/>
                                          </p:val>
                                        </p:tav>
                                        <p:tav tm="100000">
                                          <p:val>
                                            <p:strVal val="#ppt_w"/>
                                          </p:val>
                                        </p:tav>
                                      </p:tavLst>
                                    </p:anim>
                                    <p:anim calcmode="lin" valueType="num">
                                      <p:cBhvr>
                                        <p:cTn id="117" dur="250" fill="hold"/>
                                        <p:tgtEl>
                                          <p:spTgt spid="10"/>
                                        </p:tgtEl>
                                        <p:attrNameLst>
                                          <p:attrName>ppt_h</p:attrName>
                                        </p:attrNameLst>
                                      </p:cBhvr>
                                      <p:tavLst>
                                        <p:tav tm="0">
                                          <p:val>
                                            <p:fltVal val="0"/>
                                          </p:val>
                                        </p:tav>
                                        <p:tav tm="100000">
                                          <p:val>
                                            <p:strVal val="#ppt_h"/>
                                          </p:val>
                                        </p:tav>
                                      </p:tavLst>
                                    </p:anim>
                                    <p:animEffect transition="in" filter="fade">
                                      <p:cBhvr>
                                        <p:cTn id="118" dur="250"/>
                                        <p:tgtEl>
                                          <p:spTgt spid="10"/>
                                        </p:tgtEl>
                                      </p:cBhvr>
                                    </p:animEffect>
                                  </p:childTnLst>
                                </p:cTn>
                              </p:par>
                              <p:par>
                                <p:cTn id="119" presetID="6" presetClass="emph" presetSubtype="0" decel="100000" fill="hold" grpId="1" nodeType="withEffect">
                                  <p:stCondLst>
                                    <p:cond delay="600"/>
                                  </p:stCondLst>
                                  <p:childTnLst>
                                    <p:animScale>
                                      <p:cBhvr>
                                        <p:cTn id="120" dur="250" fill="hold"/>
                                        <p:tgtEl>
                                          <p:spTgt spid="10"/>
                                        </p:tgtEl>
                                      </p:cBhvr>
                                      <p:by x="120000" y="120000"/>
                                    </p:animScale>
                                  </p:childTnLst>
                                </p:cTn>
                              </p:par>
                              <p:par>
                                <p:cTn id="121" presetID="6" presetClass="emph" presetSubtype="0" decel="100000" fill="hold" grpId="2" nodeType="withEffect">
                                  <p:stCondLst>
                                    <p:cond delay="800"/>
                                  </p:stCondLst>
                                  <p:childTnLst>
                                    <p:animScale>
                                      <p:cBhvr>
                                        <p:cTn id="122" dur="250" fill="hold"/>
                                        <p:tgtEl>
                                          <p:spTgt spid="10"/>
                                        </p:tgtEl>
                                      </p:cBhvr>
                                      <p:by x="83000" y="83000"/>
                                    </p:animScale>
                                  </p:childTnLst>
                                </p:cTn>
                              </p:par>
                              <p:par>
                                <p:cTn id="123" presetID="53" presetClass="entr" presetSubtype="16" fill="hold" grpId="0" nodeType="withEffect">
                                  <p:stCondLst>
                                    <p:cond delay="600"/>
                                  </p:stCondLst>
                                  <p:childTnLst>
                                    <p:set>
                                      <p:cBhvr>
                                        <p:cTn id="124" dur="1" fill="hold">
                                          <p:stCondLst>
                                            <p:cond delay="0"/>
                                          </p:stCondLst>
                                        </p:cTn>
                                        <p:tgtEl>
                                          <p:spTgt spid="24"/>
                                        </p:tgtEl>
                                        <p:attrNameLst>
                                          <p:attrName>style.visibility</p:attrName>
                                        </p:attrNameLst>
                                      </p:cBhvr>
                                      <p:to>
                                        <p:strVal val="visible"/>
                                      </p:to>
                                    </p:set>
                                    <p:anim calcmode="lin" valueType="num">
                                      <p:cBhvr>
                                        <p:cTn id="125" dur="250" fill="hold"/>
                                        <p:tgtEl>
                                          <p:spTgt spid="24"/>
                                        </p:tgtEl>
                                        <p:attrNameLst>
                                          <p:attrName>ppt_w</p:attrName>
                                        </p:attrNameLst>
                                      </p:cBhvr>
                                      <p:tavLst>
                                        <p:tav tm="0">
                                          <p:val>
                                            <p:fltVal val="0"/>
                                          </p:val>
                                        </p:tav>
                                        <p:tav tm="100000">
                                          <p:val>
                                            <p:strVal val="#ppt_w"/>
                                          </p:val>
                                        </p:tav>
                                      </p:tavLst>
                                    </p:anim>
                                    <p:anim calcmode="lin" valueType="num">
                                      <p:cBhvr>
                                        <p:cTn id="126" dur="250" fill="hold"/>
                                        <p:tgtEl>
                                          <p:spTgt spid="24"/>
                                        </p:tgtEl>
                                        <p:attrNameLst>
                                          <p:attrName>ppt_h</p:attrName>
                                        </p:attrNameLst>
                                      </p:cBhvr>
                                      <p:tavLst>
                                        <p:tav tm="0">
                                          <p:val>
                                            <p:fltVal val="0"/>
                                          </p:val>
                                        </p:tav>
                                        <p:tav tm="100000">
                                          <p:val>
                                            <p:strVal val="#ppt_h"/>
                                          </p:val>
                                        </p:tav>
                                      </p:tavLst>
                                    </p:anim>
                                    <p:animEffect transition="in" filter="fade">
                                      <p:cBhvr>
                                        <p:cTn id="127" dur="250"/>
                                        <p:tgtEl>
                                          <p:spTgt spid="24"/>
                                        </p:tgtEl>
                                      </p:cBhvr>
                                    </p:animEffect>
                                  </p:childTnLst>
                                </p:cTn>
                              </p:par>
                              <p:par>
                                <p:cTn id="128" presetID="6" presetClass="emph" presetSubtype="0" decel="100000" fill="hold" grpId="1" nodeType="withEffect">
                                  <p:stCondLst>
                                    <p:cond delay="800"/>
                                  </p:stCondLst>
                                  <p:childTnLst>
                                    <p:animScale>
                                      <p:cBhvr>
                                        <p:cTn id="129" dur="250" fill="hold"/>
                                        <p:tgtEl>
                                          <p:spTgt spid="24"/>
                                        </p:tgtEl>
                                      </p:cBhvr>
                                      <p:by x="120000" y="120000"/>
                                    </p:animScale>
                                  </p:childTnLst>
                                </p:cTn>
                              </p:par>
                              <p:par>
                                <p:cTn id="130" presetID="6" presetClass="emph" presetSubtype="0" decel="100000" fill="hold" grpId="2" nodeType="withEffect">
                                  <p:stCondLst>
                                    <p:cond delay="1000"/>
                                  </p:stCondLst>
                                  <p:childTnLst>
                                    <p:animScale>
                                      <p:cBhvr>
                                        <p:cTn id="131" dur="250" fill="hold"/>
                                        <p:tgtEl>
                                          <p:spTgt spid="24"/>
                                        </p:tgtEl>
                                      </p:cBhvr>
                                      <p:by x="83000" y="83000"/>
                                    </p:animScale>
                                  </p:childTnLst>
                                </p:cTn>
                              </p:par>
                              <p:par>
                                <p:cTn id="132" presetID="53" presetClass="entr" presetSubtype="16" fill="hold" grpId="0" nodeType="withEffect">
                                  <p:stCondLst>
                                    <p:cond delay="800"/>
                                  </p:stCondLst>
                                  <p:childTnLst>
                                    <p:set>
                                      <p:cBhvr>
                                        <p:cTn id="133" dur="1" fill="hold">
                                          <p:stCondLst>
                                            <p:cond delay="0"/>
                                          </p:stCondLst>
                                        </p:cTn>
                                        <p:tgtEl>
                                          <p:spTgt spid="32"/>
                                        </p:tgtEl>
                                        <p:attrNameLst>
                                          <p:attrName>style.visibility</p:attrName>
                                        </p:attrNameLst>
                                      </p:cBhvr>
                                      <p:to>
                                        <p:strVal val="visible"/>
                                      </p:to>
                                    </p:set>
                                    <p:anim calcmode="lin" valueType="num">
                                      <p:cBhvr>
                                        <p:cTn id="134" dur="250" fill="hold"/>
                                        <p:tgtEl>
                                          <p:spTgt spid="32"/>
                                        </p:tgtEl>
                                        <p:attrNameLst>
                                          <p:attrName>ppt_w</p:attrName>
                                        </p:attrNameLst>
                                      </p:cBhvr>
                                      <p:tavLst>
                                        <p:tav tm="0">
                                          <p:val>
                                            <p:fltVal val="0"/>
                                          </p:val>
                                        </p:tav>
                                        <p:tav tm="100000">
                                          <p:val>
                                            <p:strVal val="#ppt_w"/>
                                          </p:val>
                                        </p:tav>
                                      </p:tavLst>
                                    </p:anim>
                                    <p:anim calcmode="lin" valueType="num">
                                      <p:cBhvr>
                                        <p:cTn id="135" dur="250" fill="hold"/>
                                        <p:tgtEl>
                                          <p:spTgt spid="32"/>
                                        </p:tgtEl>
                                        <p:attrNameLst>
                                          <p:attrName>ppt_h</p:attrName>
                                        </p:attrNameLst>
                                      </p:cBhvr>
                                      <p:tavLst>
                                        <p:tav tm="0">
                                          <p:val>
                                            <p:fltVal val="0"/>
                                          </p:val>
                                        </p:tav>
                                        <p:tav tm="100000">
                                          <p:val>
                                            <p:strVal val="#ppt_h"/>
                                          </p:val>
                                        </p:tav>
                                      </p:tavLst>
                                    </p:anim>
                                    <p:animEffect transition="in" filter="fade">
                                      <p:cBhvr>
                                        <p:cTn id="136" dur="250"/>
                                        <p:tgtEl>
                                          <p:spTgt spid="32"/>
                                        </p:tgtEl>
                                      </p:cBhvr>
                                    </p:animEffect>
                                  </p:childTnLst>
                                </p:cTn>
                              </p:par>
                              <p:par>
                                <p:cTn id="137" presetID="6" presetClass="emph" presetSubtype="0" decel="100000" fill="hold" grpId="1" nodeType="withEffect">
                                  <p:stCondLst>
                                    <p:cond delay="1000"/>
                                  </p:stCondLst>
                                  <p:childTnLst>
                                    <p:animScale>
                                      <p:cBhvr>
                                        <p:cTn id="138" dur="250" fill="hold"/>
                                        <p:tgtEl>
                                          <p:spTgt spid="32"/>
                                        </p:tgtEl>
                                      </p:cBhvr>
                                      <p:by x="120000" y="120000"/>
                                    </p:animScale>
                                  </p:childTnLst>
                                </p:cTn>
                              </p:par>
                              <p:par>
                                <p:cTn id="139" presetID="6" presetClass="emph" presetSubtype="0" decel="100000" fill="hold" grpId="2" nodeType="withEffect">
                                  <p:stCondLst>
                                    <p:cond delay="1200"/>
                                  </p:stCondLst>
                                  <p:childTnLst>
                                    <p:animScale>
                                      <p:cBhvr>
                                        <p:cTn id="140" dur="250" fill="hold"/>
                                        <p:tgtEl>
                                          <p:spTgt spid="32"/>
                                        </p:tgtEl>
                                      </p:cBhvr>
                                      <p:by x="83000" y="83000"/>
                                    </p:animScale>
                                  </p:childTnLst>
                                </p:cTn>
                              </p:par>
                            </p:childTnLst>
                          </p:cTn>
                        </p:par>
                        <p:par>
                          <p:cTn id="141" fill="hold">
                            <p:stCondLst>
                              <p:cond delay="8050"/>
                            </p:stCondLst>
                            <p:childTnLst>
                              <p:par>
                                <p:cTn id="142" presetID="53" presetClass="entr" presetSubtype="16" fill="hold" grpId="0" nodeType="afterEffect">
                                  <p:stCondLst>
                                    <p:cond delay="0"/>
                                  </p:stCondLst>
                                  <p:iterate type="lt">
                                    <p:tmPct val="10000"/>
                                  </p:iterate>
                                  <p:childTnLst>
                                    <p:set>
                                      <p:cBhvr>
                                        <p:cTn id="143" dur="1" fill="hold">
                                          <p:stCondLst>
                                            <p:cond delay="0"/>
                                          </p:stCondLst>
                                        </p:cTn>
                                        <p:tgtEl>
                                          <p:spTgt spid="33"/>
                                        </p:tgtEl>
                                        <p:attrNameLst>
                                          <p:attrName>style.visibility</p:attrName>
                                        </p:attrNameLst>
                                      </p:cBhvr>
                                      <p:to>
                                        <p:strVal val="visible"/>
                                      </p:to>
                                    </p:set>
                                    <p:anim calcmode="lin" valueType="num">
                                      <p:cBhvr>
                                        <p:cTn id="144" dur="250" fill="hold"/>
                                        <p:tgtEl>
                                          <p:spTgt spid="33"/>
                                        </p:tgtEl>
                                        <p:attrNameLst>
                                          <p:attrName>ppt_w</p:attrName>
                                        </p:attrNameLst>
                                      </p:cBhvr>
                                      <p:tavLst>
                                        <p:tav tm="0">
                                          <p:val>
                                            <p:fltVal val="0"/>
                                          </p:val>
                                        </p:tav>
                                        <p:tav tm="100000">
                                          <p:val>
                                            <p:strVal val="#ppt_w"/>
                                          </p:val>
                                        </p:tav>
                                      </p:tavLst>
                                    </p:anim>
                                    <p:anim calcmode="lin" valueType="num">
                                      <p:cBhvr>
                                        <p:cTn id="145" dur="250" fill="hold"/>
                                        <p:tgtEl>
                                          <p:spTgt spid="33"/>
                                        </p:tgtEl>
                                        <p:attrNameLst>
                                          <p:attrName>ppt_h</p:attrName>
                                        </p:attrNameLst>
                                      </p:cBhvr>
                                      <p:tavLst>
                                        <p:tav tm="0">
                                          <p:val>
                                            <p:fltVal val="0"/>
                                          </p:val>
                                        </p:tav>
                                        <p:tav tm="100000">
                                          <p:val>
                                            <p:strVal val="#ppt_h"/>
                                          </p:val>
                                        </p:tav>
                                      </p:tavLst>
                                    </p:anim>
                                    <p:animEffect transition="in" filter="fade">
                                      <p:cBhvr>
                                        <p:cTn id="146" dur="2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9" grpId="0" animBg="1"/>
      <p:bldP spid="9" grpId="1" animBg="1"/>
      <p:bldP spid="9" grpId="2" animBg="1"/>
      <p:bldP spid="10" grpId="0" animBg="1"/>
      <p:bldP spid="10" grpId="1" animBg="1"/>
      <p:bldP spid="10" grpId="2" animBg="1"/>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8" grpId="0" animBg="1"/>
      <p:bldP spid="22" grpId="0" animBg="1"/>
      <p:bldP spid="22" grpId="1" animBg="1"/>
      <p:bldP spid="22" grpId="2" animBg="1"/>
      <p:bldP spid="23" grpId="0" animBg="1"/>
      <p:bldP spid="23" grpId="1" animBg="1"/>
      <p:bldP spid="23" grpId="2" animBg="1"/>
      <p:bldP spid="24" grpId="0" animBg="1"/>
      <p:bldP spid="24" grpId="1" animBg="1"/>
      <p:bldP spid="24" grpId="2" animBg="1"/>
      <p:bldP spid="25" grpId="0"/>
      <p:bldP spid="25" grpId="1"/>
      <p:bldP spid="25" grpId="2"/>
      <p:bldP spid="29" grpId="0"/>
      <p:bldP spid="30" grpId="0"/>
      <p:bldP spid="30" grpId="1"/>
      <p:bldP spid="30" grpId="2"/>
      <p:bldP spid="31" grpId="0"/>
      <p:bldP spid="32" grpId="0"/>
      <p:bldP spid="32" grpId="1"/>
      <p:bldP spid="32" grpId="2"/>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22"/>
          <p:cNvSpPr txBox="1"/>
          <p:nvPr/>
        </p:nvSpPr>
        <p:spPr>
          <a:xfrm>
            <a:off x="3024060" y="946662"/>
            <a:ext cx="6143883" cy="615553"/>
          </a:xfrm>
          <a:prstGeom prst="rect">
            <a:avLst/>
          </a:prstGeom>
          <a:noFill/>
        </p:spPr>
        <p:txBody>
          <a:bodyPr wrap="square" lIns="121908" tIns="60954" rIns="121908" bIns="60954" rtlCol="0">
            <a:spAutoFit/>
          </a:bodyPr>
          <a:lstStyle/>
          <a:p>
            <a:pPr algn="ctr"/>
            <a:r>
              <a:rPr lang="zh-CN" altLang="en-US" sz="3200" b="1" dirty="0">
                <a:latin typeface="微软雅黑" panose="020B0503020204020204" pitchFamily="34" charset="-122"/>
                <a:ea typeface="微软雅黑" panose="020B0503020204020204" pitchFamily="34" charset="-122"/>
              </a:rPr>
              <a:t>与去年相比</a:t>
            </a:r>
          </a:p>
        </p:txBody>
      </p:sp>
      <p:sp>
        <p:nvSpPr>
          <p:cNvPr id="69" name="圆角矩形 68"/>
          <p:cNvSpPr/>
          <p:nvPr/>
        </p:nvSpPr>
        <p:spPr>
          <a:xfrm>
            <a:off x="2843782" y="2483108"/>
            <a:ext cx="6690216" cy="568200"/>
          </a:xfrm>
          <a:prstGeom prst="roundRect">
            <a:avLst>
              <a:gd name="adj" fmla="val 50000"/>
            </a:avLst>
          </a:pr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0" name="TextBox 19"/>
          <p:cNvSpPr txBox="1"/>
          <p:nvPr/>
        </p:nvSpPr>
        <p:spPr>
          <a:xfrm>
            <a:off x="2138855" y="1801283"/>
            <a:ext cx="3051841" cy="543214"/>
          </a:xfrm>
          <a:prstGeom prst="rect">
            <a:avLst/>
          </a:prstGeom>
          <a:noFill/>
        </p:spPr>
        <p:txBody>
          <a:bodyPr wrap="square" lIns="121908" tIns="60954" rIns="121908" bIns="60954" rtlCol="0">
            <a:spAutoFit/>
          </a:bodyPr>
          <a:lstStyle/>
          <a:p>
            <a:pPr>
              <a:lnSpc>
                <a:spcPct val="130000"/>
              </a:lnSpc>
            </a:pPr>
            <a:r>
              <a:rPr lang="en-US" altLang="zh-CN" sz="2100" dirty="0">
                <a:latin typeface="微软雅黑" panose="020B0503020204020204" pitchFamily="34" charset="-122"/>
                <a:ea typeface="微软雅黑" panose="020B0503020204020204" pitchFamily="34" charset="-122"/>
              </a:rPr>
              <a:t>2016</a:t>
            </a:r>
            <a:r>
              <a:rPr lang="zh-CN" altLang="en-US" sz="2100" dirty="0">
                <a:latin typeface="微软雅黑" panose="020B0503020204020204" pitchFamily="34" charset="-122"/>
                <a:ea typeface="微软雅黑" panose="020B0503020204020204" pitchFamily="34" charset="-122"/>
              </a:rPr>
              <a:t>年任务完成情况</a:t>
            </a:r>
          </a:p>
        </p:txBody>
      </p:sp>
      <p:sp>
        <p:nvSpPr>
          <p:cNvPr id="71" name="TextBox 20"/>
          <p:cNvSpPr txBox="1"/>
          <p:nvPr/>
        </p:nvSpPr>
        <p:spPr>
          <a:xfrm>
            <a:off x="7259367" y="1801283"/>
            <a:ext cx="3051841" cy="543214"/>
          </a:xfrm>
          <a:prstGeom prst="rect">
            <a:avLst/>
          </a:prstGeom>
          <a:noFill/>
        </p:spPr>
        <p:txBody>
          <a:bodyPr wrap="square" lIns="121908" tIns="60954" rIns="121908" bIns="60954" rtlCol="0">
            <a:spAutoFit/>
          </a:bodyPr>
          <a:lstStyle/>
          <a:p>
            <a:pPr>
              <a:lnSpc>
                <a:spcPct val="130000"/>
              </a:lnSpc>
            </a:pPr>
            <a:r>
              <a:rPr lang="en-US" altLang="zh-CN" sz="2100" dirty="0">
                <a:latin typeface="微软雅黑" panose="020B0503020204020204" pitchFamily="34" charset="-122"/>
                <a:ea typeface="微软雅黑" panose="020B0503020204020204" pitchFamily="34" charset="-122"/>
              </a:rPr>
              <a:t>2017</a:t>
            </a:r>
            <a:r>
              <a:rPr lang="zh-CN" altLang="en-US" sz="2100" dirty="0">
                <a:latin typeface="微软雅黑" panose="020B0503020204020204" pitchFamily="34" charset="-122"/>
                <a:ea typeface="微软雅黑" panose="020B0503020204020204" pitchFamily="34" charset="-122"/>
              </a:rPr>
              <a:t>年任务完成情况</a:t>
            </a:r>
          </a:p>
        </p:txBody>
      </p:sp>
      <p:grpSp>
        <p:nvGrpSpPr>
          <p:cNvPr id="72" name="组合 71"/>
          <p:cNvGrpSpPr/>
          <p:nvPr/>
        </p:nvGrpSpPr>
        <p:grpSpPr>
          <a:xfrm>
            <a:off x="5190695" y="2466862"/>
            <a:ext cx="1926731" cy="584449"/>
            <a:chOff x="5162989" y="2466859"/>
            <a:chExt cx="1926981" cy="584449"/>
          </a:xfrm>
        </p:grpSpPr>
        <p:grpSp>
          <p:nvGrpSpPr>
            <p:cNvPr id="73" name="组合 72"/>
            <p:cNvGrpSpPr/>
            <p:nvPr/>
          </p:nvGrpSpPr>
          <p:grpSpPr>
            <a:xfrm>
              <a:off x="5162989" y="2466859"/>
              <a:ext cx="1926981" cy="584449"/>
              <a:chOff x="4143851" y="532568"/>
              <a:chExt cx="4142700" cy="584449"/>
            </a:xfrm>
          </p:grpSpPr>
          <p:sp>
            <p:nvSpPr>
              <p:cNvPr id="75" name="圆角矩形 74"/>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6" name="圆角矩形 75"/>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74" name="TextBox 25"/>
            <p:cNvSpPr txBox="1"/>
            <p:nvPr/>
          </p:nvSpPr>
          <p:spPr>
            <a:xfrm>
              <a:off x="5375920" y="2522994"/>
              <a:ext cx="1561909" cy="492443"/>
            </a:xfrm>
            <a:prstGeom prst="rect">
              <a:avLst/>
            </a:prstGeom>
            <a:noFill/>
          </p:spPr>
          <p:txBody>
            <a:bodyPr wrap="square" rtlCol="0">
              <a:spAutoFit/>
            </a:bodyPr>
            <a:lstStyle/>
            <a:p>
              <a:pPr algn="ctr">
                <a:lnSpc>
                  <a:spcPct val="130000"/>
                </a:lnSpc>
              </a:pPr>
              <a:r>
                <a:rPr lang="zh-CN" altLang="en-US" sz="2000" b="1" dirty="0">
                  <a:solidFill>
                    <a:schemeClr val="accent1"/>
                  </a:solidFill>
                  <a:latin typeface="微软雅黑" panose="020B0503020204020204" pitchFamily="34" charset="-122"/>
                  <a:ea typeface="微软雅黑" panose="020B0503020204020204" pitchFamily="34" charset="-122"/>
                </a:rPr>
                <a:t>完成率</a:t>
              </a:r>
            </a:p>
          </p:txBody>
        </p:sp>
      </p:grpSp>
      <p:sp>
        <p:nvSpPr>
          <p:cNvPr id="77" name="TextBox 26"/>
          <p:cNvSpPr txBox="1"/>
          <p:nvPr/>
        </p:nvSpPr>
        <p:spPr>
          <a:xfrm>
            <a:off x="3459634" y="2522995"/>
            <a:ext cx="1561706" cy="523220"/>
          </a:xfrm>
          <a:prstGeom prst="rect">
            <a:avLst/>
          </a:prstGeom>
          <a:noFill/>
        </p:spPr>
        <p:txBody>
          <a:bodyPr wrap="square" lIns="121908" tIns="60954" rIns="121908" bIns="60954" rtlCol="0">
            <a:spAutoFit/>
          </a:bodyPr>
          <a:lstStyle/>
          <a:p>
            <a:pPr algn="r">
              <a:lnSpc>
                <a:spcPct val="130000"/>
              </a:lnSpc>
            </a:pPr>
            <a:r>
              <a:rPr lang="en-US" altLang="zh-CN" sz="2000" dirty="0">
                <a:solidFill>
                  <a:schemeClr val="bg1"/>
                </a:solidFill>
                <a:latin typeface="微软雅黑" panose="020B0503020204020204" pitchFamily="34" charset="-122"/>
                <a:ea typeface="微软雅黑" panose="020B0503020204020204" pitchFamily="34" charset="-122"/>
              </a:rPr>
              <a:t>80%</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78" name="TextBox 27"/>
          <p:cNvSpPr txBox="1"/>
          <p:nvPr/>
        </p:nvSpPr>
        <p:spPr>
          <a:xfrm>
            <a:off x="7259364" y="2522995"/>
            <a:ext cx="1561706" cy="523220"/>
          </a:xfrm>
          <a:prstGeom prst="rect">
            <a:avLst/>
          </a:prstGeom>
          <a:noFill/>
        </p:spPr>
        <p:txBody>
          <a:bodyPr wrap="square" lIns="121908" tIns="60954" rIns="121908" bIns="60954" rtlCol="0">
            <a:spAutoFit/>
          </a:bodyPr>
          <a:lstStyle/>
          <a:p>
            <a:pPr>
              <a:lnSpc>
                <a:spcPct val="130000"/>
              </a:lnSpc>
            </a:pPr>
            <a:r>
              <a:rPr lang="en-US" altLang="zh-CN" sz="2000" dirty="0">
                <a:solidFill>
                  <a:schemeClr val="bg1"/>
                </a:solidFill>
                <a:latin typeface="微软雅黑" panose="020B0503020204020204" pitchFamily="34" charset="-122"/>
                <a:ea typeface="微软雅黑" panose="020B0503020204020204" pitchFamily="34" charset="-122"/>
              </a:rPr>
              <a:t>95%</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79" name="圆角矩形 78"/>
          <p:cNvSpPr/>
          <p:nvPr/>
        </p:nvSpPr>
        <p:spPr>
          <a:xfrm>
            <a:off x="2272521" y="3228336"/>
            <a:ext cx="8335394" cy="568200"/>
          </a:xfrm>
          <a:prstGeom prst="roundRect">
            <a:avLst>
              <a:gd name="adj" fmla="val 50000"/>
            </a:avLst>
          </a:pr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nvGrpSpPr>
          <p:cNvPr id="80" name="组合 79"/>
          <p:cNvGrpSpPr/>
          <p:nvPr/>
        </p:nvGrpSpPr>
        <p:grpSpPr>
          <a:xfrm>
            <a:off x="5190695" y="3212090"/>
            <a:ext cx="1926731" cy="584449"/>
            <a:chOff x="5162989" y="3212087"/>
            <a:chExt cx="1926981" cy="584449"/>
          </a:xfrm>
        </p:grpSpPr>
        <p:grpSp>
          <p:nvGrpSpPr>
            <p:cNvPr id="81" name="组合 80"/>
            <p:cNvGrpSpPr/>
            <p:nvPr/>
          </p:nvGrpSpPr>
          <p:grpSpPr>
            <a:xfrm>
              <a:off x="5162989" y="3212087"/>
              <a:ext cx="1926981" cy="584449"/>
              <a:chOff x="4143851" y="532568"/>
              <a:chExt cx="4142700" cy="584449"/>
            </a:xfrm>
          </p:grpSpPr>
          <p:sp>
            <p:nvSpPr>
              <p:cNvPr id="83" name="圆角矩形 82"/>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84" name="圆角矩形 83"/>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82" name="TextBox 36"/>
            <p:cNvSpPr txBox="1"/>
            <p:nvPr/>
          </p:nvSpPr>
          <p:spPr>
            <a:xfrm>
              <a:off x="5375920" y="3268222"/>
              <a:ext cx="1561909" cy="492443"/>
            </a:xfrm>
            <a:prstGeom prst="rect">
              <a:avLst/>
            </a:prstGeom>
            <a:noFill/>
          </p:spPr>
          <p:txBody>
            <a:bodyPr wrap="square" rtlCol="0">
              <a:spAutoFit/>
            </a:bodyPr>
            <a:lstStyle/>
            <a:p>
              <a:pPr algn="ctr">
                <a:lnSpc>
                  <a:spcPct val="130000"/>
                </a:lnSpc>
              </a:pPr>
              <a:r>
                <a:rPr lang="zh-CN" altLang="en-US" sz="2000" b="1" dirty="0">
                  <a:solidFill>
                    <a:schemeClr val="accent2"/>
                  </a:solidFill>
                  <a:latin typeface="微软雅黑" panose="020B0503020204020204" pitchFamily="34" charset="-122"/>
                  <a:ea typeface="微软雅黑" panose="020B0503020204020204" pitchFamily="34" charset="-122"/>
                </a:rPr>
                <a:t>销售额</a:t>
              </a:r>
            </a:p>
          </p:txBody>
        </p:sp>
      </p:grpSp>
      <p:sp>
        <p:nvSpPr>
          <p:cNvPr id="85" name="TextBox 39"/>
          <p:cNvSpPr txBox="1"/>
          <p:nvPr/>
        </p:nvSpPr>
        <p:spPr>
          <a:xfrm>
            <a:off x="3459634" y="3268223"/>
            <a:ext cx="1561706" cy="523220"/>
          </a:xfrm>
          <a:prstGeom prst="rect">
            <a:avLst/>
          </a:prstGeom>
          <a:noFill/>
        </p:spPr>
        <p:txBody>
          <a:bodyPr wrap="square" lIns="121908" tIns="60954" rIns="121908" bIns="60954" rtlCol="0">
            <a:spAutoFit/>
          </a:bodyPr>
          <a:lstStyle/>
          <a:p>
            <a:pPr algn="r">
              <a:lnSpc>
                <a:spcPct val="130000"/>
              </a:lnSpc>
            </a:pPr>
            <a:r>
              <a:rPr lang="en-US" altLang="zh-CN" sz="2000" dirty="0">
                <a:solidFill>
                  <a:schemeClr val="bg1"/>
                </a:solidFill>
                <a:latin typeface="微软雅黑" panose="020B0503020204020204" pitchFamily="34" charset="-122"/>
                <a:ea typeface="微软雅黑" panose="020B0503020204020204" pitchFamily="34" charset="-122"/>
              </a:rPr>
              <a:t>4000</a:t>
            </a:r>
            <a:r>
              <a:rPr lang="zh-CN" altLang="en-US" sz="2000" dirty="0">
                <a:solidFill>
                  <a:schemeClr val="bg1"/>
                </a:solidFill>
                <a:latin typeface="微软雅黑" panose="020B0503020204020204" pitchFamily="34" charset="-122"/>
                <a:ea typeface="微软雅黑" panose="020B0503020204020204" pitchFamily="34" charset="-122"/>
              </a:rPr>
              <a:t>万</a:t>
            </a:r>
          </a:p>
        </p:txBody>
      </p:sp>
      <p:sp>
        <p:nvSpPr>
          <p:cNvPr id="86" name="TextBox 40"/>
          <p:cNvSpPr txBox="1"/>
          <p:nvPr/>
        </p:nvSpPr>
        <p:spPr>
          <a:xfrm>
            <a:off x="7259364" y="3268223"/>
            <a:ext cx="1561706" cy="523220"/>
          </a:xfrm>
          <a:prstGeom prst="rect">
            <a:avLst/>
          </a:prstGeom>
          <a:noFill/>
        </p:spPr>
        <p:txBody>
          <a:bodyPr wrap="square" lIns="121908" tIns="60954" rIns="121908" bIns="60954" rtlCol="0">
            <a:spAutoFit/>
          </a:bodyPr>
          <a:lstStyle/>
          <a:p>
            <a:pPr>
              <a:lnSpc>
                <a:spcPct val="130000"/>
              </a:lnSpc>
            </a:pPr>
            <a:r>
              <a:rPr lang="en-US" altLang="zh-CN" sz="2000" dirty="0">
                <a:solidFill>
                  <a:schemeClr val="bg1"/>
                </a:solidFill>
                <a:latin typeface="微软雅黑" panose="020B0503020204020204" pitchFamily="34" charset="-122"/>
                <a:ea typeface="微软雅黑" panose="020B0503020204020204" pitchFamily="34" charset="-122"/>
              </a:rPr>
              <a:t>5700</a:t>
            </a:r>
            <a:r>
              <a:rPr lang="zh-CN" altLang="en-US" sz="2000" dirty="0">
                <a:solidFill>
                  <a:schemeClr val="bg1"/>
                </a:solidFill>
                <a:latin typeface="微软雅黑" panose="020B0503020204020204" pitchFamily="34" charset="-122"/>
                <a:ea typeface="微软雅黑" panose="020B0503020204020204" pitchFamily="34" charset="-122"/>
              </a:rPr>
              <a:t>万</a:t>
            </a:r>
          </a:p>
        </p:txBody>
      </p:sp>
      <p:sp>
        <p:nvSpPr>
          <p:cNvPr id="87" name="圆角矩形 86"/>
          <p:cNvSpPr/>
          <p:nvPr/>
        </p:nvSpPr>
        <p:spPr>
          <a:xfrm>
            <a:off x="3163056" y="3974351"/>
            <a:ext cx="6864364" cy="568200"/>
          </a:xfrm>
          <a:prstGeom prst="roundRect">
            <a:avLst>
              <a:gd name="adj" fmla="val 50000"/>
            </a:avLst>
          </a:pr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nvGrpSpPr>
          <p:cNvPr id="88" name="组合 87"/>
          <p:cNvGrpSpPr/>
          <p:nvPr/>
        </p:nvGrpSpPr>
        <p:grpSpPr>
          <a:xfrm>
            <a:off x="5190695" y="3958103"/>
            <a:ext cx="1926731" cy="584449"/>
            <a:chOff x="5162989" y="3958101"/>
            <a:chExt cx="1926981" cy="584449"/>
          </a:xfrm>
        </p:grpSpPr>
        <p:grpSp>
          <p:nvGrpSpPr>
            <p:cNvPr id="89" name="组合 88"/>
            <p:cNvGrpSpPr/>
            <p:nvPr/>
          </p:nvGrpSpPr>
          <p:grpSpPr>
            <a:xfrm>
              <a:off x="5162989" y="3958101"/>
              <a:ext cx="1926981" cy="584449"/>
              <a:chOff x="4143851" y="532568"/>
              <a:chExt cx="4142700" cy="584449"/>
            </a:xfrm>
          </p:grpSpPr>
          <p:sp>
            <p:nvSpPr>
              <p:cNvPr id="91" name="圆角矩形 90"/>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92" name="圆角矩形 91"/>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90" name="TextBox 45"/>
            <p:cNvSpPr txBox="1"/>
            <p:nvPr/>
          </p:nvSpPr>
          <p:spPr>
            <a:xfrm>
              <a:off x="5375920" y="4014236"/>
              <a:ext cx="1561909" cy="492443"/>
            </a:xfrm>
            <a:prstGeom prst="rect">
              <a:avLst/>
            </a:prstGeom>
            <a:noFill/>
          </p:spPr>
          <p:txBody>
            <a:bodyPr wrap="square" rtlCol="0">
              <a:spAutoFit/>
            </a:bodyPr>
            <a:lstStyle/>
            <a:p>
              <a:pPr algn="ctr">
                <a:lnSpc>
                  <a:spcPct val="130000"/>
                </a:lnSpc>
              </a:pPr>
              <a:r>
                <a:rPr lang="zh-CN" altLang="en-US" sz="2000" b="1" dirty="0">
                  <a:solidFill>
                    <a:schemeClr val="accent3"/>
                  </a:solidFill>
                  <a:latin typeface="微软雅黑" panose="020B0503020204020204" pitchFamily="34" charset="-122"/>
                  <a:ea typeface="微软雅黑" panose="020B0503020204020204" pitchFamily="34" charset="-122"/>
                </a:rPr>
                <a:t>回款</a:t>
              </a:r>
            </a:p>
          </p:txBody>
        </p:sp>
      </p:grpSp>
      <p:sp>
        <p:nvSpPr>
          <p:cNvPr id="93" name="TextBox 46"/>
          <p:cNvSpPr txBox="1"/>
          <p:nvPr/>
        </p:nvSpPr>
        <p:spPr>
          <a:xfrm>
            <a:off x="3459634" y="4014238"/>
            <a:ext cx="1561706" cy="523220"/>
          </a:xfrm>
          <a:prstGeom prst="rect">
            <a:avLst/>
          </a:prstGeom>
          <a:noFill/>
        </p:spPr>
        <p:txBody>
          <a:bodyPr wrap="square" lIns="121908" tIns="60954" rIns="121908" bIns="60954" rtlCol="0">
            <a:spAutoFit/>
          </a:bodyPr>
          <a:lstStyle/>
          <a:p>
            <a:pPr algn="r">
              <a:lnSpc>
                <a:spcPct val="130000"/>
              </a:lnSpc>
            </a:pPr>
            <a:r>
              <a:rPr lang="en-US" altLang="zh-CN" sz="2000" dirty="0">
                <a:solidFill>
                  <a:schemeClr val="bg1"/>
                </a:solidFill>
                <a:latin typeface="微软雅黑" panose="020B0503020204020204" pitchFamily="34" charset="-122"/>
                <a:ea typeface="微软雅黑" panose="020B0503020204020204" pitchFamily="34" charset="-122"/>
              </a:rPr>
              <a:t>2500</a:t>
            </a:r>
            <a:r>
              <a:rPr lang="zh-CN" altLang="en-US" sz="2000" dirty="0">
                <a:solidFill>
                  <a:schemeClr val="bg1"/>
                </a:solidFill>
                <a:latin typeface="微软雅黑" panose="020B0503020204020204" pitchFamily="34" charset="-122"/>
                <a:ea typeface="微软雅黑" panose="020B0503020204020204" pitchFamily="34" charset="-122"/>
              </a:rPr>
              <a:t>万</a:t>
            </a:r>
          </a:p>
        </p:txBody>
      </p:sp>
      <p:sp>
        <p:nvSpPr>
          <p:cNvPr id="94" name="TextBox 47"/>
          <p:cNvSpPr txBox="1"/>
          <p:nvPr/>
        </p:nvSpPr>
        <p:spPr>
          <a:xfrm>
            <a:off x="7259364" y="4014238"/>
            <a:ext cx="1561706" cy="523220"/>
          </a:xfrm>
          <a:prstGeom prst="rect">
            <a:avLst/>
          </a:prstGeom>
          <a:noFill/>
        </p:spPr>
        <p:txBody>
          <a:bodyPr wrap="square" lIns="121908" tIns="60954" rIns="121908" bIns="60954" rtlCol="0">
            <a:spAutoFit/>
          </a:bodyPr>
          <a:lstStyle/>
          <a:p>
            <a:pPr>
              <a:lnSpc>
                <a:spcPct val="130000"/>
              </a:lnSpc>
            </a:pPr>
            <a:r>
              <a:rPr lang="en-US" altLang="zh-CN" sz="2000" dirty="0">
                <a:solidFill>
                  <a:schemeClr val="bg1"/>
                </a:solidFill>
                <a:latin typeface="微软雅黑" panose="020B0503020204020204" pitchFamily="34" charset="-122"/>
                <a:ea typeface="微软雅黑" panose="020B0503020204020204" pitchFamily="34" charset="-122"/>
              </a:rPr>
              <a:t>4600</a:t>
            </a:r>
            <a:r>
              <a:rPr lang="zh-CN" altLang="en-US" sz="2000" dirty="0">
                <a:solidFill>
                  <a:schemeClr val="bg1"/>
                </a:solidFill>
                <a:latin typeface="微软雅黑" panose="020B0503020204020204" pitchFamily="34" charset="-122"/>
                <a:ea typeface="微软雅黑" panose="020B0503020204020204" pitchFamily="34" charset="-122"/>
              </a:rPr>
              <a:t>万</a:t>
            </a:r>
          </a:p>
        </p:txBody>
      </p:sp>
      <p:sp>
        <p:nvSpPr>
          <p:cNvPr id="95" name="圆角矩形 94"/>
          <p:cNvSpPr/>
          <p:nvPr/>
        </p:nvSpPr>
        <p:spPr>
          <a:xfrm>
            <a:off x="3459635" y="4711476"/>
            <a:ext cx="5593629" cy="568200"/>
          </a:xfrm>
          <a:prstGeom prst="roundRect">
            <a:avLst>
              <a:gd name="adj" fmla="val 50000"/>
            </a:avLst>
          </a:pr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nvGrpSpPr>
          <p:cNvPr id="96" name="组合 95"/>
          <p:cNvGrpSpPr/>
          <p:nvPr/>
        </p:nvGrpSpPr>
        <p:grpSpPr>
          <a:xfrm>
            <a:off x="5190695" y="4695230"/>
            <a:ext cx="1926731" cy="584449"/>
            <a:chOff x="5162989" y="4695227"/>
            <a:chExt cx="1926981" cy="584449"/>
          </a:xfrm>
        </p:grpSpPr>
        <p:grpSp>
          <p:nvGrpSpPr>
            <p:cNvPr id="97" name="组合 96"/>
            <p:cNvGrpSpPr/>
            <p:nvPr/>
          </p:nvGrpSpPr>
          <p:grpSpPr>
            <a:xfrm>
              <a:off x="5162989" y="4695227"/>
              <a:ext cx="1926981" cy="584449"/>
              <a:chOff x="4143851" y="532568"/>
              <a:chExt cx="4142700" cy="584449"/>
            </a:xfrm>
          </p:grpSpPr>
          <p:sp>
            <p:nvSpPr>
              <p:cNvPr id="99" name="圆角矩形 98"/>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00" name="圆角矩形 99"/>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98" name="TextBox 53"/>
            <p:cNvSpPr txBox="1"/>
            <p:nvPr/>
          </p:nvSpPr>
          <p:spPr>
            <a:xfrm>
              <a:off x="5375920" y="4751362"/>
              <a:ext cx="1561909" cy="492443"/>
            </a:xfrm>
            <a:prstGeom prst="rect">
              <a:avLst/>
            </a:prstGeom>
            <a:noFill/>
          </p:spPr>
          <p:txBody>
            <a:bodyPr wrap="square" rtlCol="0">
              <a:spAutoFit/>
            </a:bodyPr>
            <a:lstStyle/>
            <a:p>
              <a:pPr algn="ctr">
                <a:lnSpc>
                  <a:spcPct val="130000"/>
                </a:lnSpc>
              </a:pPr>
              <a:r>
                <a:rPr lang="zh-CN" altLang="en-US" sz="2000" b="1" dirty="0">
                  <a:solidFill>
                    <a:schemeClr val="accent4"/>
                  </a:solidFill>
                  <a:latin typeface="微软雅黑" panose="020B0503020204020204" pitchFamily="34" charset="-122"/>
                  <a:ea typeface="微软雅黑" panose="020B0503020204020204" pitchFamily="34" charset="-122"/>
                </a:rPr>
                <a:t>其它数据</a:t>
              </a:r>
            </a:p>
          </p:txBody>
        </p:sp>
      </p:grpSp>
      <p:sp>
        <p:nvSpPr>
          <p:cNvPr id="101" name="TextBox 54"/>
          <p:cNvSpPr txBox="1"/>
          <p:nvPr/>
        </p:nvSpPr>
        <p:spPr>
          <a:xfrm>
            <a:off x="3459634" y="4751363"/>
            <a:ext cx="1561706" cy="523220"/>
          </a:xfrm>
          <a:prstGeom prst="rect">
            <a:avLst/>
          </a:prstGeom>
          <a:noFill/>
        </p:spPr>
        <p:txBody>
          <a:bodyPr wrap="square" lIns="121908" tIns="60954" rIns="121908" bIns="60954" rtlCol="0">
            <a:spAutoFit/>
          </a:bodyPr>
          <a:lstStyle/>
          <a:p>
            <a:pPr algn="r">
              <a:lnSpc>
                <a:spcPct val="130000"/>
              </a:lnSpc>
            </a:pPr>
            <a:r>
              <a:rPr lang="en-US" altLang="zh-CN" sz="2000" dirty="0">
                <a:solidFill>
                  <a:schemeClr val="bg1"/>
                </a:solidFill>
                <a:latin typeface="微软雅黑" panose="020B0503020204020204" pitchFamily="34" charset="-122"/>
                <a:ea typeface="微软雅黑" panose="020B0503020204020204" pitchFamily="34" charset="-122"/>
              </a:rPr>
              <a:t>600</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02" name="TextBox 56"/>
          <p:cNvSpPr txBox="1"/>
          <p:nvPr/>
        </p:nvSpPr>
        <p:spPr>
          <a:xfrm>
            <a:off x="7259364" y="4751363"/>
            <a:ext cx="1561706" cy="523220"/>
          </a:xfrm>
          <a:prstGeom prst="rect">
            <a:avLst/>
          </a:prstGeom>
          <a:noFill/>
        </p:spPr>
        <p:txBody>
          <a:bodyPr wrap="square" lIns="121908" tIns="60954" rIns="121908" bIns="60954" rtlCol="0">
            <a:spAutoFit/>
          </a:bodyPr>
          <a:lstStyle/>
          <a:p>
            <a:pPr>
              <a:lnSpc>
                <a:spcPct val="130000"/>
              </a:lnSpc>
            </a:pPr>
            <a:r>
              <a:rPr lang="en-US" altLang="zh-CN" sz="2000" dirty="0">
                <a:solidFill>
                  <a:schemeClr val="bg1"/>
                </a:solidFill>
                <a:latin typeface="微软雅黑" panose="020B0503020204020204" pitchFamily="34" charset="-122"/>
                <a:ea typeface="微软雅黑" panose="020B0503020204020204" pitchFamily="34" charset="-122"/>
              </a:rPr>
              <a:t>800</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03" name="TextBox 60"/>
          <p:cNvSpPr txBox="1"/>
          <p:nvPr/>
        </p:nvSpPr>
        <p:spPr>
          <a:xfrm>
            <a:off x="5770388" y="1801284"/>
            <a:ext cx="772966" cy="483197"/>
          </a:xfrm>
          <a:prstGeom prst="rect">
            <a:avLst/>
          </a:prstGeom>
          <a:noFill/>
        </p:spPr>
        <p:txBody>
          <a:bodyPr wrap="square" lIns="121908" tIns="60954" rIns="121908" bIns="60954" rtlCol="0">
            <a:spAutoFit/>
          </a:bodyPr>
          <a:lstStyle/>
          <a:p>
            <a:pPr algn="ctr">
              <a:lnSpc>
                <a:spcPct val="130000"/>
              </a:lnSpc>
            </a:pPr>
            <a:r>
              <a:rPr lang="en-US" altLang="zh-CN" b="1" dirty="0">
                <a:solidFill>
                  <a:schemeClr val="accent2"/>
                </a:solidFill>
                <a:latin typeface="微软雅黑" panose="020B0503020204020204" pitchFamily="34" charset="-122"/>
                <a:ea typeface="微软雅黑" panose="020B0503020204020204" pitchFamily="34" charset="-122"/>
              </a:rPr>
              <a:t>VS</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104" name="TextBox 61"/>
          <p:cNvSpPr txBox="1"/>
          <p:nvPr/>
        </p:nvSpPr>
        <p:spPr>
          <a:xfrm>
            <a:off x="1889341" y="5661248"/>
            <a:ext cx="8413321" cy="861762"/>
          </a:xfrm>
          <a:prstGeom prst="rect">
            <a:avLst/>
          </a:prstGeom>
          <a:noFill/>
        </p:spPr>
        <p:txBody>
          <a:bodyPr wrap="square" lIns="121908" tIns="60954" rIns="121908" bIns="60954" rtlCol="0">
            <a:spAutoFit/>
          </a:bodyPr>
          <a:lstStyle/>
          <a:p>
            <a:pPr algn="ctr">
              <a:lnSpc>
                <a:spcPct val="150000"/>
              </a:lnSpc>
            </a:pPr>
            <a:r>
              <a:rPr lang="zh-CN" altLang="en-US" sz="1600" dirty="0">
                <a:solidFill>
                  <a:srgbClr val="8C99A8"/>
                </a:solidFill>
                <a:latin typeface="微软雅黑" panose="020B0503020204020204" pitchFamily="34" charset="-122"/>
                <a:ea typeface="微软雅黑" panose="020B0503020204020204" pitchFamily="34" charset="-122"/>
              </a:rPr>
              <a:t>此处添加详细文本描述此处添加详细文本描述此处添加详细文本描述此处添加详细文本描述</a:t>
            </a:r>
          </a:p>
          <a:p>
            <a:pPr algn="ctr">
              <a:lnSpc>
                <a:spcPct val="150000"/>
              </a:lnSpc>
            </a:pPr>
            <a:r>
              <a:rPr lang="zh-CN" altLang="en-US" sz="1600" dirty="0">
                <a:solidFill>
                  <a:srgbClr val="8C99A8"/>
                </a:solidFill>
                <a:latin typeface="微软雅黑" panose="020B0503020204020204" pitchFamily="34" charset="-122"/>
                <a:ea typeface="微软雅黑" panose="020B0503020204020204" pitchFamily="34" charset="-122"/>
              </a:rPr>
              <a:t>此处添加详细文本描述此处添加详细文本描述</a:t>
            </a:r>
          </a:p>
        </p:txBody>
      </p:sp>
      <p:sp>
        <p:nvSpPr>
          <p:cNvPr id="117" name="Freeform 8"/>
          <p:cNvSpPr>
            <a:spLocks noEditPoints="1"/>
          </p:cNvSpPr>
          <p:nvPr/>
        </p:nvSpPr>
        <p:spPr bwMode="auto">
          <a:xfrm flipH="1">
            <a:off x="949167" y="3747302"/>
            <a:ext cx="820730" cy="2008123"/>
          </a:xfrm>
          <a:custGeom>
            <a:avLst/>
            <a:gdLst>
              <a:gd name="T0" fmla="*/ 326 w 337"/>
              <a:gd name="T1" fmla="*/ 277 h 821"/>
              <a:gd name="T2" fmla="*/ 329 w 337"/>
              <a:gd name="T3" fmla="*/ 212 h 821"/>
              <a:gd name="T4" fmla="*/ 323 w 337"/>
              <a:gd name="T5" fmla="*/ 165 h 821"/>
              <a:gd name="T6" fmla="*/ 284 w 337"/>
              <a:gd name="T7" fmla="*/ 127 h 821"/>
              <a:gd name="T8" fmla="*/ 257 w 337"/>
              <a:gd name="T9" fmla="*/ 113 h 821"/>
              <a:gd name="T10" fmla="*/ 238 w 337"/>
              <a:gd name="T11" fmla="*/ 83 h 821"/>
              <a:gd name="T12" fmla="*/ 237 w 337"/>
              <a:gd name="T13" fmla="*/ 59 h 821"/>
              <a:gd name="T14" fmla="*/ 234 w 337"/>
              <a:gd name="T15" fmla="*/ 14 h 821"/>
              <a:gd name="T16" fmla="*/ 189 w 337"/>
              <a:gd name="T17" fmla="*/ 0 h 821"/>
              <a:gd name="T18" fmla="*/ 168 w 337"/>
              <a:gd name="T19" fmla="*/ 61 h 821"/>
              <a:gd name="T20" fmla="*/ 172 w 337"/>
              <a:gd name="T21" fmla="*/ 85 h 821"/>
              <a:gd name="T22" fmla="*/ 176 w 337"/>
              <a:gd name="T23" fmla="*/ 87 h 821"/>
              <a:gd name="T24" fmla="*/ 178 w 337"/>
              <a:gd name="T25" fmla="*/ 92 h 821"/>
              <a:gd name="T26" fmla="*/ 186 w 337"/>
              <a:gd name="T27" fmla="*/ 106 h 821"/>
              <a:gd name="T28" fmla="*/ 161 w 337"/>
              <a:gd name="T29" fmla="*/ 161 h 821"/>
              <a:gd name="T30" fmla="*/ 144 w 337"/>
              <a:gd name="T31" fmla="*/ 241 h 821"/>
              <a:gd name="T32" fmla="*/ 133 w 337"/>
              <a:gd name="T33" fmla="*/ 244 h 821"/>
              <a:gd name="T34" fmla="*/ 123 w 337"/>
              <a:gd name="T35" fmla="*/ 247 h 821"/>
              <a:gd name="T36" fmla="*/ 96 w 337"/>
              <a:gd name="T37" fmla="*/ 241 h 821"/>
              <a:gd name="T38" fmla="*/ 45 w 337"/>
              <a:gd name="T39" fmla="*/ 214 h 821"/>
              <a:gd name="T40" fmla="*/ 16 w 337"/>
              <a:gd name="T41" fmla="*/ 226 h 821"/>
              <a:gd name="T42" fmla="*/ 45 w 337"/>
              <a:gd name="T43" fmla="*/ 254 h 821"/>
              <a:gd name="T44" fmla="*/ 44 w 337"/>
              <a:gd name="T45" fmla="*/ 268 h 821"/>
              <a:gd name="T46" fmla="*/ 129 w 337"/>
              <a:gd name="T47" fmla="*/ 293 h 821"/>
              <a:gd name="T48" fmla="*/ 166 w 337"/>
              <a:gd name="T49" fmla="*/ 463 h 821"/>
              <a:gd name="T50" fmla="*/ 206 w 337"/>
              <a:gd name="T51" fmla="*/ 612 h 821"/>
              <a:gd name="T52" fmla="*/ 212 w 337"/>
              <a:gd name="T53" fmla="*/ 648 h 821"/>
              <a:gd name="T54" fmla="*/ 209 w 337"/>
              <a:gd name="T55" fmla="*/ 681 h 821"/>
              <a:gd name="T56" fmla="*/ 217 w 337"/>
              <a:gd name="T57" fmla="*/ 715 h 821"/>
              <a:gd name="T58" fmla="*/ 217 w 337"/>
              <a:gd name="T59" fmla="*/ 715 h 821"/>
              <a:gd name="T60" fmla="*/ 209 w 337"/>
              <a:gd name="T61" fmla="*/ 730 h 821"/>
              <a:gd name="T62" fmla="*/ 163 w 337"/>
              <a:gd name="T63" fmla="*/ 774 h 821"/>
              <a:gd name="T64" fmla="*/ 189 w 337"/>
              <a:gd name="T65" fmla="*/ 786 h 821"/>
              <a:gd name="T66" fmla="*/ 246 w 337"/>
              <a:gd name="T67" fmla="*/ 819 h 821"/>
              <a:gd name="T68" fmla="*/ 272 w 337"/>
              <a:gd name="T69" fmla="*/ 773 h 821"/>
              <a:gd name="T70" fmla="*/ 275 w 337"/>
              <a:gd name="T71" fmla="*/ 764 h 821"/>
              <a:gd name="T72" fmla="*/ 278 w 337"/>
              <a:gd name="T73" fmla="*/ 759 h 821"/>
              <a:gd name="T74" fmla="*/ 280 w 337"/>
              <a:gd name="T75" fmla="*/ 753 h 821"/>
              <a:gd name="T76" fmla="*/ 282 w 337"/>
              <a:gd name="T77" fmla="*/ 746 h 821"/>
              <a:gd name="T78" fmla="*/ 283 w 337"/>
              <a:gd name="T79" fmla="*/ 739 h 821"/>
              <a:gd name="T80" fmla="*/ 283 w 337"/>
              <a:gd name="T81" fmla="*/ 732 h 821"/>
              <a:gd name="T82" fmla="*/ 283 w 337"/>
              <a:gd name="T83" fmla="*/ 725 h 821"/>
              <a:gd name="T84" fmla="*/ 283 w 337"/>
              <a:gd name="T85" fmla="*/ 718 h 821"/>
              <a:gd name="T86" fmla="*/ 283 w 337"/>
              <a:gd name="T87" fmla="*/ 713 h 821"/>
              <a:gd name="T88" fmla="*/ 282 w 337"/>
              <a:gd name="T89" fmla="*/ 708 h 821"/>
              <a:gd name="T90" fmla="*/ 282 w 337"/>
              <a:gd name="T91" fmla="*/ 705 h 821"/>
              <a:gd name="T92" fmla="*/ 286 w 337"/>
              <a:gd name="T93" fmla="*/ 680 h 821"/>
              <a:gd name="T94" fmla="*/ 291 w 337"/>
              <a:gd name="T95" fmla="*/ 595 h 821"/>
              <a:gd name="T96" fmla="*/ 291 w 337"/>
              <a:gd name="T97" fmla="*/ 585 h 821"/>
              <a:gd name="T98" fmla="*/ 290 w 337"/>
              <a:gd name="T99" fmla="*/ 576 h 821"/>
              <a:gd name="T100" fmla="*/ 291 w 337"/>
              <a:gd name="T101" fmla="*/ 569 h 821"/>
              <a:gd name="T102" fmla="*/ 291 w 337"/>
              <a:gd name="T103" fmla="*/ 565 h 821"/>
              <a:gd name="T104" fmla="*/ 292 w 337"/>
              <a:gd name="T105" fmla="*/ 560 h 821"/>
              <a:gd name="T106" fmla="*/ 293 w 337"/>
              <a:gd name="T107" fmla="*/ 558 h 821"/>
              <a:gd name="T108" fmla="*/ 292 w 337"/>
              <a:gd name="T109" fmla="*/ 555 h 821"/>
              <a:gd name="T110" fmla="*/ 292 w 337"/>
              <a:gd name="T111" fmla="*/ 552 h 821"/>
              <a:gd name="T112" fmla="*/ 280 w 337"/>
              <a:gd name="T113" fmla="*/ 532 h 821"/>
              <a:gd name="T114" fmla="*/ 296 w 337"/>
              <a:gd name="T115" fmla="*/ 476 h 821"/>
              <a:gd name="T116" fmla="*/ 188 w 337"/>
              <a:gd name="T117" fmla="*/ 145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7" h="821">
                <a:moveTo>
                  <a:pt x="296" y="422"/>
                </a:moveTo>
                <a:lnTo>
                  <a:pt x="337" y="410"/>
                </a:lnTo>
                <a:lnTo>
                  <a:pt x="337" y="410"/>
                </a:lnTo>
                <a:lnTo>
                  <a:pt x="329" y="393"/>
                </a:lnTo>
                <a:lnTo>
                  <a:pt x="322" y="375"/>
                </a:lnTo>
                <a:lnTo>
                  <a:pt x="315" y="355"/>
                </a:lnTo>
                <a:lnTo>
                  <a:pt x="310" y="335"/>
                </a:lnTo>
                <a:lnTo>
                  <a:pt x="310" y="335"/>
                </a:lnTo>
                <a:lnTo>
                  <a:pt x="320" y="305"/>
                </a:lnTo>
                <a:lnTo>
                  <a:pt x="320" y="305"/>
                </a:lnTo>
                <a:lnTo>
                  <a:pt x="326" y="277"/>
                </a:lnTo>
                <a:lnTo>
                  <a:pt x="326" y="277"/>
                </a:lnTo>
                <a:lnTo>
                  <a:pt x="327" y="271"/>
                </a:lnTo>
                <a:lnTo>
                  <a:pt x="327" y="261"/>
                </a:lnTo>
                <a:lnTo>
                  <a:pt x="326" y="246"/>
                </a:lnTo>
                <a:lnTo>
                  <a:pt x="326" y="246"/>
                </a:lnTo>
                <a:lnTo>
                  <a:pt x="322" y="223"/>
                </a:lnTo>
                <a:lnTo>
                  <a:pt x="322" y="223"/>
                </a:lnTo>
                <a:lnTo>
                  <a:pt x="324" y="220"/>
                </a:lnTo>
                <a:lnTo>
                  <a:pt x="328" y="215"/>
                </a:lnTo>
                <a:lnTo>
                  <a:pt x="328" y="215"/>
                </a:lnTo>
                <a:lnTo>
                  <a:pt x="329" y="212"/>
                </a:lnTo>
                <a:lnTo>
                  <a:pt x="329" y="208"/>
                </a:lnTo>
                <a:lnTo>
                  <a:pt x="328" y="203"/>
                </a:lnTo>
                <a:lnTo>
                  <a:pt x="328" y="199"/>
                </a:lnTo>
                <a:lnTo>
                  <a:pt x="328" y="199"/>
                </a:lnTo>
                <a:lnTo>
                  <a:pt x="328" y="196"/>
                </a:lnTo>
                <a:lnTo>
                  <a:pt x="326" y="194"/>
                </a:lnTo>
                <a:lnTo>
                  <a:pt x="323" y="193"/>
                </a:lnTo>
                <a:lnTo>
                  <a:pt x="323" y="193"/>
                </a:lnTo>
                <a:lnTo>
                  <a:pt x="323" y="180"/>
                </a:lnTo>
                <a:lnTo>
                  <a:pt x="324" y="170"/>
                </a:lnTo>
                <a:lnTo>
                  <a:pt x="323" y="165"/>
                </a:lnTo>
                <a:lnTo>
                  <a:pt x="323" y="165"/>
                </a:lnTo>
                <a:lnTo>
                  <a:pt x="317" y="151"/>
                </a:lnTo>
                <a:lnTo>
                  <a:pt x="313" y="139"/>
                </a:lnTo>
                <a:lnTo>
                  <a:pt x="313" y="139"/>
                </a:lnTo>
                <a:lnTo>
                  <a:pt x="310" y="137"/>
                </a:lnTo>
                <a:lnTo>
                  <a:pt x="310" y="137"/>
                </a:lnTo>
                <a:lnTo>
                  <a:pt x="304" y="134"/>
                </a:lnTo>
                <a:lnTo>
                  <a:pt x="297" y="130"/>
                </a:lnTo>
                <a:lnTo>
                  <a:pt x="289" y="127"/>
                </a:lnTo>
                <a:lnTo>
                  <a:pt x="289" y="127"/>
                </a:lnTo>
                <a:lnTo>
                  <a:pt x="284" y="127"/>
                </a:lnTo>
                <a:lnTo>
                  <a:pt x="280" y="126"/>
                </a:lnTo>
                <a:lnTo>
                  <a:pt x="280" y="126"/>
                </a:lnTo>
                <a:lnTo>
                  <a:pt x="272" y="124"/>
                </a:lnTo>
                <a:lnTo>
                  <a:pt x="272" y="124"/>
                </a:lnTo>
                <a:lnTo>
                  <a:pt x="272" y="124"/>
                </a:lnTo>
                <a:lnTo>
                  <a:pt x="266" y="120"/>
                </a:lnTo>
                <a:lnTo>
                  <a:pt x="261" y="115"/>
                </a:lnTo>
                <a:lnTo>
                  <a:pt x="261" y="115"/>
                </a:lnTo>
                <a:lnTo>
                  <a:pt x="261" y="115"/>
                </a:lnTo>
                <a:lnTo>
                  <a:pt x="257" y="113"/>
                </a:lnTo>
                <a:lnTo>
                  <a:pt x="257" y="113"/>
                </a:lnTo>
                <a:lnTo>
                  <a:pt x="257" y="113"/>
                </a:lnTo>
                <a:lnTo>
                  <a:pt x="252" y="107"/>
                </a:lnTo>
                <a:lnTo>
                  <a:pt x="252" y="107"/>
                </a:lnTo>
                <a:lnTo>
                  <a:pt x="249" y="110"/>
                </a:lnTo>
                <a:lnTo>
                  <a:pt x="249" y="110"/>
                </a:lnTo>
                <a:lnTo>
                  <a:pt x="240" y="99"/>
                </a:lnTo>
                <a:lnTo>
                  <a:pt x="240" y="99"/>
                </a:lnTo>
                <a:lnTo>
                  <a:pt x="239" y="99"/>
                </a:lnTo>
                <a:lnTo>
                  <a:pt x="239" y="99"/>
                </a:lnTo>
                <a:lnTo>
                  <a:pt x="238" y="83"/>
                </a:lnTo>
                <a:lnTo>
                  <a:pt x="238" y="83"/>
                </a:lnTo>
                <a:lnTo>
                  <a:pt x="241" y="81"/>
                </a:lnTo>
                <a:lnTo>
                  <a:pt x="244" y="79"/>
                </a:lnTo>
                <a:lnTo>
                  <a:pt x="245" y="75"/>
                </a:lnTo>
                <a:lnTo>
                  <a:pt x="246" y="70"/>
                </a:lnTo>
                <a:lnTo>
                  <a:pt x="246" y="63"/>
                </a:lnTo>
                <a:lnTo>
                  <a:pt x="246" y="60"/>
                </a:lnTo>
                <a:lnTo>
                  <a:pt x="246" y="60"/>
                </a:lnTo>
                <a:lnTo>
                  <a:pt x="244" y="57"/>
                </a:lnTo>
                <a:lnTo>
                  <a:pt x="241" y="57"/>
                </a:lnTo>
                <a:lnTo>
                  <a:pt x="237" y="59"/>
                </a:lnTo>
                <a:lnTo>
                  <a:pt x="237" y="59"/>
                </a:lnTo>
                <a:lnTo>
                  <a:pt x="237" y="59"/>
                </a:lnTo>
                <a:lnTo>
                  <a:pt x="239" y="57"/>
                </a:lnTo>
                <a:lnTo>
                  <a:pt x="240" y="57"/>
                </a:lnTo>
                <a:lnTo>
                  <a:pt x="240" y="57"/>
                </a:lnTo>
                <a:lnTo>
                  <a:pt x="241" y="40"/>
                </a:lnTo>
                <a:lnTo>
                  <a:pt x="242" y="30"/>
                </a:lnTo>
                <a:lnTo>
                  <a:pt x="242" y="30"/>
                </a:lnTo>
                <a:lnTo>
                  <a:pt x="241" y="24"/>
                </a:lnTo>
                <a:lnTo>
                  <a:pt x="239" y="19"/>
                </a:lnTo>
                <a:lnTo>
                  <a:pt x="237" y="16"/>
                </a:lnTo>
                <a:lnTo>
                  <a:pt x="234" y="14"/>
                </a:lnTo>
                <a:lnTo>
                  <a:pt x="230" y="10"/>
                </a:lnTo>
                <a:lnTo>
                  <a:pt x="227" y="9"/>
                </a:lnTo>
                <a:lnTo>
                  <a:pt x="227" y="9"/>
                </a:lnTo>
                <a:lnTo>
                  <a:pt x="219" y="4"/>
                </a:lnTo>
                <a:lnTo>
                  <a:pt x="219" y="4"/>
                </a:lnTo>
                <a:lnTo>
                  <a:pt x="216" y="3"/>
                </a:lnTo>
                <a:lnTo>
                  <a:pt x="210" y="3"/>
                </a:lnTo>
                <a:lnTo>
                  <a:pt x="204" y="3"/>
                </a:lnTo>
                <a:lnTo>
                  <a:pt x="204" y="3"/>
                </a:lnTo>
                <a:lnTo>
                  <a:pt x="189" y="0"/>
                </a:lnTo>
                <a:lnTo>
                  <a:pt x="189" y="0"/>
                </a:lnTo>
                <a:lnTo>
                  <a:pt x="181" y="3"/>
                </a:lnTo>
                <a:lnTo>
                  <a:pt x="176" y="8"/>
                </a:lnTo>
                <a:lnTo>
                  <a:pt x="172" y="12"/>
                </a:lnTo>
                <a:lnTo>
                  <a:pt x="168" y="18"/>
                </a:lnTo>
                <a:lnTo>
                  <a:pt x="167" y="22"/>
                </a:lnTo>
                <a:lnTo>
                  <a:pt x="165" y="26"/>
                </a:lnTo>
                <a:lnTo>
                  <a:pt x="165" y="31"/>
                </a:lnTo>
                <a:lnTo>
                  <a:pt x="165" y="31"/>
                </a:lnTo>
                <a:lnTo>
                  <a:pt x="165" y="40"/>
                </a:lnTo>
                <a:lnTo>
                  <a:pt x="165" y="48"/>
                </a:lnTo>
                <a:lnTo>
                  <a:pt x="168" y="61"/>
                </a:lnTo>
                <a:lnTo>
                  <a:pt x="168" y="61"/>
                </a:lnTo>
                <a:lnTo>
                  <a:pt x="170" y="60"/>
                </a:lnTo>
                <a:lnTo>
                  <a:pt x="170" y="60"/>
                </a:lnTo>
                <a:lnTo>
                  <a:pt x="168" y="62"/>
                </a:lnTo>
                <a:lnTo>
                  <a:pt x="167" y="63"/>
                </a:lnTo>
                <a:lnTo>
                  <a:pt x="167" y="67"/>
                </a:lnTo>
                <a:lnTo>
                  <a:pt x="167" y="67"/>
                </a:lnTo>
                <a:lnTo>
                  <a:pt x="167" y="72"/>
                </a:lnTo>
                <a:lnTo>
                  <a:pt x="170" y="79"/>
                </a:lnTo>
                <a:lnTo>
                  <a:pt x="172" y="85"/>
                </a:lnTo>
                <a:lnTo>
                  <a:pt x="172" y="85"/>
                </a:lnTo>
                <a:lnTo>
                  <a:pt x="173" y="86"/>
                </a:lnTo>
                <a:lnTo>
                  <a:pt x="174" y="86"/>
                </a:lnTo>
                <a:lnTo>
                  <a:pt x="176" y="85"/>
                </a:lnTo>
                <a:lnTo>
                  <a:pt x="176" y="85"/>
                </a:lnTo>
                <a:lnTo>
                  <a:pt x="176" y="86"/>
                </a:lnTo>
                <a:lnTo>
                  <a:pt x="176" y="86"/>
                </a:lnTo>
                <a:lnTo>
                  <a:pt x="176" y="86"/>
                </a:lnTo>
                <a:lnTo>
                  <a:pt x="176" y="86"/>
                </a:lnTo>
                <a:lnTo>
                  <a:pt x="176" y="87"/>
                </a:lnTo>
                <a:lnTo>
                  <a:pt x="176" y="87"/>
                </a:lnTo>
                <a:lnTo>
                  <a:pt x="176" y="87"/>
                </a:lnTo>
                <a:lnTo>
                  <a:pt x="176" y="87"/>
                </a:lnTo>
                <a:lnTo>
                  <a:pt x="177" y="89"/>
                </a:lnTo>
                <a:lnTo>
                  <a:pt x="177" y="89"/>
                </a:lnTo>
                <a:lnTo>
                  <a:pt x="177" y="90"/>
                </a:lnTo>
                <a:lnTo>
                  <a:pt x="177" y="90"/>
                </a:lnTo>
                <a:lnTo>
                  <a:pt x="177" y="91"/>
                </a:lnTo>
                <a:lnTo>
                  <a:pt x="177" y="91"/>
                </a:lnTo>
                <a:lnTo>
                  <a:pt x="177" y="91"/>
                </a:lnTo>
                <a:lnTo>
                  <a:pt x="177" y="91"/>
                </a:lnTo>
                <a:lnTo>
                  <a:pt x="178" y="92"/>
                </a:lnTo>
                <a:lnTo>
                  <a:pt x="178" y="92"/>
                </a:lnTo>
                <a:lnTo>
                  <a:pt x="178" y="92"/>
                </a:lnTo>
                <a:lnTo>
                  <a:pt x="178" y="92"/>
                </a:lnTo>
                <a:lnTo>
                  <a:pt x="178" y="93"/>
                </a:lnTo>
                <a:lnTo>
                  <a:pt x="178" y="93"/>
                </a:lnTo>
                <a:lnTo>
                  <a:pt x="178" y="93"/>
                </a:lnTo>
                <a:lnTo>
                  <a:pt x="178" y="93"/>
                </a:lnTo>
                <a:lnTo>
                  <a:pt x="180" y="96"/>
                </a:lnTo>
                <a:lnTo>
                  <a:pt x="180" y="96"/>
                </a:lnTo>
                <a:lnTo>
                  <a:pt x="180" y="96"/>
                </a:lnTo>
                <a:lnTo>
                  <a:pt x="180" y="96"/>
                </a:lnTo>
                <a:lnTo>
                  <a:pt x="186" y="106"/>
                </a:lnTo>
                <a:lnTo>
                  <a:pt x="190" y="112"/>
                </a:lnTo>
                <a:lnTo>
                  <a:pt x="190" y="112"/>
                </a:lnTo>
                <a:lnTo>
                  <a:pt x="191" y="113"/>
                </a:lnTo>
                <a:lnTo>
                  <a:pt x="191" y="113"/>
                </a:lnTo>
                <a:lnTo>
                  <a:pt x="188" y="119"/>
                </a:lnTo>
                <a:lnTo>
                  <a:pt x="187" y="125"/>
                </a:lnTo>
                <a:lnTo>
                  <a:pt x="187" y="131"/>
                </a:lnTo>
                <a:lnTo>
                  <a:pt x="188" y="138"/>
                </a:lnTo>
                <a:lnTo>
                  <a:pt x="165" y="154"/>
                </a:lnTo>
                <a:lnTo>
                  <a:pt x="165" y="154"/>
                </a:lnTo>
                <a:lnTo>
                  <a:pt x="161" y="161"/>
                </a:lnTo>
                <a:lnTo>
                  <a:pt x="157" y="172"/>
                </a:lnTo>
                <a:lnTo>
                  <a:pt x="153" y="183"/>
                </a:lnTo>
                <a:lnTo>
                  <a:pt x="152" y="189"/>
                </a:lnTo>
                <a:lnTo>
                  <a:pt x="152" y="189"/>
                </a:lnTo>
                <a:lnTo>
                  <a:pt x="151" y="213"/>
                </a:lnTo>
                <a:lnTo>
                  <a:pt x="151" y="213"/>
                </a:lnTo>
                <a:lnTo>
                  <a:pt x="149" y="218"/>
                </a:lnTo>
                <a:lnTo>
                  <a:pt x="147" y="223"/>
                </a:lnTo>
                <a:lnTo>
                  <a:pt x="145" y="232"/>
                </a:lnTo>
                <a:lnTo>
                  <a:pt x="144" y="239"/>
                </a:lnTo>
                <a:lnTo>
                  <a:pt x="144" y="241"/>
                </a:lnTo>
                <a:lnTo>
                  <a:pt x="138" y="246"/>
                </a:lnTo>
                <a:lnTo>
                  <a:pt x="138" y="246"/>
                </a:lnTo>
                <a:lnTo>
                  <a:pt x="136" y="245"/>
                </a:lnTo>
                <a:lnTo>
                  <a:pt x="135" y="244"/>
                </a:lnTo>
                <a:lnTo>
                  <a:pt x="135" y="244"/>
                </a:lnTo>
                <a:lnTo>
                  <a:pt x="135" y="244"/>
                </a:lnTo>
                <a:lnTo>
                  <a:pt x="134" y="244"/>
                </a:lnTo>
                <a:lnTo>
                  <a:pt x="134" y="244"/>
                </a:lnTo>
                <a:lnTo>
                  <a:pt x="133" y="244"/>
                </a:lnTo>
                <a:lnTo>
                  <a:pt x="133" y="244"/>
                </a:lnTo>
                <a:lnTo>
                  <a:pt x="133" y="244"/>
                </a:lnTo>
                <a:lnTo>
                  <a:pt x="133" y="244"/>
                </a:lnTo>
                <a:lnTo>
                  <a:pt x="132" y="244"/>
                </a:lnTo>
                <a:lnTo>
                  <a:pt x="132" y="244"/>
                </a:lnTo>
                <a:lnTo>
                  <a:pt x="132" y="244"/>
                </a:lnTo>
                <a:lnTo>
                  <a:pt x="132" y="244"/>
                </a:lnTo>
                <a:lnTo>
                  <a:pt x="125" y="246"/>
                </a:lnTo>
                <a:lnTo>
                  <a:pt x="125" y="246"/>
                </a:lnTo>
                <a:lnTo>
                  <a:pt x="125" y="246"/>
                </a:lnTo>
                <a:lnTo>
                  <a:pt x="125" y="246"/>
                </a:lnTo>
                <a:lnTo>
                  <a:pt x="123" y="247"/>
                </a:lnTo>
                <a:lnTo>
                  <a:pt x="123" y="247"/>
                </a:lnTo>
                <a:lnTo>
                  <a:pt x="123" y="247"/>
                </a:lnTo>
                <a:lnTo>
                  <a:pt x="123" y="247"/>
                </a:lnTo>
                <a:lnTo>
                  <a:pt x="123" y="246"/>
                </a:lnTo>
                <a:lnTo>
                  <a:pt x="123" y="246"/>
                </a:lnTo>
                <a:lnTo>
                  <a:pt x="119" y="246"/>
                </a:lnTo>
                <a:lnTo>
                  <a:pt x="114" y="246"/>
                </a:lnTo>
                <a:lnTo>
                  <a:pt x="106" y="246"/>
                </a:lnTo>
                <a:lnTo>
                  <a:pt x="106" y="246"/>
                </a:lnTo>
                <a:lnTo>
                  <a:pt x="101" y="245"/>
                </a:lnTo>
                <a:lnTo>
                  <a:pt x="98" y="243"/>
                </a:lnTo>
                <a:lnTo>
                  <a:pt x="96" y="241"/>
                </a:lnTo>
                <a:lnTo>
                  <a:pt x="96" y="241"/>
                </a:lnTo>
                <a:lnTo>
                  <a:pt x="93" y="240"/>
                </a:lnTo>
                <a:lnTo>
                  <a:pt x="89" y="238"/>
                </a:lnTo>
                <a:lnTo>
                  <a:pt x="77" y="235"/>
                </a:lnTo>
                <a:lnTo>
                  <a:pt x="60" y="231"/>
                </a:lnTo>
                <a:lnTo>
                  <a:pt x="56" y="228"/>
                </a:lnTo>
                <a:lnTo>
                  <a:pt x="56" y="228"/>
                </a:lnTo>
                <a:lnTo>
                  <a:pt x="52" y="219"/>
                </a:lnTo>
                <a:lnTo>
                  <a:pt x="48" y="214"/>
                </a:lnTo>
                <a:lnTo>
                  <a:pt x="46" y="213"/>
                </a:lnTo>
                <a:lnTo>
                  <a:pt x="45" y="214"/>
                </a:lnTo>
                <a:lnTo>
                  <a:pt x="45" y="214"/>
                </a:lnTo>
                <a:lnTo>
                  <a:pt x="44" y="215"/>
                </a:lnTo>
                <a:lnTo>
                  <a:pt x="44" y="217"/>
                </a:lnTo>
                <a:lnTo>
                  <a:pt x="45" y="220"/>
                </a:lnTo>
                <a:lnTo>
                  <a:pt x="48" y="225"/>
                </a:lnTo>
                <a:lnTo>
                  <a:pt x="43" y="230"/>
                </a:lnTo>
                <a:lnTo>
                  <a:pt x="43" y="230"/>
                </a:lnTo>
                <a:lnTo>
                  <a:pt x="29" y="229"/>
                </a:lnTo>
                <a:lnTo>
                  <a:pt x="18" y="227"/>
                </a:lnTo>
                <a:lnTo>
                  <a:pt x="18" y="227"/>
                </a:lnTo>
                <a:lnTo>
                  <a:pt x="16" y="226"/>
                </a:lnTo>
                <a:lnTo>
                  <a:pt x="14" y="225"/>
                </a:lnTo>
                <a:lnTo>
                  <a:pt x="8" y="225"/>
                </a:lnTo>
                <a:lnTo>
                  <a:pt x="0" y="227"/>
                </a:lnTo>
                <a:lnTo>
                  <a:pt x="0" y="235"/>
                </a:lnTo>
                <a:lnTo>
                  <a:pt x="0" y="235"/>
                </a:lnTo>
                <a:lnTo>
                  <a:pt x="30" y="253"/>
                </a:lnTo>
                <a:lnTo>
                  <a:pt x="30" y="253"/>
                </a:lnTo>
                <a:lnTo>
                  <a:pt x="37" y="254"/>
                </a:lnTo>
                <a:lnTo>
                  <a:pt x="45" y="254"/>
                </a:lnTo>
                <a:lnTo>
                  <a:pt x="45" y="254"/>
                </a:lnTo>
                <a:lnTo>
                  <a:pt x="45" y="254"/>
                </a:lnTo>
                <a:lnTo>
                  <a:pt x="45" y="254"/>
                </a:lnTo>
                <a:lnTo>
                  <a:pt x="45" y="255"/>
                </a:lnTo>
                <a:lnTo>
                  <a:pt x="45" y="255"/>
                </a:lnTo>
                <a:lnTo>
                  <a:pt x="45" y="255"/>
                </a:lnTo>
                <a:lnTo>
                  <a:pt x="45" y="255"/>
                </a:lnTo>
                <a:lnTo>
                  <a:pt x="45" y="257"/>
                </a:lnTo>
                <a:lnTo>
                  <a:pt x="45" y="257"/>
                </a:lnTo>
                <a:lnTo>
                  <a:pt x="45" y="257"/>
                </a:lnTo>
                <a:lnTo>
                  <a:pt x="45" y="257"/>
                </a:lnTo>
                <a:lnTo>
                  <a:pt x="44" y="262"/>
                </a:lnTo>
                <a:lnTo>
                  <a:pt x="44" y="268"/>
                </a:lnTo>
                <a:lnTo>
                  <a:pt x="44" y="272"/>
                </a:lnTo>
                <a:lnTo>
                  <a:pt x="44" y="272"/>
                </a:lnTo>
                <a:lnTo>
                  <a:pt x="48" y="274"/>
                </a:lnTo>
                <a:lnTo>
                  <a:pt x="56" y="276"/>
                </a:lnTo>
                <a:lnTo>
                  <a:pt x="75" y="280"/>
                </a:lnTo>
                <a:lnTo>
                  <a:pt x="95" y="285"/>
                </a:lnTo>
                <a:lnTo>
                  <a:pt x="103" y="287"/>
                </a:lnTo>
                <a:lnTo>
                  <a:pt x="108" y="289"/>
                </a:lnTo>
                <a:lnTo>
                  <a:pt x="108" y="289"/>
                </a:lnTo>
                <a:lnTo>
                  <a:pt x="117" y="291"/>
                </a:lnTo>
                <a:lnTo>
                  <a:pt x="129" y="293"/>
                </a:lnTo>
                <a:lnTo>
                  <a:pt x="150" y="294"/>
                </a:lnTo>
                <a:lnTo>
                  <a:pt x="150" y="294"/>
                </a:lnTo>
                <a:lnTo>
                  <a:pt x="148" y="310"/>
                </a:lnTo>
                <a:lnTo>
                  <a:pt x="145" y="330"/>
                </a:lnTo>
                <a:lnTo>
                  <a:pt x="142" y="375"/>
                </a:lnTo>
                <a:lnTo>
                  <a:pt x="140" y="413"/>
                </a:lnTo>
                <a:lnTo>
                  <a:pt x="138" y="429"/>
                </a:lnTo>
                <a:lnTo>
                  <a:pt x="144" y="433"/>
                </a:lnTo>
                <a:lnTo>
                  <a:pt x="160" y="427"/>
                </a:lnTo>
                <a:lnTo>
                  <a:pt x="160" y="427"/>
                </a:lnTo>
                <a:lnTo>
                  <a:pt x="166" y="463"/>
                </a:lnTo>
                <a:lnTo>
                  <a:pt x="176" y="507"/>
                </a:lnTo>
                <a:lnTo>
                  <a:pt x="189" y="561"/>
                </a:lnTo>
                <a:lnTo>
                  <a:pt x="197" y="578"/>
                </a:lnTo>
                <a:lnTo>
                  <a:pt x="193" y="592"/>
                </a:lnTo>
                <a:lnTo>
                  <a:pt x="204" y="601"/>
                </a:lnTo>
                <a:lnTo>
                  <a:pt x="204" y="601"/>
                </a:lnTo>
                <a:lnTo>
                  <a:pt x="206" y="603"/>
                </a:lnTo>
                <a:lnTo>
                  <a:pt x="206" y="603"/>
                </a:lnTo>
                <a:lnTo>
                  <a:pt x="205" y="606"/>
                </a:lnTo>
                <a:lnTo>
                  <a:pt x="205" y="606"/>
                </a:lnTo>
                <a:lnTo>
                  <a:pt x="206" y="612"/>
                </a:lnTo>
                <a:lnTo>
                  <a:pt x="207" y="619"/>
                </a:lnTo>
                <a:lnTo>
                  <a:pt x="209" y="630"/>
                </a:lnTo>
                <a:lnTo>
                  <a:pt x="209" y="630"/>
                </a:lnTo>
                <a:lnTo>
                  <a:pt x="209" y="630"/>
                </a:lnTo>
                <a:lnTo>
                  <a:pt x="209" y="630"/>
                </a:lnTo>
                <a:lnTo>
                  <a:pt x="209" y="630"/>
                </a:lnTo>
                <a:lnTo>
                  <a:pt x="211" y="645"/>
                </a:lnTo>
                <a:lnTo>
                  <a:pt x="211" y="645"/>
                </a:lnTo>
                <a:lnTo>
                  <a:pt x="211" y="645"/>
                </a:lnTo>
                <a:lnTo>
                  <a:pt x="211" y="645"/>
                </a:lnTo>
                <a:lnTo>
                  <a:pt x="212" y="648"/>
                </a:lnTo>
                <a:lnTo>
                  <a:pt x="212" y="648"/>
                </a:lnTo>
                <a:lnTo>
                  <a:pt x="212" y="648"/>
                </a:lnTo>
                <a:lnTo>
                  <a:pt x="215" y="663"/>
                </a:lnTo>
                <a:lnTo>
                  <a:pt x="215" y="663"/>
                </a:lnTo>
                <a:lnTo>
                  <a:pt x="215" y="666"/>
                </a:lnTo>
                <a:lnTo>
                  <a:pt x="215" y="666"/>
                </a:lnTo>
                <a:lnTo>
                  <a:pt x="215" y="666"/>
                </a:lnTo>
                <a:lnTo>
                  <a:pt x="215" y="666"/>
                </a:lnTo>
                <a:lnTo>
                  <a:pt x="212" y="675"/>
                </a:lnTo>
                <a:lnTo>
                  <a:pt x="209" y="681"/>
                </a:lnTo>
                <a:lnTo>
                  <a:pt x="209" y="681"/>
                </a:lnTo>
                <a:lnTo>
                  <a:pt x="209" y="681"/>
                </a:lnTo>
                <a:lnTo>
                  <a:pt x="209" y="682"/>
                </a:lnTo>
                <a:lnTo>
                  <a:pt x="219" y="691"/>
                </a:lnTo>
                <a:lnTo>
                  <a:pt x="219" y="691"/>
                </a:lnTo>
                <a:lnTo>
                  <a:pt x="213" y="702"/>
                </a:lnTo>
                <a:lnTo>
                  <a:pt x="213" y="702"/>
                </a:lnTo>
                <a:lnTo>
                  <a:pt x="212" y="706"/>
                </a:lnTo>
                <a:lnTo>
                  <a:pt x="213" y="709"/>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6"/>
                </a:lnTo>
                <a:lnTo>
                  <a:pt x="217" y="716"/>
                </a:lnTo>
                <a:lnTo>
                  <a:pt x="217" y="716"/>
                </a:lnTo>
                <a:lnTo>
                  <a:pt x="217" y="716"/>
                </a:lnTo>
                <a:lnTo>
                  <a:pt x="217" y="716"/>
                </a:lnTo>
                <a:lnTo>
                  <a:pt x="213" y="721"/>
                </a:lnTo>
                <a:lnTo>
                  <a:pt x="210" y="726"/>
                </a:lnTo>
                <a:lnTo>
                  <a:pt x="210" y="726"/>
                </a:lnTo>
                <a:lnTo>
                  <a:pt x="209" y="730"/>
                </a:lnTo>
                <a:lnTo>
                  <a:pt x="209" y="734"/>
                </a:lnTo>
                <a:lnTo>
                  <a:pt x="210" y="739"/>
                </a:lnTo>
                <a:lnTo>
                  <a:pt x="210" y="739"/>
                </a:lnTo>
                <a:lnTo>
                  <a:pt x="210" y="739"/>
                </a:lnTo>
                <a:lnTo>
                  <a:pt x="206" y="745"/>
                </a:lnTo>
                <a:lnTo>
                  <a:pt x="201" y="751"/>
                </a:lnTo>
                <a:lnTo>
                  <a:pt x="193" y="758"/>
                </a:lnTo>
                <a:lnTo>
                  <a:pt x="186" y="764"/>
                </a:lnTo>
                <a:lnTo>
                  <a:pt x="186" y="764"/>
                </a:lnTo>
                <a:lnTo>
                  <a:pt x="173" y="770"/>
                </a:lnTo>
                <a:lnTo>
                  <a:pt x="163" y="774"/>
                </a:lnTo>
                <a:lnTo>
                  <a:pt x="157" y="775"/>
                </a:lnTo>
                <a:lnTo>
                  <a:pt x="153" y="775"/>
                </a:lnTo>
                <a:lnTo>
                  <a:pt x="153" y="775"/>
                </a:lnTo>
                <a:lnTo>
                  <a:pt x="148" y="776"/>
                </a:lnTo>
                <a:lnTo>
                  <a:pt x="145" y="777"/>
                </a:lnTo>
                <a:lnTo>
                  <a:pt x="143" y="779"/>
                </a:lnTo>
                <a:lnTo>
                  <a:pt x="142" y="781"/>
                </a:lnTo>
                <a:lnTo>
                  <a:pt x="142" y="784"/>
                </a:lnTo>
                <a:lnTo>
                  <a:pt x="143" y="786"/>
                </a:lnTo>
                <a:lnTo>
                  <a:pt x="189" y="786"/>
                </a:lnTo>
                <a:lnTo>
                  <a:pt x="189" y="786"/>
                </a:lnTo>
                <a:lnTo>
                  <a:pt x="195" y="786"/>
                </a:lnTo>
                <a:lnTo>
                  <a:pt x="203" y="784"/>
                </a:lnTo>
                <a:lnTo>
                  <a:pt x="217" y="780"/>
                </a:lnTo>
                <a:lnTo>
                  <a:pt x="217" y="780"/>
                </a:lnTo>
                <a:lnTo>
                  <a:pt x="211" y="788"/>
                </a:lnTo>
                <a:lnTo>
                  <a:pt x="211" y="788"/>
                </a:lnTo>
                <a:lnTo>
                  <a:pt x="197" y="812"/>
                </a:lnTo>
                <a:lnTo>
                  <a:pt x="225" y="821"/>
                </a:lnTo>
                <a:lnTo>
                  <a:pt x="225" y="821"/>
                </a:lnTo>
                <a:lnTo>
                  <a:pt x="237" y="821"/>
                </a:lnTo>
                <a:lnTo>
                  <a:pt x="246" y="819"/>
                </a:lnTo>
                <a:lnTo>
                  <a:pt x="252" y="815"/>
                </a:lnTo>
                <a:lnTo>
                  <a:pt x="256" y="812"/>
                </a:lnTo>
                <a:lnTo>
                  <a:pt x="260" y="808"/>
                </a:lnTo>
                <a:lnTo>
                  <a:pt x="262" y="805"/>
                </a:lnTo>
                <a:lnTo>
                  <a:pt x="263" y="800"/>
                </a:lnTo>
                <a:lnTo>
                  <a:pt x="274" y="800"/>
                </a:lnTo>
                <a:lnTo>
                  <a:pt x="271" y="791"/>
                </a:lnTo>
                <a:lnTo>
                  <a:pt x="271" y="791"/>
                </a:lnTo>
                <a:lnTo>
                  <a:pt x="274" y="785"/>
                </a:lnTo>
                <a:lnTo>
                  <a:pt x="274" y="780"/>
                </a:lnTo>
                <a:lnTo>
                  <a:pt x="272" y="773"/>
                </a:lnTo>
                <a:lnTo>
                  <a:pt x="271" y="766"/>
                </a:lnTo>
                <a:lnTo>
                  <a:pt x="271" y="766"/>
                </a:lnTo>
                <a:lnTo>
                  <a:pt x="272" y="765"/>
                </a:lnTo>
                <a:lnTo>
                  <a:pt x="272" y="765"/>
                </a:lnTo>
                <a:lnTo>
                  <a:pt x="272" y="765"/>
                </a:lnTo>
                <a:lnTo>
                  <a:pt x="272" y="765"/>
                </a:lnTo>
                <a:lnTo>
                  <a:pt x="272" y="765"/>
                </a:lnTo>
                <a:lnTo>
                  <a:pt x="274" y="764"/>
                </a:lnTo>
                <a:lnTo>
                  <a:pt x="274" y="764"/>
                </a:lnTo>
                <a:lnTo>
                  <a:pt x="275" y="764"/>
                </a:lnTo>
                <a:lnTo>
                  <a:pt x="275" y="764"/>
                </a:lnTo>
                <a:lnTo>
                  <a:pt x="275" y="763"/>
                </a:lnTo>
                <a:lnTo>
                  <a:pt x="275" y="763"/>
                </a:lnTo>
                <a:lnTo>
                  <a:pt x="276" y="763"/>
                </a:lnTo>
                <a:lnTo>
                  <a:pt x="276" y="763"/>
                </a:lnTo>
                <a:lnTo>
                  <a:pt x="277" y="762"/>
                </a:lnTo>
                <a:lnTo>
                  <a:pt x="277" y="762"/>
                </a:lnTo>
                <a:lnTo>
                  <a:pt x="277" y="761"/>
                </a:lnTo>
                <a:lnTo>
                  <a:pt x="277" y="761"/>
                </a:lnTo>
                <a:lnTo>
                  <a:pt x="278" y="760"/>
                </a:lnTo>
                <a:lnTo>
                  <a:pt x="278" y="760"/>
                </a:lnTo>
                <a:lnTo>
                  <a:pt x="278" y="759"/>
                </a:lnTo>
                <a:lnTo>
                  <a:pt x="278" y="759"/>
                </a:lnTo>
                <a:lnTo>
                  <a:pt x="279" y="758"/>
                </a:lnTo>
                <a:lnTo>
                  <a:pt x="279" y="758"/>
                </a:lnTo>
                <a:lnTo>
                  <a:pt x="279" y="756"/>
                </a:lnTo>
                <a:lnTo>
                  <a:pt x="279" y="756"/>
                </a:lnTo>
                <a:lnTo>
                  <a:pt x="279" y="755"/>
                </a:lnTo>
                <a:lnTo>
                  <a:pt x="279" y="755"/>
                </a:lnTo>
                <a:lnTo>
                  <a:pt x="280" y="754"/>
                </a:lnTo>
                <a:lnTo>
                  <a:pt x="280" y="754"/>
                </a:lnTo>
                <a:lnTo>
                  <a:pt x="280" y="753"/>
                </a:lnTo>
                <a:lnTo>
                  <a:pt x="280" y="753"/>
                </a:lnTo>
                <a:lnTo>
                  <a:pt x="280" y="752"/>
                </a:lnTo>
                <a:lnTo>
                  <a:pt x="280" y="752"/>
                </a:lnTo>
                <a:lnTo>
                  <a:pt x="281" y="751"/>
                </a:lnTo>
                <a:lnTo>
                  <a:pt x="281" y="751"/>
                </a:lnTo>
                <a:lnTo>
                  <a:pt x="281" y="750"/>
                </a:lnTo>
                <a:lnTo>
                  <a:pt x="281" y="750"/>
                </a:lnTo>
                <a:lnTo>
                  <a:pt x="281" y="749"/>
                </a:lnTo>
                <a:lnTo>
                  <a:pt x="281" y="749"/>
                </a:lnTo>
                <a:lnTo>
                  <a:pt x="282" y="748"/>
                </a:lnTo>
                <a:lnTo>
                  <a:pt x="282" y="748"/>
                </a:lnTo>
                <a:lnTo>
                  <a:pt x="282" y="746"/>
                </a:lnTo>
                <a:lnTo>
                  <a:pt x="282" y="746"/>
                </a:lnTo>
                <a:lnTo>
                  <a:pt x="282" y="745"/>
                </a:lnTo>
                <a:lnTo>
                  <a:pt x="282" y="745"/>
                </a:lnTo>
                <a:lnTo>
                  <a:pt x="282" y="744"/>
                </a:lnTo>
                <a:lnTo>
                  <a:pt x="282" y="744"/>
                </a:lnTo>
                <a:lnTo>
                  <a:pt x="282" y="743"/>
                </a:lnTo>
                <a:lnTo>
                  <a:pt x="282" y="743"/>
                </a:lnTo>
                <a:lnTo>
                  <a:pt x="283" y="740"/>
                </a:lnTo>
                <a:lnTo>
                  <a:pt x="283" y="740"/>
                </a:lnTo>
                <a:lnTo>
                  <a:pt x="283" y="739"/>
                </a:lnTo>
                <a:lnTo>
                  <a:pt x="283" y="739"/>
                </a:lnTo>
                <a:lnTo>
                  <a:pt x="283" y="738"/>
                </a:lnTo>
                <a:lnTo>
                  <a:pt x="283" y="738"/>
                </a:lnTo>
                <a:lnTo>
                  <a:pt x="283" y="737"/>
                </a:lnTo>
                <a:lnTo>
                  <a:pt x="283" y="737"/>
                </a:lnTo>
                <a:lnTo>
                  <a:pt x="283" y="735"/>
                </a:lnTo>
                <a:lnTo>
                  <a:pt x="283" y="735"/>
                </a:lnTo>
                <a:lnTo>
                  <a:pt x="283" y="734"/>
                </a:lnTo>
                <a:lnTo>
                  <a:pt x="283" y="734"/>
                </a:lnTo>
                <a:lnTo>
                  <a:pt x="283" y="733"/>
                </a:lnTo>
                <a:lnTo>
                  <a:pt x="283" y="733"/>
                </a:lnTo>
                <a:lnTo>
                  <a:pt x="283" y="732"/>
                </a:lnTo>
                <a:lnTo>
                  <a:pt x="283" y="732"/>
                </a:lnTo>
                <a:lnTo>
                  <a:pt x="283" y="730"/>
                </a:lnTo>
                <a:lnTo>
                  <a:pt x="283" y="730"/>
                </a:lnTo>
                <a:lnTo>
                  <a:pt x="283" y="729"/>
                </a:lnTo>
                <a:lnTo>
                  <a:pt x="283" y="729"/>
                </a:lnTo>
                <a:lnTo>
                  <a:pt x="283" y="728"/>
                </a:lnTo>
                <a:lnTo>
                  <a:pt x="283" y="728"/>
                </a:lnTo>
                <a:lnTo>
                  <a:pt x="283" y="726"/>
                </a:lnTo>
                <a:lnTo>
                  <a:pt x="283" y="726"/>
                </a:lnTo>
                <a:lnTo>
                  <a:pt x="283" y="725"/>
                </a:lnTo>
                <a:lnTo>
                  <a:pt x="283" y="725"/>
                </a:lnTo>
                <a:lnTo>
                  <a:pt x="283" y="724"/>
                </a:lnTo>
                <a:lnTo>
                  <a:pt x="283" y="724"/>
                </a:lnTo>
                <a:lnTo>
                  <a:pt x="283" y="722"/>
                </a:lnTo>
                <a:lnTo>
                  <a:pt x="283" y="722"/>
                </a:lnTo>
                <a:lnTo>
                  <a:pt x="283" y="721"/>
                </a:lnTo>
                <a:lnTo>
                  <a:pt x="283" y="721"/>
                </a:lnTo>
                <a:lnTo>
                  <a:pt x="283" y="720"/>
                </a:lnTo>
                <a:lnTo>
                  <a:pt x="283" y="720"/>
                </a:lnTo>
                <a:lnTo>
                  <a:pt x="283" y="719"/>
                </a:lnTo>
                <a:lnTo>
                  <a:pt x="283" y="719"/>
                </a:lnTo>
                <a:lnTo>
                  <a:pt x="283" y="718"/>
                </a:lnTo>
                <a:lnTo>
                  <a:pt x="283" y="718"/>
                </a:lnTo>
                <a:lnTo>
                  <a:pt x="283" y="717"/>
                </a:lnTo>
                <a:lnTo>
                  <a:pt x="283" y="717"/>
                </a:lnTo>
                <a:lnTo>
                  <a:pt x="283" y="716"/>
                </a:lnTo>
                <a:lnTo>
                  <a:pt x="283" y="716"/>
                </a:lnTo>
                <a:lnTo>
                  <a:pt x="283" y="715"/>
                </a:lnTo>
                <a:lnTo>
                  <a:pt x="283" y="715"/>
                </a:lnTo>
                <a:lnTo>
                  <a:pt x="283" y="714"/>
                </a:lnTo>
                <a:lnTo>
                  <a:pt x="283" y="714"/>
                </a:lnTo>
                <a:lnTo>
                  <a:pt x="283" y="713"/>
                </a:lnTo>
                <a:lnTo>
                  <a:pt x="283" y="713"/>
                </a:lnTo>
                <a:lnTo>
                  <a:pt x="283" y="711"/>
                </a:lnTo>
                <a:lnTo>
                  <a:pt x="283" y="711"/>
                </a:lnTo>
                <a:lnTo>
                  <a:pt x="283" y="711"/>
                </a:lnTo>
                <a:lnTo>
                  <a:pt x="283" y="711"/>
                </a:lnTo>
                <a:lnTo>
                  <a:pt x="282" y="710"/>
                </a:lnTo>
                <a:lnTo>
                  <a:pt x="282" y="710"/>
                </a:lnTo>
                <a:lnTo>
                  <a:pt x="282" y="709"/>
                </a:lnTo>
                <a:lnTo>
                  <a:pt x="282" y="709"/>
                </a:lnTo>
                <a:lnTo>
                  <a:pt x="282" y="708"/>
                </a:lnTo>
                <a:lnTo>
                  <a:pt x="282" y="708"/>
                </a:lnTo>
                <a:lnTo>
                  <a:pt x="282" y="708"/>
                </a:lnTo>
                <a:lnTo>
                  <a:pt x="282" y="708"/>
                </a:lnTo>
                <a:lnTo>
                  <a:pt x="282" y="707"/>
                </a:lnTo>
                <a:lnTo>
                  <a:pt x="282" y="707"/>
                </a:lnTo>
                <a:lnTo>
                  <a:pt x="282" y="706"/>
                </a:lnTo>
                <a:lnTo>
                  <a:pt x="282" y="706"/>
                </a:lnTo>
                <a:lnTo>
                  <a:pt x="282" y="706"/>
                </a:lnTo>
                <a:lnTo>
                  <a:pt x="282" y="706"/>
                </a:lnTo>
                <a:lnTo>
                  <a:pt x="282" y="705"/>
                </a:lnTo>
                <a:lnTo>
                  <a:pt x="282" y="705"/>
                </a:lnTo>
                <a:lnTo>
                  <a:pt x="282" y="705"/>
                </a:lnTo>
                <a:lnTo>
                  <a:pt x="282" y="705"/>
                </a:lnTo>
                <a:lnTo>
                  <a:pt x="282" y="705"/>
                </a:lnTo>
                <a:lnTo>
                  <a:pt x="282" y="705"/>
                </a:lnTo>
                <a:lnTo>
                  <a:pt x="282" y="704"/>
                </a:lnTo>
                <a:lnTo>
                  <a:pt x="282" y="704"/>
                </a:lnTo>
                <a:lnTo>
                  <a:pt x="282" y="704"/>
                </a:lnTo>
                <a:lnTo>
                  <a:pt x="282" y="704"/>
                </a:lnTo>
                <a:lnTo>
                  <a:pt x="282" y="704"/>
                </a:lnTo>
                <a:lnTo>
                  <a:pt x="282" y="704"/>
                </a:lnTo>
                <a:lnTo>
                  <a:pt x="282" y="704"/>
                </a:lnTo>
                <a:lnTo>
                  <a:pt x="282" y="704"/>
                </a:lnTo>
                <a:lnTo>
                  <a:pt x="286" y="680"/>
                </a:lnTo>
                <a:lnTo>
                  <a:pt x="290" y="662"/>
                </a:lnTo>
                <a:lnTo>
                  <a:pt x="293" y="650"/>
                </a:lnTo>
                <a:lnTo>
                  <a:pt x="293" y="650"/>
                </a:lnTo>
                <a:lnTo>
                  <a:pt x="293" y="644"/>
                </a:lnTo>
                <a:lnTo>
                  <a:pt x="293" y="631"/>
                </a:lnTo>
                <a:lnTo>
                  <a:pt x="291" y="598"/>
                </a:lnTo>
                <a:lnTo>
                  <a:pt x="291" y="598"/>
                </a:lnTo>
                <a:lnTo>
                  <a:pt x="291" y="597"/>
                </a:lnTo>
                <a:lnTo>
                  <a:pt x="291" y="597"/>
                </a:lnTo>
                <a:lnTo>
                  <a:pt x="291" y="595"/>
                </a:lnTo>
                <a:lnTo>
                  <a:pt x="291" y="595"/>
                </a:lnTo>
                <a:lnTo>
                  <a:pt x="291" y="592"/>
                </a:lnTo>
                <a:lnTo>
                  <a:pt x="291" y="592"/>
                </a:lnTo>
                <a:lnTo>
                  <a:pt x="291" y="591"/>
                </a:lnTo>
                <a:lnTo>
                  <a:pt x="291" y="591"/>
                </a:lnTo>
                <a:lnTo>
                  <a:pt x="291" y="589"/>
                </a:lnTo>
                <a:lnTo>
                  <a:pt x="291" y="589"/>
                </a:lnTo>
                <a:lnTo>
                  <a:pt x="291" y="588"/>
                </a:lnTo>
                <a:lnTo>
                  <a:pt x="291" y="588"/>
                </a:lnTo>
                <a:lnTo>
                  <a:pt x="291" y="586"/>
                </a:lnTo>
                <a:lnTo>
                  <a:pt x="291" y="586"/>
                </a:lnTo>
                <a:lnTo>
                  <a:pt x="291" y="585"/>
                </a:lnTo>
                <a:lnTo>
                  <a:pt x="291" y="585"/>
                </a:lnTo>
                <a:lnTo>
                  <a:pt x="290" y="583"/>
                </a:lnTo>
                <a:lnTo>
                  <a:pt x="290" y="583"/>
                </a:lnTo>
                <a:lnTo>
                  <a:pt x="290" y="582"/>
                </a:lnTo>
                <a:lnTo>
                  <a:pt x="290" y="582"/>
                </a:lnTo>
                <a:lnTo>
                  <a:pt x="290" y="580"/>
                </a:lnTo>
                <a:lnTo>
                  <a:pt x="290" y="580"/>
                </a:lnTo>
                <a:lnTo>
                  <a:pt x="290" y="578"/>
                </a:lnTo>
                <a:lnTo>
                  <a:pt x="290" y="578"/>
                </a:lnTo>
                <a:lnTo>
                  <a:pt x="290" y="576"/>
                </a:lnTo>
                <a:lnTo>
                  <a:pt x="290" y="576"/>
                </a:lnTo>
                <a:lnTo>
                  <a:pt x="290" y="576"/>
                </a:lnTo>
                <a:lnTo>
                  <a:pt x="290" y="576"/>
                </a:lnTo>
                <a:lnTo>
                  <a:pt x="290" y="574"/>
                </a:lnTo>
                <a:lnTo>
                  <a:pt x="290" y="574"/>
                </a:lnTo>
                <a:lnTo>
                  <a:pt x="290" y="573"/>
                </a:lnTo>
                <a:lnTo>
                  <a:pt x="290" y="573"/>
                </a:lnTo>
                <a:lnTo>
                  <a:pt x="290" y="571"/>
                </a:lnTo>
                <a:lnTo>
                  <a:pt x="290" y="571"/>
                </a:lnTo>
                <a:lnTo>
                  <a:pt x="290" y="571"/>
                </a:lnTo>
                <a:lnTo>
                  <a:pt x="290" y="571"/>
                </a:lnTo>
                <a:lnTo>
                  <a:pt x="291" y="569"/>
                </a:lnTo>
                <a:lnTo>
                  <a:pt x="291" y="569"/>
                </a:lnTo>
                <a:lnTo>
                  <a:pt x="291" y="569"/>
                </a:lnTo>
                <a:lnTo>
                  <a:pt x="291" y="569"/>
                </a:lnTo>
                <a:lnTo>
                  <a:pt x="291" y="567"/>
                </a:lnTo>
                <a:lnTo>
                  <a:pt x="291" y="567"/>
                </a:lnTo>
                <a:lnTo>
                  <a:pt x="291" y="567"/>
                </a:lnTo>
                <a:lnTo>
                  <a:pt x="291" y="567"/>
                </a:lnTo>
                <a:lnTo>
                  <a:pt x="291" y="565"/>
                </a:lnTo>
                <a:lnTo>
                  <a:pt x="291" y="565"/>
                </a:lnTo>
                <a:lnTo>
                  <a:pt x="291" y="565"/>
                </a:lnTo>
                <a:lnTo>
                  <a:pt x="291" y="565"/>
                </a:lnTo>
                <a:lnTo>
                  <a:pt x="291" y="563"/>
                </a:lnTo>
                <a:lnTo>
                  <a:pt x="291" y="563"/>
                </a:lnTo>
                <a:lnTo>
                  <a:pt x="291" y="563"/>
                </a:lnTo>
                <a:lnTo>
                  <a:pt x="291" y="563"/>
                </a:lnTo>
                <a:lnTo>
                  <a:pt x="291" y="562"/>
                </a:lnTo>
                <a:lnTo>
                  <a:pt x="291" y="562"/>
                </a:lnTo>
                <a:lnTo>
                  <a:pt x="291" y="562"/>
                </a:lnTo>
                <a:lnTo>
                  <a:pt x="291" y="562"/>
                </a:lnTo>
                <a:lnTo>
                  <a:pt x="292" y="561"/>
                </a:lnTo>
                <a:lnTo>
                  <a:pt x="292" y="561"/>
                </a:lnTo>
                <a:lnTo>
                  <a:pt x="292" y="560"/>
                </a:lnTo>
                <a:lnTo>
                  <a:pt x="292" y="560"/>
                </a:lnTo>
                <a:lnTo>
                  <a:pt x="292" y="559"/>
                </a:lnTo>
                <a:lnTo>
                  <a:pt x="292" y="559"/>
                </a:lnTo>
                <a:lnTo>
                  <a:pt x="292" y="559"/>
                </a:lnTo>
                <a:lnTo>
                  <a:pt x="292" y="559"/>
                </a:lnTo>
                <a:lnTo>
                  <a:pt x="292" y="559"/>
                </a:lnTo>
                <a:lnTo>
                  <a:pt x="292" y="559"/>
                </a:lnTo>
                <a:lnTo>
                  <a:pt x="292" y="558"/>
                </a:lnTo>
                <a:lnTo>
                  <a:pt x="292" y="558"/>
                </a:lnTo>
                <a:lnTo>
                  <a:pt x="293" y="558"/>
                </a:lnTo>
                <a:lnTo>
                  <a:pt x="293" y="558"/>
                </a:lnTo>
                <a:lnTo>
                  <a:pt x="293" y="557"/>
                </a:lnTo>
                <a:lnTo>
                  <a:pt x="293" y="557"/>
                </a:lnTo>
                <a:lnTo>
                  <a:pt x="293" y="557"/>
                </a:lnTo>
                <a:lnTo>
                  <a:pt x="293" y="557"/>
                </a:lnTo>
                <a:lnTo>
                  <a:pt x="293" y="556"/>
                </a:lnTo>
                <a:lnTo>
                  <a:pt x="293" y="556"/>
                </a:lnTo>
                <a:lnTo>
                  <a:pt x="292" y="556"/>
                </a:lnTo>
                <a:lnTo>
                  <a:pt x="292" y="556"/>
                </a:lnTo>
                <a:lnTo>
                  <a:pt x="292" y="555"/>
                </a:lnTo>
                <a:lnTo>
                  <a:pt x="292" y="555"/>
                </a:lnTo>
                <a:lnTo>
                  <a:pt x="292" y="555"/>
                </a:lnTo>
                <a:lnTo>
                  <a:pt x="292" y="555"/>
                </a:lnTo>
                <a:lnTo>
                  <a:pt x="292" y="554"/>
                </a:lnTo>
                <a:lnTo>
                  <a:pt x="292" y="554"/>
                </a:lnTo>
                <a:lnTo>
                  <a:pt x="292" y="554"/>
                </a:lnTo>
                <a:lnTo>
                  <a:pt x="292" y="554"/>
                </a:lnTo>
                <a:lnTo>
                  <a:pt x="292" y="553"/>
                </a:lnTo>
                <a:lnTo>
                  <a:pt x="292" y="553"/>
                </a:lnTo>
                <a:lnTo>
                  <a:pt x="292" y="553"/>
                </a:lnTo>
                <a:lnTo>
                  <a:pt x="292" y="553"/>
                </a:lnTo>
                <a:lnTo>
                  <a:pt x="292" y="552"/>
                </a:lnTo>
                <a:lnTo>
                  <a:pt x="292" y="552"/>
                </a:lnTo>
                <a:lnTo>
                  <a:pt x="292" y="552"/>
                </a:lnTo>
                <a:lnTo>
                  <a:pt x="292" y="552"/>
                </a:lnTo>
                <a:lnTo>
                  <a:pt x="291" y="551"/>
                </a:lnTo>
                <a:lnTo>
                  <a:pt x="291" y="551"/>
                </a:lnTo>
                <a:lnTo>
                  <a:pt x="291" y="551"/>
                </a:lnTo>
                <a:lnTo>
                  <a:pt x="291" y="551"/>
                </a:lnTo>
                <a:lnTo>
                  <a:pt x="289" y="545"/>
                </a:lnTo>
                <a:lnTo>
                  <a:pt x="285" y="540"/>
                </a:lnTo>
                <a:lnTo>
                  <a:pt x="282" y="536"/>
                </a:lnTo>
                <a:lnTo>
                  <a:pt x="280" y="532"/>
                </a:lnTo>
                <a:lnTo>
                  <a:pt x="280" y="532"/>
                </a:lnTo>
                <a:lnTo>
                  <a:pt x="280" y="531"/>
                </a:lnTo>
                <a:lnTo>
                  <a:pt x="280" y="531"/>
                </a:lnTo>
                <a:lnTo>
                  <a:pt x="281" y="520"/>
                </a:lnTo>
                <a:lnTo>
                  <a:pt x="281" y="520"/>
                </a:lnTo>
                <a:lnTo>
                  <a:pt x="281" y="520"/>
                </a:lnTo>
                <a:lnTo>
                  <a:pt x="282" y="515"/>
                </a:lnTo>
                <a:lnTo>
                  <a:pt x="283" y="510"/>
                </a:lnTo>
                <a:lnTo>
                  <a:pt x="287" y="500"/>
                </a:lnTo>
                <a:lnTo>
                  <a:pt x="293" y="490"/>
                </a:lnTo>
                <a:lnTo>
                  <a:pt x="293" y="490"/>
                </a:lnTo>
                <a:lnTo>
                  <a:pt x="296" y="476"/>
                </a:lnTo>
                <a:lnTo>
                  <a:pt x="297" y="464"/>
                </a:lnTo>
                <a:lnTo>
                  <a:pt x="298" y="459"/>
                </a:lnTo>
                <a:lnTo>
                  <a:pt x="297" y="456"/>
                </a:lnTo>
                <a:lnTo>
                  <a:pt x="297" y="456"/>
                </a:lnTo>
                <a:lnTo>
                  <a:pt x="296" y="450"/>
                </a:lnTo>
                <a:lnTo>
                  <a:pt x="295" y="442"/>
                </a:lnTo>
                <a:lnTo>
                  <a:pt x="296" y="422"/>
                </a:lnTo>
                <a:lnTo>
                  <a:pt x="296" y="422"/>
                </a:lnTo>
                <a:close/>
                <a:moveTo>
                  <a:pt x="189" y="145"/>
                </a:moveTo>
                <a:lnTo>
                  <a:pt x="189" y="145"/>
                </a:lnTo>
                <a:lnTo>
                  <a:pt x="188" y="145"/>
                </a:lnTo>
                <a:lnTo>
                  <a:pt x="188" y="144"/>
                </a:lnTo>
                <a:lnTo>
                  <a:pt x="188" y="144"/>
                </a:lnTo>
                <a:lnTo>
                  <a:pt x="189" y="145"/>
                </a:lnTo>
                <a:lnTo>
                  <a:pt x="189" y="145"/>
                </a:lnTo>
                <a:close/>
              </a:path>
            </a:pathLst>
          </a:custGeom>
          <a:solidFill>
            <a:schemeClr val="tx1">
              <a:lumMod val="75000"/>
              <a:lumOff val="25000"/>
            </a:schemeClr>
          </a:solidFill>
          <a:ln>
            <a:noFill/>
          </a:ln>
        </p:spPr>
        <p:txBody>
          <a:bodyPr vert="horz" wrap="square" lIns="91431" tIns="45715" rIns="91431" bIns="45715" numCol="1" anchor="t" anchorCtr="0" compatLnSpc="1"/>
          <a:lstStyle/>
          <a:p>
            <a:endParaRPr lang="zh-CN" altLang="en-US">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childTnLst>
                          </p:cTn>
                        </p:par>
                        <p:par>
                          <p:cTn id="8" fill="hold">
                            <p:stCondLst>
                              <p:cond delay="500"/>
                            </p:stCondLst>
                            <p:childTnLst>
                              <p:par>
                                <p:cTn id="9" presetID="23" presetClass="entr" presetSubtype="528" fill="hold" grpId="0" nodeType="after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p:cTn id="11" dur="750" fill="hold"/>
                                        <p:tgtEl>
                                          <p:spTgt spid="70"/>
                                        </p:tgtEl>
                                        <p:attrNameLst>
                                          <p:attrName>ppt_w</p:attrName>
                                        </p:attrNameLst>
                                      </p:cBhvr>
                                      <p:tavLst>
                                        <p:tav tm="0">
                                          <p:val>
                                            <p:fltVal val="0"/>
                                          </p:val>
                                        </p:tav>
                                        <p:tav tm="100000">
                                          <p:val>
                                            <p:strVal val="#ppt_w"/>
                                          </p:val>
                                        </p:tav>
                                      </p:tavLst>
                                    </p:anim>
                                    <p:anim calcmode="lin" valueType="num">
                                      <p:cBhvr>
                                        <p:cTn id="12" dur="750" fill="hold"/>
                                        <p:tgtEl>
                                          <p:spTgt spid="70"/>
                                        </p:tgtEl>
                                        <p:attrNameLst>
                                          <p:attrName>ppt_h</p:attrName>
                                        </p:attrNameLst>
                                      </p:cBhvr>
                                      <p:tavLst>
                                        <p:tav tm="0">
                                          <p:val>
                                            <p:fltVal val="0"/>
                                          </p:val>
                                        </p:tav>
                                        <p:tav tm="100000">
                                          <p:val>
                                            <p:strVal val="#ppt_h"/>
                                          </p:val>
                                        </p:tav>
                                      </p:tavLst>
                                    </p:anim>
                                    <p:anim calcmode="lin" valueType="num">
                                      <p:cBhvr>
                                        <p:cTn id="13" dur="750" fill="hold"/>
                                        <p:tgtEl>
                                          <p:spTgt spid="70"/>
                                        </p:tgtEl>
                                        <p:attrNameLst>
                                          <p:attrName>ppt_x</p:attrName>
                                        </p:attrNameLst>
                                      </p:cBhvr>
                                      <p:tavLst>
                                        <p:tav tm="0">
                                          <p:val>
                                            <p:fltVal val="0.5"/>
                                          </p:val>
                                        </p:tav>
                                        <p:tav tm="100000">
                                          <p:val>
                                            <p:strVal val="#ppt_x"/>
                                          </p:val>
                                        </p:tav>
                                      </p:tavLst>
                                    </p:anim>
                                    <p:anim calcmode="lin" valueType="num">
                                      <p:cBhvr>
                                        <p:cTn id="14" dur="750" fill="hold"/>
                                        <p:tgtEl>
                                          <p:spTgt spid="70"/>
                                        </p:tgtEl>
                                        <p:attrNameLst>
                                          <p:attrName>ppt_y</p:attrName>
                                        </p:attrNameLst>
                                      </p:cBhvr>
                                      <p:tavLst>
                                        <p:tav tm="0">
                                          <p:val>
                                            <p:fltVal val="0.5"/>
                                          </p:val>
                                        </p:tav>
                                        <p:tav tm="100000">
                                          <p:val>
                                            <p:strVal val="#ppt_y"/>
                                          </p:val>
                                        </p:tav>
                                      </p:tavLst>
                                    </p:anim>
                                  </p:childTnLst>
                                </p:cTn>
                              </p:par>
                            </p:childTnLst>
                          </p:cTn>
                        </p:par>
                        <p:par>
                          <p:cTn id="15" fill="hold">
                            <p:stCondLst>
                              <p:cond delay="1500"/>
                            </p:stCondLst>
                            <p:childTnLst>
                              <p:par>
                                <p:cTn id="16" presetID="23" presetClass="entr" presetSubtype="528" fill="hold" grpId="0" nodeType="afterEffect">
                                  <p:stCondLst>
                                    <p:cond delay="0"/>
                                  </p:stCondLst>
                                  <p:childTnLst>
                                    <p:set>
                                      <p:cBhvr>
                                        <p:cTn id="17" dur="1" fill="hold">
                                          <p:stCondLst>
                                            <p:cond delay="0"/>
                                          </p:stCondLst>
                                        </p:cTn>
                                        <p:tgtEl>
                                          <p:spTgt spid="71"/>
                                        </p:tgtEl>
                                        <p:attrNameLst>
                                          <p:attrName>style.visibility</p:attrName>
                                        </p:attrNameLst>
                                      </p:cBhvr>
                                      <p:to>
                                        <p:strVal val="visible"/>
                                      </p:to>
                                    </p:set>
                                    <p:anim calcmode="lin" valueType="num">
                                      <p:cBhvr>
                                        <p:cTn id="18" dur="750" fill="hold"/>
                                        <p:tgtEl>
                                          <p:spTgt spid="71"/>
                                        </p:tgtEl>
                                        <p:attrNameLst>
                                          <p:attrName>ppt_w</p:attrName>
                                        </p:attrNameLst>
                                      </p:cBhvr>
                                      <p:tavLst>
                                        <p:tav tm="0">
                                          <p:val>
                                            <p:fltVal val="0"/>
                                          </p:val>
                                        </p:tav>
                                        <p:tav tm="100000">
                                          <p:val>
                                            <p:strVal val="#ppt_w"/>
                                          </p:val>
                                        </p:tav>
                                      </p:tavLst>
                                    </p:anim>
                                    <p:anim calcmode="lin" valueType="num">
                                      <p:cBhvr>
                                        <p:cTn id="19" dur="750" fill="hold"/>
                                        <p:tgtEl>
                                          <p:spTgt spid="71"/>
                                        </p:tgtEl>
                                        <p:attrNameLst>
                                          <p:attrName>ppt_h</p:attrName>
                                        </p:attrNameLst>
                                      </p:cBhvr>
                                      <p:tavLst>
                                        <p:tav tm="0">
                                          <p:val>
                                            <p:fltVal val="0"/>
                                          </p:val>
                                        </p:tav>
                                        <p:tav tm="100000">
                                          <p:val>
                                            <p:strVal val="#ppt_h"/>
                                          </p:val>
                                        </p:tav>
                                      </p:tavLst>
                                    </p:anim>
                                    <p:anim calcmode="lin" valueType="num">
                                      <p:cBhvr>
                                        <p:cTn id="20" dur="750" fill="hold"/>
                                        <p:tgtEl>
                                          <p:spTgt spid="71"/>
                                        </p:tgtEl>
                                        <p:attrNameLst>
                                          <p:attrName>ppt_x</p:attrName>
                                        </p:attrNameLst>
                                      </p:cBhvr>
                                      <p:tavLst>
                                        <p:tav tm="0">
                                          <p:val>
                                            <p:fltVal val="0.5"/>
                                          </p:val>
                                        </p:tav>
                                        <p:tav tm="100000">
                                          <p:val>
                                            <p:strVal val="#ppt_x"/>
                                          </p:val>
                                        </p:tav>
                                      </p:tavLst>
                                    </p:anim>
                                    <p:anim calcmode="lin" valueType="num">
                                      <p:cBhvr>
                                        <p:cTn id="21" dur="750" fill="hold"/>
                                        <p:tgtEl>
                                          <p:spTgt spid="71"/>
                                        </p:tgtEl>
                                        <p:attrNameLst>
                                          <p:attrName>ppt_y</p:attrName>
                                        </p:attrNameLst>
                                      </p:cBhvr>
                                      <p:tavLst>
                                        <p:tav tm="0">
                                          <p:val>
                                            <p:fltVal val="0.5"/>
                                          </p:val>
                                        </p:tav>
                                        <p:tav tm="100000">
                                          <p:val>
                                            <p:strVal val="#ppt_y"/>
                                          </p:val>
                                        </p:tav>
                                      </p:tavLst>
                                    </p:anim>
                                  </p:childTnLst>
                                </p:cTn>
                              </p:par>
                            </p:childTnLst>
                          </p:cTn>
                        </p:par>
                        <p:par>
                          <p:cTn id="22" fill="hold">
                            <p:stCondLst>
                              <p:cond delay="2500"/>
                            </p:stCondLst>
                            <p:childTnLst>
                              <p:par>
                                <p:cTn id="23" presetID="23" presetClass="entr" presetSubtype="528" fill="hold" grpId="0" nodeType="afterEffect">
                                  <p:stCondLst>
                                    <p:cond delay="0"/>
                                  </p:stCondLst>
                                  <p:childTnLst>
                                    <p:set>
                                      <p:cBhvr>
                                        <p:cTn id="24" dur="1" fill="hold">
                                          <p:stCondLst>
                                            <p:cond delay="0"/>
                                          </p:stCondLst>
                                        </p:cTn>
                                        <p:tgtEl>
                                          <p:spTgt spid="103"/>
                                        </p:tgtEl>
                                        <p:attrNameLst>
                                          <p:attrName>style.visibility</p:attrName>
                                        </p:attrNameLst>
                                      </p:cBhvr>
                                      <p:to>
                                        <p:strVal val="visible"/>
                                      </p:to>
                                    </p:set>
                                    <p:anim calcmode="lin" valueType="num">
                                      <p:cBhvr>
                                        <p:cTn id="25" dur="750" fill="hold"/>
                                        <p:tgtEl>
                                          <p:spTgt spid="103"/>
                                        </p:tgtEl>
                                        <p:attrNameLst>
                                          <p:attrName>ppt_w</p:attrName>
                                        </p:attrNameLst>
                                      </p:cBhvr>
                                      <p:tavLst>
                                        <p:tav tm="0">
                                          <p:val>
                                            <p:fltVal val="0"/>
                                          </p:val>
                                        </p:tav>
                                        <p:tav tm="100000">
                                          <p:val>
                                            <p:strVal val="#ppt_w"/>
                                          </p:val>
                                        </p:tav>
                                      </p:tavLst>
                                    </p:anim>
                                    <p:anim calcmode="lin" valueType="num">
                                      <p:cBhvr>
                                        <p:cTn id="26" dur="750" fill="hold"/>
                                        <p:tgtEl>
                                          <p:spTgt spid="103"/>
                                        </p:tgtEl>
                                        <p:attrNameLst>
                                          <p:attrName>ppt_h</p:attrName>
                                        </p:attrNameLst>
                                      </p:cBhvr>
                                      <p:tavLst>
                                        <p:tav tm="0">
                                          <p:val>
                                            <p:fltVal val="0"/>
                                          </p:val>
                                        </p:tav>
                                        <p:tav tm="100000">
                                          <p:val>
                                            <p:strVal val="#ppt_h"/>
                                          </p:val>
                                        </p:tav>
                                      </p:tavLst>
                                    </p:anim>
                                    <p:anim calcmode="lin" valueType="num">
                                      <p:cBhvr>
                                        <p:cTn id="27" dur="750" fill="hold"/>
                                        <p:tgtEl>
                                          <p:spTgt spid="103"/>
                                        </p:tgtEl>
                                        <p:attrNameLst>
                                          <p:attrName>ppt_x</p:attrName>
                                        </p:attrNameLst>
                                      </p:cBhvr>
                                      <p:tavLst>
                                        <p:tav tm="0">
                                          <p:val>
                                            <p:fltVal val="0.5"/>
                                          </p:val>
                                        </p:tav>
                                        <p:tav tm="100000">
                                          <p:val>
                                            <p:strVal val="#ppt_x"/>
                                          </p:val>
                                        </p:tav>
                                      </p:tavLst>
                                    </p:anim>
                                    <p:anim calcmode="lin" valueType="num">
                                      <p:cBhvr>
                                        <p:cTn id="28" dur="750" fill="hold"/>
                                        <p:tgtEl>
                                          <p:spTgt spid="103"/>
                                        </p:tgtEl>
                                        <p:attrNameLst>
                                          <p:attrName>ppt_y</p:attrName>
                                        </p:attrNameLst>
                                      </p:cBhvr>
                                      <p:tavLst>
                                        <p:tav tm="0">
                                          <p:val>
                                            <p:fltVal val="0.5"/>
                                          </p:val>
                                        </p:tav>
                                        <p:tav tm="100000">
                                          <p:val>
                                            <p:strVal val="#ppt_y"/>
                                          </p:val>
                                        </p:tav>
                                      </p:tavLst>
                                    </p:anim>
                                  </p:childTnLst>
                                </p:cTn>
                              </p:par>
                            </p:childTnLst>
                          </p:cTn>
                        </p:par>
                        <p:par>
                          <p:cTn id="29" fill="hold">
                            <p:stCondLst>
                              <p:cond delay="3500"/>
                            </p:stCondLst>
                            <p:childTnLst>
                              <p:par>
                                <p:cTn id="30" presetID="2" presetClass="entr" presetSubtype="4" decel="100000" fill="hold" nodeType="afterEffect">
                                  <p:stCondLst>
                                    <p:cond delay="0"/>
                                  </p:stCondLst>
                                  <p:childTnLst>
                                    <p:set>
                                      <p:cBhvr>
                                        <p:cTn id="31" dur="1" fill="hold">
                                          <p:stCondLst>
                                            <p:cond delay="0"/>
                                          </p:stCondLst>
                                        </p:cTn>
                                        <p:tgtEl>
                                          <p:spTgt spid="72"/>
                                        </p:tgtEl>
                                        <p:attrNameLst>
                                          <p:attrName>style.visibility</p:attrName>
                                        </p:attrNameLst>
                                      </p:cBhvr>
                                      <p:to>
                                        <p:strVal val="visible"/>
                                      </p:to>
                                    </p:set>
                                    <p:anim calcmode="lin" valueType="num">
                                      <p:cBhvr additive="base">
                                        <p:cTn id="32" dur="750" fill="hold"/>
                                        <p:tgtEl>
                                          <p:spTgt spid="72"/>
                                        </p:tgtEl>
                                        <p:attrNameLst>
                                          <p:attrName>ppt_x</p:attrName>
                                        </p:attrNameLst>
                                      </p:cBhvr>
                                      <p:tavLst>
                                        <p:tav tm="0">
                                          <p:val>
                                            <p:strVal val="#ppt_x"/>
                                          </p:val>
                                        </p:tav>
                                        <p:tav tm="100000">
                                          <p:val>
                                            <p:strVal val="#ppt_x"/>
                                          </p:val>
                                        </p:tav>
                                      </p:tavLst>
                                    </p:anim>
                                    <p:anim calcmode="lin" valueType="num">
                                      <p:cBhvr additive="base">
                                        <p:cTn id="33" dur="750" fill="hold"/>
                                        <p:tgtEl>
                                          <p:spTgt spid="72"/>
                                        </p:tgtEl>
                                        <p:attrNameLst>
                                          <p:attrName>ppt_y</p:attrName>
                                        </p:attrNameLst>
                                      </p:cBhvr>
                                      <p:tavLst>
                                        <p:tav tm="0">
                                          <p:val>
                                            <p:strVal val="1+#ppt_h/2"/>
                                          </p:val>
                                        </p:tav>
                                        <p:tav tm="100000">
                                          <p:val>
                                            <p:strVal val="#ppt_y"/>
                                          </p:val>
                                        </p:tav>
                                      </p:tavLst>
                                    </p:anim>
                                  </p:childTnLst>
                                </p:cTn>
                              </p:par>
                              <p:par>
                                <p:cTn id="34" presetID="10" presetClass="entr" presetSubtype="0" fill="hold" nodeType="withEffect">
                                  <p:stCondLst>
                                    <p:cond delay="0"/>
                                  </p:stCondLst>
                                  <p:childTnLst>
                                    <p:set>
                                      <p:cBhvr>
                                        <p:cTn id="35" dur="1" fill="hold">
                                          <p:stCondLst>
                                            <p:cond delay="0"/>
                                          </p:stCondLst>
                                        </p:cTn>
                                        <p:tgtEl>
                                          <p:spTgt spid="72"/>
                                        </p:tgtEl>
                                        <p:attrNameLst>
                                          <p:attrName>style.visibility</p:attrName>
                                        </p:attrNameLst>
                                      </p:cBhvr>
                                      <p:to>
                                        <p:strVal val="visible"/>
                                      </p:to>
                                    </p:set>
                                    <p:animEffect transition="in" filter="fade">
                                      <p:cBhvr>
                                        <p:cTn id="36" dur="750"/>
                                        <p:tgtEl>
                                          <p:spTgt spid="72"/>
                                        </p:tgtEl>
                                      </p:cBhvr>
                                    </p:animEffect>
                                  </p:childTnLst>
                                </p:cTn>
                              </p:par>
                            </p:childTnLst>
                          </p:cTn>
                        </p:par>
                        <p:par>
                          <p:cTn id="37" fill="hold">
                            <p:stCondLst>
                              <p:cond delay="4500"/>
                            </p:stCondLst>
                            <p:childTnLst>
                              <p:par>
                                <p:cTn id="38" presetID="53" presetClass="entr" presetSubtype="16" fill="hold" grpId="0" nodeType="afterEffect">
                                  <p:stCondLst>
                                    <p:cond delay="0"/>
                                  </p:stCondLst>
                                  <p:childTnLst>
                                    <p:set>
                                      <p:cBhvr>
                                        <p:cTn id="39" dur="1" fill="hold">
                                          <p:stCondLst>
                                            <p:cond delay="0"/>
                                          </p:stCondLst>
                                        </p:cTn>
                                        <p:tgtEl>
                                          <p:spTgt spid="69"/>
                                        </p:tgtEl>
                                        <p:attrNameLst>
                                          <p:attrName>style.visibility</p:attrName>
                                        </p:attrNameLst>
                                      </p:cBhvr>
                                      <p:to>
                                        <p:strVal val="visible"/>
                                      </p:to>
                                    </p:set>
                                    <p:anim calcmode="lin" valueType="num">
                                      <p:cBhvr>
                                        <p:cTn id="40" dur="750" fill="hold"/>
                                        <p:tgtEl>
                                          <p:spTgt spid="69"/>
                                        </p:tgtEl>
                                        <p:attrNameLst>
                                          <p:attrName>ppt_w</p:attrName>
                                        </p:attrNameLst>
                                      </p:cBhvr>
                                      <p:tavLst>
                                        <p:tav tm="0">
                                          <p:val>
                                            <p:fltVal val="0"/>
                                          </p:val>
                                        </p:tav>
                                        <p:tav tm="100000">
                                          <p:val>
                                            <p:strVal val="#ppt_w"/>
                                          </p:val>
                                        </p:tav>
                                      </p:tavLst>
                                    </p:anim>
                                    <p:anim calcmode="lin" valueType="num">
                                      <p:cBhvr>
                                        <p:cTn id="41" dur="750" fill="hold"/>
                                        <p:tgtEl>
                                          <p:spTgt spid="69"/>
                                        </p:tgtEl>
                                        <p:attrNameLst>
                                          <p:attrName>ppt_h</p:attrName>
                                        </p:attrNameLst>
                                      </p:cBhvr>
                                      <p:tavLst>
                                        <p:tav tm="0">
                                          <p:val>
                                            <p:fltVal val="0"/>
                                          </p:val>
                                        </p:tav>
                                        <p:tav tm="100000">
                                          <p:val>
                                            <p:strVal val="#ppt_h"/>
                                          </p:val>
                                        </p:tav>
                                      </p:tavLst>
                                    </p:anim>
                                    <p:animEffect transition="in" filter="fade">
                                      <p:cBhvr>
                                        <p:cTn id="42" dur="750"/>
                                        <p:tgtEl>
                                          <p:spTgt spid="69"/>
                                        </p:tgtEl>
                                      </p:cBhvr>
                                    </p:animEffect>
                                  </p:childTnLst>
                                </p:cTn>
                              </p:par>
                            </p:childTnLst>
                          </p:cTn>
                        </p:par>
                        <p:par>
                          <p:cTn id="43" fill="hold">
                            <p:stCondLst>
                              <p:cond delay="5500"/>
                            </p:stCondLst>
                            <p:childTnLst>
                              <p:par>
                                <p:cTn id="44" presetID="10" presetClass="entr" presetSubtype="0" fill="hold" grpId="0" nodeType="afterEffect">
                                  <p:stCondLst>
                                    <p:cond delay="0"/>
                                  </p:stCondLst>
                                  <p:childTnLst>
                                    <p:set>
                                      <p:cBhvr>
                                        <p:cTn id="45" dur="1" fill="hold">
                                          <p:stCondLst>
                                            <p:cond delay="0"/>
                                          </p:stCondLst>
                                        </p:cTn>
                                        <p:tgtEl>
                                          <p:spTgt spid="77"/>
                                        </p:tgtEl>
                                        <p:attrNameLst>
                                          <p:attrName>style.visibility</p:attrName>
                                        </p:attrNameLst>
                                      </p:cBhvr>
                                      <p:to>
                                        <p:strVal val="visible"/>
                                      </p:to>
                                    </p:set>
                                    <p:animEffect transition="in" filter="fade">
                                      <p:cBhvr>
                                        <p:cTn id="46" dur="500"/>
                                        <p:tgtEl>
                                          <p:spTgt spid="77"/>
                                        </p:tgtEl>
                                      </p:cBhvr>
                                    </p:animEffect>
                                  </p:childTnLst>
                                </p:cTn>
                              </p:par>
                            </p:childTnLst>
                          </p:cTn>
                        </p:par>
                        <p:par>
                          <p:cTn id="47" fill="hold">
                            <p:stCondLst>
                              <p:cond delay="6000"/>
                            </p:stCondLst>
                            <p:childTnLst>
                              <p:par>
                                <p:cTn id="48" presetID="10" presetClass="entr" presetSubtype="0" fill="hold" grpId="0" nodeType="afterEffect">
                                  <p:stCondLst>
                                    <p:cond delay="0"/>
                                  </p:stCondLst>
                                  <p:childTnLst>
                                    <p:set>
                                      <p:cBhvr>
                                        <p:cTn id="49" dur="1" fill="hold">
                                          <p:stCondLst>
                                            <p:cond delay="0"/>
                                          </p:stCondLst>
                                        </p:cTn>
                                        <p:tgtEl>
                                          <p:spTgt spid="78"/>
                                        </p:tgtEl>
                                        <p:attrNameLst>
                                          <p:attrName>style.visibility</p:attrName>
                                        </p:attrNameLst>
                                      </p:cBhvr>
                                      <p:to>
                                        <p:strVal val="visible"/>
                                      </p:to>
                                    </p:set>
                                    <p:animEffect transition="in" filter="fade">
                                      <p:cBhvr>
                                        <p:cTn id="50" dur="500"/>
                                        <p:tgtEl>
                                          <p:spTgt spid="78"/>
                                        </p:tgtEl>
                                      </p:cBhvr>
                                    </p:animEffect>
                                  </p:childTnLst>
                                </p:cTn>
                              </p:par>
                            </p:childTnLst>
                          </p:cTn>
                        </p:par>
                        <p:par>
                          <p:cTn id="51" fill="hold">
                            <p:stCondLst>
                              <p:cond delay="6500"/>
                            </p:stCondLst>
                            <p:childTnLst>
                              <p:par>
                                <p:cTn id="52" presetID="2" presetClass="entr" presetSubtype="4" decel="100000" fill="hold" nodeType="afterEffect">
                                  <p:stCondLst>
                                    <p:cond delay="0"/>
                                  </p:stCondLst>
                                  <p:childTnLst>
                                    <p:set>
                                      <p:cBhvr>
                                        <p:cTn id="53" dur="1" fill="hold">
                                          <p:stCondLst>
                                            <p:cond delay="0"/>
                                          </p:stCondLst>
                                        </p:cTn>
                                        <p:tgtEl>
                                          <p:spTgt spid="80"/>
                                        </p:tgtEl>
                                        <p:attrNameLst>
                                          <p:attrName>style.visibility</p:attrName>
                                        </p:attrNameLst>
                                      </p:cBhvr>
                                      <p:to>
                                        <p:strVal val="visible"/>
                                      </p:to>
                                    </p:set>
                                    <p:anim calcmode="lin" valueType="num">
                                      <p:cBhvr additive="base">
                                        <p:cTn id="54" dur="700" fill="hold"/>
                                        <p:tgtEl>
                                          <p:spTgt spid="80"/>
                                        </p:tgtEl>
                                        <p:attrNameLst>
                                          <p:attrName>ppt_x</p:attrName>
                                        </p:attrNameLst>
                                      </p:cBhvr>
                                      <p:tavLst>
                                        <p:tav tm="0">
                                          <p:val>
                                            <p:strVal val="#ppt_x"/>
                                          </p:val>
                                        </p:tav>
                                        <p:tav tm="100000">
                                          <p:val>
                                            <p:strVal val="#ppt_x"/>
                                          </p:val>
                                        </p:tav>
                                      </p:tavLst>
                                    </p:anim>
                                    <p:anim calcmode="lin" valueType="num">
                                      <p:cBhvr additive="base">
                                        <p:cTn id="55" dur="700" fill="hold"/>
                                        <p:tgtEl>
                                          <p:spTgt spid="80"/>
                                        </p:tgtEl>
                                        <p:attrNameLst>
                                          <p:attrName>ppt_y</p:attrName>
                                        </p:attrNameLst>
                                      </p:cBhvr>
                                      <p:tavLst>
                                        <p:tav tm="0">
                                          <p:val>
                                            <p:strVal val="1+#ppt_h/2"/>
                                          </p:val>
                                        </p:tav>
                                        <p:tav tm="100000">
                                          <p:val>
                                            <p:strVal val="#ppt_y"/>
                                          </p:val>
                                        </p:tav>
                                      </p:tavLst>
                                    </p:anim>
                                  </p:childTnLst>
                                </p:cTn>
                              </p:par>
                              <p:par>
                                <p:cTn id="56" presetID="10" presetClass="entr" presetSubtype="0" fill="hold" nodeType="withEffect">
                                  <p:stCondLst>
                                    <p:cond delay="0"/>
                                  </p:stCondLst>
                                  <p:childTnLst>
                                    <p:set>
                                      <p:cBhvr>
                                        <p:cTn id="57" dur="1" fill="hold">
                                          <p:stCondLst>
                                            <p:cond delay="0"/>
                                          </p:stCondLst>
                                        </p:cTn>
                                        <p:tgtEl>
                                          <p:spTgt spid="80"/>
                                        </p:tgtEl>
                                        <p:attrNameLst>
                                          <p:attrName>style.visibility</p:attrName>
                                        </p:attrNameLst>
                                      </p:cBhvr>
                                      <p:to>
                                        <p:strVal val="visible"/>
                                      </p:to>
                                    </p:set>
                                    <p:animEffect transition="in" filter="fade">
                                      <p:cBhvr>
                                        <p:cTn id="58" dur="700"/>
                                        <p:tgtEl>
                                          <p:spTgt spid="80"/>
                                        </p:tgtEl>
                                      </p:cBhvr>
                                    </p:animEffect>
                                  </p:childTnLst>
                                </p:cTn>
                              </p:par>
                            </p:childTnLst>
                          </p:cTn>
                        </p:par>
                        <p:par>
                          <p:cTn id="59" fill="hold">
                            <p:stCondLst>
                              <p:cond delay="7500"/>
                            </p:stCondLst>
                            <p:childTnLst>
                              <p:par>
                                <p:cTn id="60" presetID="53" presetClass="entr" presetSubtype="16" fill="hold" grpId="0" nodeType="afterEffect">
                                  <p:stCondLst>
                                    <p:cond delay="0"/>
                                  </p:stCondLst>
                                  <p:childTnLst>
                                    <p:set>
                                      <p:cBhvr>
                                        <p:cTn id="61" dur="1" fill="hold">
                                          <p:stCondLst>
                                            <p:cond delay="0"/>
                                          </p:stCondLst>
                                        </p:cTn>
                                        <p:tgtEl>
                                          <p:spTgt spid="79"/>
                                        </p:tgtEl>
                                        <p:attrNameLst>
                                          <p:attrName>style.visibility</p:attrName>
                                        </p:attrNameLst>
                                      </p:cBhvr>
                                      <p:to>
                                        <p:strVal val="visible"/>
                                      </p:to>
                                    </p:set>
                                    <p:anim calcmode="lin" valueType="num">
                                      <p:cBhvr>
                                        <p:cTn id="62" dur="750" fill="hold"/>
                                        <p:tgtEl>
                                          <p:spTgt spid="79"/>
                                        </p:tgtEl>
                                        <p:attrNameLst>
                                          <p:attrName>ppt_w</p:attrName>
                                        </p:attrNameLst>
                                      </p:cBhvr>
                                      <p:tavLst>
                                        <p:tav tm="0">
                                          <p:val>
                                            <p:fltVal val="0"/>
                                          </p:val>
                                        </p:tav>
                                        <p:tav tm="100000">
                                          <p:val>
                                            <p:strVal val="#ppt_w"/>
                                          </p:val>
                                        </p:tav>
                                      </p:tavLst>
                                    </p:anim>
                                    <p:anim calcmode="lin" valueType="num">
                                      <p:cBhvr>
                                        <p:cTn id="63" dur="750" fill="hold"/>
                                        <p:tgtEl>
                                          <p:spTgt spid="79"/>
                                        </p:tgtEl>
                                        <p:attrNameLst>
                                          <p:attrName>ppt_h</p:attrName>
                                        </p:attrNameLst>
                                      </p:cBhvr>
                                      <p:tavLst>
                                        <p:tav tm="0">
                                          <p:val>
                                            <p:fltVal val="0"/>
                                          </p:val>
                                        </p:tav>
                                        <p:tav tm="100000">
                                          <p:val>
                                            <p:strVal val="#ppt_h"/>
                                          </p:val>
                                        </p:tav>
                                      </p:tavLst>
                                    </p:anim>
                                    <p:animEffect transition="in" filter="fade">
                                      <p:cBhvr>
                                        <p:cTn id="64" dur="750"/>
                                        <p:tgtEl>
                                          <p:spTgt spid="79"/>
                                        </p:tgtEl>
                                      </p:cBhvr>
                                    </p:animEffect>
                                  </p:childTnLst>
                                </p:cTn>
                              </p:par>
                            </p:childTnLst>
                          </p:cTn>
                        </p:par>
                        <p:par>
                          <p:cTn id="65" fill="hold">
                            <p:stCondLst>
                              <p:cond delay="8500"/>
                            </p:stCondLst>
                            <p:childTnLst>
                              <p:par>
                                <p:cTn id="66" presetID="10" presetClass="entr" presetSubtype="0" fill="hold" grpId="0" nodeType="afterEffect">
                                  <p:stCondLst>
                                    <p:cond delay="0"/>
                                  </p:stCondLst>
                                  <p:childTnLst>
                                    <p:set>
                                      <p:cBhvr>
                                        <p:cTn id="67" dur="1" fill="hold">
                                          <p:stCondLst>
                                            <p:cond delay="0"/>
                                          </p:stCondLst>
                                        </p:cTn>
                                        <p:tgtEl>
                                          <p:spTgt spid="85"/>
                                        </p:tgtEl>
                                        <p:attrNameLst>
                                          <p:attrName>style.visibility</p:attrName>
                                        </p:attrNameLst>
                                      </p:cBhvr>
                                      <p:to>
                                        <p:strVal val="visible"/>
                                      </p:to>
                                    </p:set>
                                    <p:animEffect transition="in" filter="fade">
                                      <p:cBhvr>
                                        <p:cTn id="68" dur="500"/>
                                        <p:tgtEl>
                                          <p:spTgt spid="85"/>
                                        </p:tgtEl>
                                      </p:cBhvr>
                                    </p:animEffect>
                                  </p:childTnLst>
                                </p:cTn>
                              </p:par>
                            </p:childTnLst>
                          </p:cTn>
                        </p:par>
                        <p:par>
                          <p:cTn id="69" fill="hold">
                            <p:stCondLst>
                              <p:cond delay="9000"/>
                            </p:stCondLst>
                            <p:childTnLst>
                              <p:par>
                                <p:cTn id="70" presetID="10" presetClass="entr" presetSubtype="0" fill="hold" grpId="0" nodeType="afterEffect">
                                  <p:stCondLst>
                                    <p:cond delay="0"/>
                                  </p:stCondLst>
                                  <p:childTnLst>
                                    <p:set>
                                      <p:cBhvr>
                                        <p:cTn id="71" dur="1" fill="hold">
                                          <p:stCondLst>
                                            <p:cond delay="0"/>
                                          </p:stCondLst>
                                        </p:cTn>
                                        <p:tgtEl>
                                          <p:spTgt spid="86"/>
                                        </p:tgtEl>
                                        <p:attrNameLst>
                                          <p:attrName>style.visibility</p:attrName>
                                        </p:attrNameLst>
                                      </p:cBhvr>
                                      <p:to>
                                        <p:strVal val="visible"/>
                                      </p:to>
                                    </p:set>
                                    <p:animEffect transition="in" filter="fade">
                                      <p:cBhvr>
                                        <p:cTn id="72" dur="500"/>
                                        <p:tgtEl>
                                          <p:spTgt spid="86"/>
                                        </p:tgtEl>
                                      </p:cBhvr>
                                    </p:animEffect>
                                  </p:childTnLst>
                                </p:cTn>
                              </p:par>
                            </p:childTnLst>
                          </p:cTn>
                        </p:par>
                        <p:par>
                          <p:cTn id="73" fill="hold">
                            <p:stCondLst>
                              <p:cond delay="9500"/>
                            </p:stCondLst>
                            <p:childTnLst>
                              <p:par>
                                <p:cTn id="74" presetID="2" presetClass="entr" presetSubtype="4" decel="100000" fill="hold" nodeType="afterEffect">
                                  <p:stCondLst>
                                    <p:cond delay="0"/>
                                  </p:stCondLst>
                                  <p:childTnLst>
                                    <p:set>
                                      <p:cBhvr>
                                        <p:cTn id="75" dur="1" fill="hold">
                                          <p:stCondLst>
                                            <p:cond delay="0"/>
                                          </p:stCondLst>
                                        </p:cTn>
                                        <p:tgtEl>
                                          <p:spTgt spid="88"/>
                                        </p:tgtEl>
                                        <p:attrNameLst>
                                          <p:attrName>style.visibility</p:attrName>
                                        </p:attrNameLst>
                                      </p:cBhvr>
                                      <p:to>
                                        <p:strVal val="visible"/>
                                      </p:to>
                                    </p:set>
                                    <p:anim calcmode="lin" valueType="num">
                                      <p:cBhvr additive="base">
                                        <p:cTn id="76" dur="600" fill="hold"/>
                                        <p:tgtEl>
                                          <p:spTgt spid="88"/>
                                        </p:tgtEl>
                                        <p:attrNameLst>
                                          <p:attrName>ppt_x</p:attrName>
                                        </p:attrNameLst>
                                      </p:cBhvr>
                                      <p:tavLst>
                                        <p:tav tm="0">
                                          <p:val>
                                            <p:strVal val="#ppt_x"/>
                                          </p:val>
                                        </p:tav>
                                        <p:tav tm="100000">
                                          <p:val>
                                            <p:strVal val="#ppt_x"/>
                                          </p:val>
                                        </p:tav>
                                      </p:tavLst>
                                    </p:anim>
                                    <p:anim calcmode="lin" valueType="num">
                                      <p:cBhvr additive="base">
                                        <p:cTn id="77" dur="600" fill="hold"/>
                                        <p:tgtEl>
                                          <p:spTgt spid="88"/>
                                        </p:tgtEl>
                                        <p:attrNameLst>
                                          <p:attrName>ppt_y</p:attrName>
                                        </p:attrNameLst>
                                      </p:cBhvr>
                                      <p:tavLst>
                                        <p:tav tm="0">
                                          <p:val>
                                            <p:strVal val="1+#ppt_h/2"/>
                                          </p:val>
                                        </p:tav>
                                        <p:tav tm="100000">
                                          <p:val>
                                            <p:strVal val="#ppt_y"/>
                                          </p:val>
                                        </p:tav>
                                      </p:tavLst>
                                    </p:anim>
                                  </p:childTnLst>
                                </p:cTn>
                              </p:par>
                              <p:par>
                                <p:cTn id="78" presetID="10" presetClass="entr" presetSubtype="0" fill="hold" nodeType="withEffect">
                                  <p:stCondLst>
                                    <p:cond delay="0"/>
                                  </p:stCondLst>
                                  <p:childTnLst>
                                    <p:set>
                                      <p:cBhvr>
                                        <p:cTn id="79" dur="1" fill="hold">
                                          <p:stCondLst>
                                            <p:cond delay="0"/>
                                          </p:stCondLst>
                                        </p:cTn>
                                        <p:tgtEl>
                                          <p:spTgt spid="88"/>
                                        </p:tgtEl>
                                        <p:attrNameLst>
                                          <p:attrName>style.visibility</p:attrName>
                                        </p:attrNameLst>
                                      </p:cBhvr>
                                      <p:to>
                                        <p:strVal val="visible"/>
                                      </p:to>
                                    </p:set>
                                    <p:animEffect transition="in" filter="fade">
                                      <p:cBhvr>
                                        <p:cTn id="80" dur="600"/>
                                        <p:tgtEl>
                                          <p:spTgt spid="88"/>
                                        </p:tgtEl>
                                      </p:cBhvr>
                                    </p:animEffect>
                                  </p:childTnLst>
                                </p:cTn>
                              </p:par>
                            </p:childTnLst>
                          </p:cTn>
                        </p:par>
                        <p:par>
                          <p:cTn id="81" fill="hold">
                            <p:stCondLst>
                              <p:cond delay="10500"/>
                            </p:stCondLst>
                            <p:childTnLst>
                              <p:par>
                                <p:cTn id="82" presetID="53" presetClass="entr" presetSubtype="16" fill="hold" grpId="0" nodeType="afterEffect">
                                  <p:stCondLst>
                                    <p:cond delay="0"/>
                                  </p:stCondLst>
                                  <p:childTnLst>
                                    <p:set>
                                      <p:cBhvr>
                                        <p:cTn id="83" dur="1" fill="hold">
                                          <p:stCondLst>
                                            <p:cond delay="0"/>
                                          </p:stCondLst>
                                        </p:cTn>
                                        <p:tgtEl>
                                          <p:spTgt spid="87"/>
                                        </p:tgtEl>
                                        <p:attrNameLst>
                                          <p:attrName>style.visibility</p:attrName>
                                        </p:attrNameLst>
                                      </p:cBhvr>
                                      <p:to>
                                        <p:strVal val="visible"/>
                                      </p:to>
                                    </p:set>
                                    <p:anim calcmode="lin" valueType="num">
                                      <p:cBhvr>
                                        <p:cTn id="84" dur="750" fill="hold"/>
                                        <p:tgtEl>
                                          <p:spTgt spid="87"/>
                                        </p:tgtEl>
                                        <p:attrNameLst>
                                          <p:attrName>ppt_w</p:attrName>
                                        </p:attrNameLst>
                                      </p:cBhvr>
                                      <p:tavLst>
                                        <p:tav tm="0">
                                          <p:val>
                                            <p:fltVal val="0"/>
                                          </p:val>
                                        </p:tav>
                                        <p:tav tm="100000">
                                          <p:val>
                                            <p:strVal val="#ppt_w"/>
                                          </p:val>
                                        </p:tav>
                                      </p:tavLst>
                                    </p:anim>
                                    <p:anim calcmode="lin" valueType="num">
                                      <p:cBhvr>
                                        <p:cTn id="85" dur="750" fill="hold"/>
                                        <p:tgtEl>
                                          <p:spTgt spid="87"/>
                                        </p:tgtEl>
                                        <p:attrNameLst>
                                          <p:attrName>ppt_h</p:attrName>
                                        </p:attrNameLst>
                                      </p:cBhvr>
                                      <p:tavLst>
                                        <p:tav tm="0">
                                          <p:val>
                                            <p:fltVal val="0"/>
                                          </p:val>
                                        </p:tav>
                                        <p:tav tm="100000">
                                          <p:val>
                                            <p:strVal val="#ppt_h"/>
                                          </p:val>
                                        </p:tav>
                                      </p:tavLst>
                                    </p:anim>
                                    <p:animEffect transition="in" filter="fade">
                                      <p:cBhvr>
                                        <p:cTn id="86" dur="750"/>
                                        <p:tgtEl>
                                          <p:spTgt spid="87"/>
                                        </p:tgtEl>
                                      </p:cBhvr>
                                    </p:animEffect>
                                  </p:childTnLst>
                                </p:cTn>
                              </p:par>
                            </p:childTnLst>
                          </p:cTn>
                        </p:par>
                        <p:par>
                          <p:cTn id="87" fill="hold">
                            <p:stCondLst>
                              <p:cond delay="11500"/>
                            </p:stCondLst>
                            <p:childTnLst>
                              <p:par>
                                <p:cTn id="88" presetID="10" presetClass="entr" presetSubtype="0" fill="hold" grpId="0" nodeType="afterEffect">
                                  <p:stCondLst>
                                    <p:cond delay="0"/>
                                  </p:stCondLst>
                                  <p:childTnLst>
                                    <p:set>
                                      <p:cBhvr>
                                        <p:cTn id="89" dur="1" fill="hold">
                                          <p:stCondLst>
                                            <p:cond delay="0"/>
                                          </p:stCondLst>
                                        </p:cTn>
                                        <p:tgtEl>
                                          <p:spTgt spid="93"/>
                                        </p:tgtEl>
                                        <p:attrNameLst>
                                          <p:attrName>style.visibility</p:attrName>
                                        </p:attrNameLst>
                                      </p:cBhvr>
                                      <p:to>
                                        <p:strVal val="visible"/>
                                      </p:to>
                                    </p:set>
                                    <p:animEffect transition="in" filter="fade">
                                      <p:cBhvr>
                                        <p:cTn id="90" dur="500"/>
                                        <p:tgtEl>
                                          <p:spTgt spid="93"/>
                                        </p:tgtEl>
                                      </p:cBhvr>
                                    </p:animEffect>
                                  </p:childTnLst>
                                </p:cTn>
                              </p:par>
                            </p:childTnLst>
                          </p:cTn>
                        </p:par>
                        <p:par>
                          <p:cTn id="91" fill="hold">
                            <p:stCondLst>
                              <p:cond delay="12000"/>
                            </p:stCondLst>
                            <p:childTnLst>
                              <p:par>
                                <p:cTn id="92" presetID="10" presetClass="entr" presetSubtype="0" fill="hold" grpId="0" nodeType="afterEffect">
                                  <p:stCondLst>
                                    <p:cond delay="0"/>
                                  </p:stCondLst>
                                  <p:childTnLst>
                                    <p:set>
                                      <p:cBhvr>
                                        <p:cTn id="93" dur="1" fill="hold">
                                          <p:stCondLst>
                                            <p:cond delay="0"/>
                                          </p:stCondLst>
                                        </p:cTn>
                                        <p:tgtEl>
                                          <p:spTgt spid="94"/>
                                        </p:tgtEl>
                                        <p:attrNameLst>
                                          <p:attrName>style.visibility</p:attrName>
                                        </p:attrNameLst>
                                      </p:cBhvr>
                                      <p:to>
                                        <p:strVal val="visible"/>
                                      </p:to>
                                    </p:set>
                                    <p:animEffect transition="in" filter="fade">
                                      <p:cBhvr>
                                        <p:cTn id="94" dur="500"/>
                                        <p:tgtEl>
                                          <p:spTgt spid="94"/>
                                        </p:tgtEl>
                                      </p:cBhvr>
                                    </p:animEffect>
                                  </p:childTnLst>
                                </p:cTn>
                              </p:par>
                            </p:childTnLst>
                          </p:cTn>
                        </p:par>
                        <p:par>
                          <p:cTn id="95" fill="hold">
                            <p:stCondLst>
                              <p:cond delay="12500"/>
                            </p:stCondLst>
                            <p:childTnLst>
                              <p:par>
                                <p:cTn id="96" presetID="2" presetClass="entr" presetSubtype="4" decel="100000" fill="hold" nodeType="afterEffect">
                                  <p:stCondLst>
                                    <p:cond delay="0"/>
                                  </p:stCondLst>
                                  <p:childTnLst>
                                    <p:set>
                                      <p:cBhvr>
                                        <p:cTn id="97" dur="1" fill="hold">
                                          <p:stCondLst>
                                            <p:cond delay="0"/>
                                          </p:stCondLst>
                                        </p:cTn>
                                        <p:tgtEl>
                                          <p:spTgt spid="96"/>
                                        </p:tgtEl>
                                        <p:attrNameLst>
                                          <p:attrName>style.visibility</p:attrName>
                                        </p:attrNameLst>
                                      </p:cBhvr>
                                      <p:to>
                                        <p:strVal val="visible"/>
                                      </p:to>
                                    </p:set>
                                    <p:anim calcmode="lin" valueType="num">
                                      <p:cBhvr additive="base">
                                        <p:cTn id="98" dur="500" fill="hold"/>
                                        <p:tgtEl>
                                          <p:spTgt spid="96"/>
                                        </p:tgtEl>
                                        <p:attrNameLst>
                                          <p:attrName>ppt_x</p:attrName>
                                        </p:attrNameLst>
                                      </p:cBhvr>
                                      <p:tavLst>
                                        <p:tav tm="0">
                                          <p:val>
                                            <p:strVal val="#ppt_x"/>
                                          </p:val>
                                        </p:tav>
                                        <p:tav tm="100000">
                                          <p:val>
                                            <p:strVal val="#ppt_x"/>
                                          </p:val>
                                        </p:tav>
                                      </p:tavLst>
                                    </p:anim>
                                    <p:anim calcmode="lin" valueType="num">
                                      <p:cBhvr additive="base">
                                        <p:cTn id="99" dur="500" fill="hold"/>
                                        <p:tgtEl>
                                          <p:spTgt spid="96"/>
                                        </p:tgtEl>
                                        <p:attrNameLst>
                                          <p:attrName>ppt_y</p:attrName>
                                        </p:attrNameLst>
                                      </p:cBhvr>
                                      <p:tavLst>
                                        <p:tav tm="0">
                                          <p:val>
                                            <p:strVal val="1+#ppt_h/2"/>
                                          </p:val>
                                        </p:tav>
                                        <p:tav tm="100000">
                                          <p:val>
                                            <p:strVal val="#ppt_y"/>
                                          </p:val>
                                        </p:tav>
                                      </p:tavLst>
                                    </p:anim>
                                  </p:childTnLst>
                                </p:cTn>
                              </p:par>
                              <p:par>
                                <p:cTn id="100" presetID="10" presetClass="entr" presetSubtype="0" fill="hold" nodeType="withEffect">
                                  <p:stCondLst>
                                    <p:cond delay="0"/>
                                  </p:stCondLst>
                                  <p:childTnLst>
                                    <p:set>
                                      <p:cBhvr>
                                        <p:cTn id="101" dur="1" fill="hold">
                                          <p:stCondLst>
                                            <p:cond delay="0"/>
                                          </p:stCondLst>
                                        </p:cTn>
                                        <p:tgtEl>
                                          <p:spTgt spid="96"/>
                                        </p:tgtEl>
                                        <p:attrNameLst>
                                          <p:attrName>style.visibility</p:attrName>
                                        </p:attrNameLst>
                                      </p:cBhvr>
                                      <p:to>
                                        <p:strVal val="visible"/>
                                      </p:to>
                                    </p:set>
                                    <p:animEffect transition="in" filter="fade">
                                      <p:cBhvr>
                                        <p:cTn id="102" dur="500"/>
                                        <p:tgtEl>
                                          <p:spTgt spid="96"/>
                                        </p:tgtEl>
                                      </p:cBhvr>
                                    </p:animEffect>
                                  </p:childTnLst>
                                </p:cTn>
                              </p:par>
                            </p:childTnLst>
                          </p:cTn>
                        </p:par>
                        <p:par>
                          <p:cTn id="103" fill="hold">
                            <p:stCondLst>
                              <p:cond delay="13000"/>
                            </p:stCondLst>
                            <p:childTnLst>
                              <p:par>
                                <p:cTn id="104" presetID="53" presetClass="entr" presetSubtype="16" fill="hold" grpId="0" nodeType="afterEffect">
                                  <p:stCondLst>
                                    <p:cond delay="0"/>
                                  </p:stCondLst>
                                  <p:childTnLst>
                                    <p:set>
                                      <p:cBhvr>
                                        <p:cTn id="105" dur="1" fill="hold">
                                          <p:stCondLst>
                                            <p:cond delay="0"/>
                                          </p:stCondLst>
                                        </p:cTn>
                                        <p:tgtEl>
                                          <p:spTgt spid="95"/>
                                        </p:tgtEl>
                                        <p:attrNameLst>
                                          <p:attrName>style.visibility</p:attrName>
                                        </p:attrNameLst>
                                      </p:cBhvr>
                                      <p:to>
                                        <p:strVal val="visible"/>
                                      </p:to>
                                    </p:set>
                                    <p:anim calcmode="lin" valueType="num">
                                      <p:cBhvr>
                                        <p:cTn id="106" dur="750" fill="hold"/>
                                        <p:tgtEl>
                                          <p:spTgt spid="95"/>
                                        </p:tgtEl>
                                        <p:attrNameLst>
                                          <p:attrName>ppt_w</p:attrName>
                                        </p:attrNameLst>
                                      </p:cBhvr>
                                      <p:tavLst>
                                        <p:tav tm="0">
                                          <p:val>
                                            <p:fltVal val="0"/>
                                          </p:val>
                                        </p:tav>
                                        <p:tav tm="100000">
                                          <p:val>
                                            <p:strVal val="#ppt_w"/>
                                          </p:val>
                                        </p:tav>
                                      </p:tavLst>
                                    </p:anim>
                                    <p:anim calcmode="lin" valueType="num">
                                      <p:cBhvr>
                                        <p:cTn id="107" dur="750" fill="hold"/>
                                        <p:tgtEl>
                                          <p:spTgt spid="95"/>
                                        </p:tgtEl>
                                        <p:attrNameLst>
                                          <p:attrName>ppt_h</p:attrName>
                                        </p:attrNameLst>
                                      </p:cBhvr>
                                      <p:tavLst>
                                        <p:tav tm="0">
                                          <p:val>
                                            <p:fltVal val="0"/>
                                          </p:val>
                                        </p:tav>
                                        <p:tav tm="100000">
                                          <p:val>
                                            <p:strVal val="#ppt_h"/>
                                          </p:val>
                                        </p:tav>
                                      </p:tavLst>
                                    </p:anim>
                                    <p:animEffect transition="in" filter="fade">
                                      <p:cBhvr>
                                        <p:cTn id="108" dur="750"/>
                                        <p:tgtEl>
                                          <p:spTgt spid="95"/>
                                        </p:tgtEl>
                                      </p:cBhvr>
                                    </p:animEffect>
                                  </p:childTnLst>
                                </p:cTn>
                              </p:par>
                            </p:childTnLst>
                          </p:cTn>
                        </p:par>
                        <p:par>
                          <p:cTn id="109" fill="hold">
                            <p:stCondLst>
                              <p:cond delay="14000"/>
                            </p:stCondLst>
                            <p:childTnLst>
                              <p:par>
                                <p:cTn id="110" presetID="10" presetClass="entr" presetSubtype="0" fill="hold" grpId="0" nodeType="afterEffect">
                                  <p:stCondLst>
                                    <p:cond delay="0"/>
                                  </p:stCondLst>
                                  <p:childTnLst>
                                    <p:set>
                                      <p:cBhvr>
                                        <p:cTn id="111" dur="1" fill="hold">
                                          <p:stCondLst>
                                            <p:cond delay="0"/>
                                          </p:stCondLst>
                                        </p:cTn>
                                        <p:tgtEl>
                                          <p:spTgt spid="101"/>
                                        </p:tgtEl>
                                        <p:attrNameLst>
                                          <p:attrName>style.visibility</p:attrName>
                                        </p:attrNameLst>
                                      </p:cBhvr>
                                      <p:to>
                                        <p:strVal val="visible"/>
                                      </p:to>
                                    </p:set>
                                    <p:animEffect transition="in" filter="fade">
                                      <p:cBhvr>
                                        <p:cTn id="112" dur="500"/>
                                        <p:tgtEl>
                                          <p:spTgt spid="101"/>
                                        </p:tgtEl>
                                      </p:cBhvr>
                                    </p:animEffect>
                                  </p:childTnLst>
                                </p:cTn>
                              </p:par>
                            </p:childTnLst>
                          </p:cTn>
                        </p:par>
                        <p:par>
                          <p:cTn id="113" fill="hold">
                            <p:stCondLst>
                              <p:cond delay="14500"/>
                            </p:stCondLst>
                            <p:childTnLst>
                              <p:par>
                                <p:cTn id="114" presetID="10" presetClass="entr" presetSubtype="0" fill="hold" grpId="0" nodeType="afterEffect">
                                  <p:stCondLst>
                                    <p:cond delay="0"/>
                                  </p:stCondLst>
                                  <p:childTnLst>
                                    <p:set>
                                      <p:cBhvr>
                                        <p:cTn id="115" dur="1" fill="hold">
                                          <p:stCondLst>
                                            <p:cond delay="0"/>
                                          </p:stCondLst>
                                        </p:cTn>
                                        <p:tgtEl>
                                          <p:spTgt spid="102"/>
                                        </p:tgtEl>
                                        <p:attrNameLst>
                                          <p:attrName>style.visibility</p:attrName>
                                        </p:attrNameLst>
                                      </p:cBhvr>
                                      <p:to>
                                        <p:strVal val="visible"/>
                                      </p:to>
                                    </p:set>
                                    <p:animEffect transition="in" filter="fade">
                                      <p:cBhvr>
                                        <p:cTn id="116" dur="500"/>
                                        <p:tgtEl>
                                          <p:spTgt spid="102"/>
                                        </p:tgtEl>
                                      </p:cBhvr>
                                    </p:animEffect>
                                  </p:childTnLst>
                                </p:cTn>
                              </p:par>
                            </p:childTnLst>
                          </p:cTn>
                        </p:par>
                        <p:par>
                          <p:cTn id="117" fill="hold">
                            <p:stCondLst>
                              <p:cond delay="15000"/>
                            </p:stCondLst>
                            <p:childTnLst>
                              <p:par>
                                <p:cTn id="118" presetID="10" presetClass="entr" presetSubtype="0" fill="hold" grpId="0" nodeType="afterEffect">
                                  <p:stCondLst>
                                    <p:cond delay="0"/>
                                  </p:stCondLst>
                                  <p:childTnLst>
                                    <p:set>
                                      <p:cBhvr>
                                        <p:cTn id="119" dur="1" fill="hold">
                                          <p:stCondLst>
                                            <p:cond delay="0"/>
                                          </p:stCondLst>
                                        </p:cTn>
                                        <p:tgtEl>
                                          <p:spTgt spid="117"/>
                                        </p:tgtEl>
                                        <p:attrNameLst>
                                          <p:attrName>style.visibility</p:attrName>
                                        </p:attrNameLst>
                                      </p:cBhvr>
                                      <p:to>
                                        <p:strVal val="visible"/>
                                      </p:to>
                                    </p:set>
                                    <p:animEffect transition="in" filter="fade">
                                      <p:cBhvr>
                                        <p:cTn id="120" dur="1000"/>
                                        <p:tgtEl>
                                          <p:spTgt spid="117"/>
                                        </p:tgtEl>
                                      </p:cBhvr>
                                    </p:animEffect>
                                  </p:childTnLst>
                                </p:cTn>
                              </p:par>
                            </p:childTnLst>
                          </p:cTn>
                        </p:par>
                        <p:par>
                          <p:cTn id="121" fill="hold">
                            <p:stCondLst>
                              <p:cond delay="16000"/>
                            </p:stCondLst>
                            <p:childTnLst>
                              <p:par>
                                <p:cTn id="122" presetID="53" presetClass="entr" presetSubtype="16" fill="hold" grpId="0" nodeType="afterEffect">
                                  <p:stCondLst>
                                    <p:cond delay="0"/>
                                  </p:stCondLst>
                                  <p:iterate type="lt">
                                    <p:tmPct val="10000"/>
                                  </p:iterate>
                                  <p:childTnLst>
                                    <p:set>
                                      <p:cBhvr>
                                        <p:cTn id="123" dur="1" fill="hold">
                                          <p:stCondLst>
                                            <p:cond delay="0"/>
                                          </p:stCondLst>
                                        </p:cTn>
                                        <p:tgtEl>
                                          <p:spTgt spid="104"/>
                                        </p:tgtEl>
                                        <p:attrNameLst>
                                          <p:attrName>style.visibility</p:attrName>
                                        </p:attrNameLst>
                                      </p:cBhvr>
                                      <p:to>
                                        <p:strVal val="visible"/>
                                      </p:to>
                                    </p:set>
                                    <p:anim calcmode="lin" valueType="num">
                                      <p:cBhvr>
                                        <p:cTn id="124" dur="250" fill="hold"/>
                                        <p:tgtEl>
                                          <p:spTgt spid="104"/>
                                        </p:tgtEl>
                                        <p:attrNameLst>
                                          <p:attrName>ppt_w</p:attrName>
                                        </p:attrNameLst>
                                      </p:cBhvr>
                                      <p:tavLst>
                                        <p:tav tm="0">
                                          <p:val>
                                            <p:fltVal val="0"/>
                                          </p:val>
                                        </p:tav>
                                        <p:tav tm="100000">
                                          <p:val>
                                            <p:strVal val="#ppt_w"/>
                                          </p:val>
                                        </p:tav>
                                      </p:tavLst>
                                    </p:anim>
                                    <p:anim calcmode="lin" valueType="num">
                                      <p:cBhvr>
                                        <p:cTn id="125" dur="250" fill="hold"/>
                                        <p:tgtEl>
                                          <p:spTgt spid="104"/>
                                        </p:tgtEl>
                                        <p:attrNameLst>
                                          <p:attrName>ppt_h</p:attrName>
                                        </p:attrNameLst>
                                      </p:cBhvr>
                                      <p:tavLst>
                                        <p:tav tm="0">
                                          <p:val>
                                            <p:fltVal val="0"/>
                                          </p:val>
                                        </p:tav>
                                        <p:tav tm="100000">
                                          <p:val>
                                            <p:strVal val="#ppt_h"/>
                                          </p:val>
                                        </p:tav>
                                      </p:tavLst>
                                    </p:anim>
                                    <p:animEffect transition="in" filter="fade">
                                      <p:cBhvr>
                                        <p:cTn id="126" dur="25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69" grpId="0" animBg="1"/>
      <p:bldP spid="70" grpId="0"/>
      <p:bldP spid="71" grpId="0"/>
      <p:bldP spid="77" grpId="0"/>
      <p:bldP spid="78" grpId="0"/>
      <p:bldP spid="79" grpId="0" animBg="1"/>
      <p:bldP spid="85" grpId="0"/>
      <p:bldP spid="86" grpId="0"/>
      <p:bldP spid="87" grpId="0" animBg="1"/>
      <p:bldP spid="93" grpId="0"/>
      <p:bldP spid="94" grpId="0"/>
      <p:bldP spid="95" grpId="0" animBg="1"/>
      <p:bldP spid="101" grpId="0"/>
      <p:bldP spid="102" grpId="0"/>
      <p:bldP spid="103" grpId="0"/>
      <p:bldP spid="104" grpId="0"/>
      <p:bldP spid="11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右箭头 1"/>
          <p:cNvSpPr/>
          <p:nvPr/>
        </p:nvSpPr>
        <p:spPr>
          <a:xfrm rot="905815">
            <a:off x="4447081" y="1782454"/>
            <a:ext cx="4457153" cy="1842734"/>
          </a:xfrm>
          <a:custGeom>
            <a:avLst/>
            <a:gdLst>
              <a:gd name="connsiteX0" fmla="*/ 0 w 3981450"/>
              <a:gd name="connsiteY0" fmla="*/ 373856 h 1495425"/>
              <a:gd name="connsiteX1" fmla="*/ 3233738 w 3981450"/>
              <a:gd name="connsiteY1" fmla="*/ 373856 h 1495425"/>
              <a:gd name="connsiteX2" fmla="*/ 3233738 w 3981450"/>
              <a:gd name="connsiteY2" fmla="*/ 0 h 1495425"/>
              <a:gd name="connsiteX3" fmla="*/ 3981450 w 3981450"/>
              <a:gd name="connsiteY3" fmla="*/ 747713 h 1495425"/>
              <a:gd name="connsiteX4" fmla="*/ 3233738 w 3981450"/>
              <a:gd name="connsiteY4" fmla="*/ 1495425 h 1495425"/>
              <a:gd name="connsiteX5" fmla="*/ 3233738 w 3981450"/>
              <a:gd name="connsiteY5" fmla="*/ 1121569 h 1495425"/>
              <a:gd name="connsiteX6" fmla="*/ 0 w 3981450"/>
              <a:gd name="connsiteY6" fmla="*/ 1121569 h 1495425"/>
              <a:gd name="connsiteX7" fmla="*/ 0 w 3981450"/>
              <a:gd name="connsiteY7" fmla="*/ 373856 h 1495425"/>
              <a:gd name="connsiteX0-1" fmla="*/ 0 w 3981450"/>
              <a:gd name="connsiteY0-2" fmla="*/ 1121569 h 1495425"/>
              <a:gd name="connsiteX1-3" fmla="*/ 3233738 w 3981450"/>
              <a:gd name="connsiteY1-4" fmla="*/ 373856 h 1495425"/>
              <a:gd name="connsiteX2-5" fmla="*/ 3233738 w 3981450"/>
              <a:gd name="connsiteY2-6" fmla="*/ 0 h 1495425"/>
              <a:gd name="connsiteX3-7" fmla="*/ 3981450 w 3981450"/>
              <a:gd name="connsiteY3-8" fmla="*/ 747713 h 1495425"/>
              <a:gd name="connsiteX4-9" fmla="*/ 3233738 w 3981450"/>
              <a:gd name="connsiteY4-10" fmla="*/ 1495425 h 1495425"/>
              <a:gd name="connsiteX5-11" fmla="*/ 3233738 w 3981450"/>
              <a:gd name="connsiteY5-12" fmla="*/ 1121569 h 1495425"/>
              <a:gd name="connsiteX6-13" fmla="*/ 0 w 3981450"/>
              <a:gd name="connsiteY6-14" fmla="*/ 1121569 h 1495425"/>
              <a:gd name="connsiteX0-15" fmla="*/ 0 w 3952875"/>
              <a:gd name="connsiteY0-16" fmla="*/ 731044 h 1495425"/>
              <a:gd name="connsiteX1-17" fmla="*/ 3205163 w 3952875"/>
              <a:gd name="connsiteY1-18" fmla="*/ 373856 h 1495425"/>
              <a:gd name="connsiteX2-19" fmla="*/ 3205163 w 3952875"/>
              <a:gd name="connsiteY2-20" fmla="*/ 0 h 1495425"/>
              <a:gd name="connsiteX3-21" fmla="*/ 3952875 w 3952875"/>
              <a:gd name="connsiteY3-22" fmla="*/ 747713 h 1495425"/>
              <a:gd name="connsiteX4-23" fmla="*/ 3205163 w 3952875"/>
              <a:gd name="connsiteY4-24" fmla="*/ 1495425 h 1495425"/>
              <a:gd name="connsiteX5-25" fmla="*/ 3205163 w 3952875"/>
              <a:gd name="connsiteY5-26" fmla="*/ 1121569 h 1495425"/>
              <a:gd name="connsiteX6-27" fmla="*/ 0 w 3952875"/>
              <a:gd name="connsiteY6-28" fmla="*/ 731044 h 1495425"/>
              <a:gd name="connsiteX0-29" fmla="*/ 0 w 3952875"/>
              <a:gd name="connsiteY0-30" fmla="*/ 731044 h 1495425"/>
              <a:gd name="connsiteX1-31" fmla="*/ 3205163 w 3952875"/>
              <a:gd name="connsiteY1-32" fmla="*/ 373856 h 1495425"/>
              <a:gd name="connsiteX2-33" fmla="*/ 3205163 w 3952875"/>
              <a:gd name="connsiteY2-34" fmla="*/ 0 h 1495425"/>
              <a:gd name="connsiteX3-35" fmla="*/ 3952875 w 3952875"/>
              <a:gd name="connsiteY3-36" fmla="*/ 747713 h 1495425"/>
              <a:gd name="connsiteX4-37" fmla="*/ 3205163 w 3952875"/>
              <a:gd name="connsiteY4-38" fmla="*/ 1495425 h 1495425"/>
              <a:gd name="connsiteX5-39" fmla="*/ 3205163 w 3952875"/>
              <a:gd name="connsiteY5-40" fmla="*/ 1121569 h 1495425"/>
              <a:gd name="connsiteX6-41" fmla="*/ 0 w 3952875"/>
              <a:gd name="connsiteY6-42" fmla="*/ 731044 h 1495425"/>
              <a:gd name="connsiteX0-43" fmla="*/ 0 w 3952875"/>
              <a:gd name="connsiteY0-44" fmla="*/ 731044 h 1495425"/>
              <a:gd name="connsiteX1-45" fmla="*/ 3205163 w 3952875"/>
              <a:gd name="connsiteY1-46" fmla="*/ 373856 h 1495425"/>
              <a:gd name="connsiteX2-47" fmla="*/ 3205163 w 3952875"/>
              <a:gd name="connsiteY2-48" fmla="*/ 0 h 1495425"/>
              <a:gd name="connsiteX3-49" fmla="*/ 3952875 w 3952875"/>
              <a:gd name="connsiteY3-50" fmla="*/ 747713 h 1495425"/>
              <a:gd name="connsiteX4-51" fmla="*/ 3205163 w 3952875"/>
              <a:gd name="connsiteY4-52" fmla="*/ 1495425 h 1495425"/>
              <a:gd name="connsiteX5-53" fmla="*/ 3205163 w 3952875"/>
              <a:gd name="connsiteY5-54" fmla="*/ 1121569 h 1495425"/>
              <a:gd name="connsiteX6-55" fmla="*/ 0 w 3952875"/>
              <a:gd name="connsiteY6-56" fmla="*/ 731044 h 1495425"/>
              <a:gd name="connsiteX0-57" fmla="*/ 0 w 3952875"/>
              <a:gd name="connsiteY0-58" fmla="*/ 731044 h 1495425"/>
              <a:gd name="connsiteX1-59" fmla="*/ 3205163 w 3952875"/>
              <a:gd name="connsiteY1-60" fmla="*/ 373856 h 1495425"/>
              <a:gd name="connsiteX2-61" fmla="*/ 3205163 w 3952875"/>
              <a:gd name="connsiteY2-62" fmla="*/ 0 h 1495425"/>
              <a:gd name="connsiteX3-63" fmla="*/ 3952875 w 3952875"/>
              <a:gd name="connsiteY3-64" fmla="*/ 747713 h 1495425"/>
              <a:gd name="connsiteX4-65" fmla="*/ 3205163 w 3952875"/>
              <a:gd name="connsiteY4-66" fmla="*/ 1495425 h 1495425"/>
              <a:gd name="connsiteX5-67" fmla="*/ 3205163 w 3952875"/>
              <a:gd name="connsiteY5-68" fmla="*/ 1121569 h 1495425"/>
              <a:gd name="connsiteX6-69" fmla="*/ 0 w 3952875"/>
              <a:gd name="connsiteY6-70" fmla="*/ 731044 h 1495425"/>
              <a:gd name="connsiteX0-71" fmla="*/ 0 w 3952875"/>
              <a:gd name="connsiteY0-72" fmla="*/ 731044 h 1495425"/>
              <a:gd name="connsiteX1-73" fmla="*/ 3205163 w 3952875"/>
              <a:gd name="connsiteY1-74" fmla="*/ 373856 h 1495425"/>
              <a:gd name="connsiteX2-75" fmla="*/ 3205163 w 3952875"/>
              <a:gd name="connsiteY2-76" fmla="*/ 0 h 1495425"/>
              <a:gd name="connsiteX3-77" fmla="*/ 3952875 w 3952875"/>
              <a:gd name="connsiteY3-78" fmla="*/ 747713 h 1495425"/>
              <a:gd name="connsiteX4-79" fmla="*/ 3205163 w 3952875"/>
              <a:gd name="connsiteY4-80" fmla="*/ 1495425 h 1495425"/>
              <a:gd name="connsiteX5-81" fmla="*/ 3205163 w 3952875"/>
              <a:gd name="connsiteY5-82" fmla="*/ 1121569 h 1495425"/>
              <a:gd name="connsiteX6-83" fmla="*/ 0 w 3952875"/>
              <a:gd name="connsiteY6-84" fmla="*/ 731044 h 1495425"/>
              <a:gd name="connsiteX0-85" fmla="*/ 0 w 3933825"/>
              <a:gd name="connsiteY0-86" fmla="*/ 883444 h 1495425"/>
              <a:gd name="connsiteX1-87" fmla="*/ 3186113 w 3933825"/>
              <a:gd name="connsiteY1-88" fmla="*/ 373856 h 1495425"/>
              <a:gd name="connsiteX2-89" fmla="*/ 3186113 w 3933825"/>
              <a:gd name="connsiteY2-90" fmla="*/ 0 h 1495425"/>
              <a:gd name="connsiteX3-91" fmla="*/ 3933825 w 3933825"/>
              <a:gd name="connsiteY3-92" fmla="*/ 747713 h 1495425"/>
              <a:gd name="connsiteX4-93" fmla="*/ 3186113 w 3933825"/>
              <a:gd name="connsiteY4-94" fmla="*/ 1495425 h 1495425"/>
              <a:gd name="connsiteX5-95" fmla="*/ 3186113 w 3933825"/>
              <a:gd name="connsiteY5-96" fmla="*/ 1121569 h 1495425"/>
              <a:gd name="connsiteX6-97" fmla="*/ 0 w 3933825"/>
              <a:gd name="connsiteY6-98" fmla="*/ 883444 h 1495425"/>
              <a:gd name="connsiteX0-99" fmla="*/ 0 w 3933825"/>
              <a:gd name="connsiteY0-100" fmla="*/ 883444 h 1495425"/>
              <a:gd name="connsiteX1-101" fmla="*/ 3186113 w 3933825"/>
              <a:gd name="connsiteY1-102" fmla="*/ 373856 h 1495425"/>
              <a:gd name="connsiteX2-103" fmla="*/ 3186113 w 3933825"/>
              <a:gd name="connsiteY2-104" fmla="*/ 0 h 1495425"/>
              <a:gd name="connsiteX3-105" fmla="*/ 3933825 w 3933825"/>
              <a:gd name="connsiteY3-106" fmla="*/ 747713 h 1495425"/>
              <a:gd name="connsiteX4-107" fmla="*/ 3186113 w 3933825"/>
              <a:gd name="connsiteY4-108" fmla="*/ 1495425 h 1495425"/>
              <a:gd name="connsiteX5-109" fmla="*/ 3186113 w 3933825"/>
              <a:gd name="connsiteY5-110" fmla="*/ 1121569 h 1495425"/>
              <a:gd name="connsiteX6-111" fmla="*/ 0 w 3933825"/>
              <a:gd name="connsiteY6-112" fmla="*/ 883444 h 1495425"/>
              <a:gd name="connsiteX0-113" fmla="*/ 0 w 3933825"/>
              <a:gd name="connsiteY0-114" fmla="*/ 883444 h 1495425"/>
              <a:gd name="connsiteX1-115" fmla="*/ 3186113 w 3933825"/>
              <a:gd name="connsiteY1-116" fmla="*/ 373856 h 1495425"/>
              <a:gd name="connsiteX2-117" fmla="*/ 3186113 w 3933825"/>
              <a:gd name="connsiteY2-118" fmla="*/ 0 h 1495425"/>
              <a:gd name="connsiteX3-119" fmla="*/ 3933825 w 3933825"/>
              <a:gd name="connsiteY3-120" fmla="*/ 747713 h 1495425"/>
              <a:gd name="connsiteX4-121" fmla="*/ 3186113 w 3933825"/>
              <a:gd name="connsiteY4-122" fmla="*/ 1495425 h 1495425"/>
              <a:gd name="connsiteX5-123" fmla="*/ 3186113 w 3933825"/>
              <a:gd name="connsiteY5-124" fmla="*/ 1121569 h 1495425"/>
              <a:gd name="connsiteX6-125" fmla="*/ 0 w 3933825"/>
              <a:gd name="connsiteY6-126" fmla="*/ 883444 h 1495425"/>
              <a:gd name="connsiteX0-127" fmla="*/ 0 w 3933825"/>
              <a:gd name="connsiteY0-128" fmla="*/ 883444 h 1495425"/>
              <a:gd name="connsiteX1-129" fmla="*/ 3186113 w 3933825"/>
              <a:gd name="connsiteY1-130" fmla="*/ 373856 h 1495425"/>
              <a:gd name="connsiteX2-131" fmla="*/ 3186113 w 3933825"/>
              <a:gd name="connsiteY2-132" fmla="*/ 0 h 1495425"/>
              <a:gd name="connsiteX3-133" fmla="*/ 3933825 w 3933825"/>
              <a:gd name="connsiteY3-134" fmla="*/ 747713 h 1495425"/>
              <a:gd name="connsiteX4-135" fmla="*/ 3186113 w 3933825"/>
              <a:gd name="connsiteY4-136" fmla="*/ 1495425 h 1495425"/>
              <a:gd name="connsiteX5-137" fmla="*/ 3071813 w 3933825"/>
              <a:gd name="connsiteY5-138" fmla="*/ 1121569 h 1495425"/>
              <a:gd name="connsiteX6-139" fmla="*/ 0 w 3933825"/>
              <a:gd name="connsiteY6-140" fmla="*/ 883444 h 1495425"/>
              <a:gd name="connsiteX0-141" fmla="*/ 0 w 3933825"/>
              <a:gd name="connsiteY0-142" fmla="*/ 883444 h 1495425"/>
              <a:gd name="connsiteX1-143" fmla="*/ 3186113 w 3933825"/>
              <a:gd name="connsiteY1-144" fmla="*/ 373856 h 1495425"/>
              <a:gd name="connsiteX2-145" fmla="*/ 3186113 w 3933825"/>
              <a:gd name="connsiteY2-146" fmla="*/ 0 h 1495425"/>
              <a:gd name="connsiteX3-147" fmla="*/ 3933825 w 3933825"/>
              <a:gd name="connsiteY3-148" fmla="*/ 747713 h 1495425"/>
              <a:gd name="connsiteX4-149" fmla="*/ 2995613 w 3933825"/>
              <a:gd name="connsiteY4-150" fmla="*/ 1495425 h 1495425"/>
              <a:gd name="connsiteX5-151" fmla="*/ 3071813 w 3933825"/>
              <a:gd name="connsiteY5-152" fmla="*/ 1121569 h 1495425"/>
              <a:gd name="connsiteX6-153" fmla="*/ 0 w 3933825"/>
              <a:gd name="connsiteY6-154" fmla="*/ 883444 h 1495425"/>
              <a:gd name="connsiteX0-155" fmla="*/ 0 w 3933825"/>
              <a:gd name="connsiteY0-156" fmla="*/ 873919 h 1485900"/>
              <a:gd name="connsiteX1-157" fmla="*/ 3186113 w 3933825"/>
              <a:gd name="connsiteY1-158" fmla="*/ 364331 h 1485900"/>
              <a:gd name="connsiteX2-159" fmla="*/ 3290888 w 3933825"/>
              <a:gd name="connsiteY2-160" fmla="*/ 0 h 1485900"/>
              <a:gd name="connsiteX3-161" fmla="*/ 3933825 w 3933825"/>
              <a:gd name="connsiteY3-162" fmla="*/ 738188 h 1485900"/>
              <a:gd name="connsiteX4-163" fmla="*/ 2995613 w 3933825"/>
              <a:gd name="connsiteY4-164" fmla="*/ 1485900 h 1485900"/>
              <a:gd name="connsiteX5-165" fmla="*/ 3071813 w 3933825"/>
              <a:gd name="connsiteY5-166" fmla="*/ 1112044 h 1485900"/>
              <a:gd name="connsiteX6-167" fmla="*/ 0 w 3933825"/>
              <a:gd name="connsiteY6-168" fmla="*/ 873919 h 1485900"/>
              <a:gd name="connsiteX0-169" fmla="*/ 0 w 3771900"/>
              <a:gd name="connsiteY0-170" fmla="*/ 873919 h 1485900"/>
              <a:gd name="connsiteX1-171" fmla="*/ 3186113 w 3771900"/>
              <a:gd name="connsiteY1-172" fmla="*/ 364331 h 1485900"/>
              <a:gd name="connsiteX2-173" fmla="*/ 3290888 w 3771900"/>
              <a:gd name="connsiteY2-174" fmla="*/ 0 h 1485900"/>
              <a:gd name="connsiteX3-175" fmla="*/ 3771900 w 3771900"/>
              <a:gd name="connsiteY3-176" fmla="*/ 938213 h 1485900"/>
              <a:gd name="connsiteX4-177" fmla="*/ 2995613 w 3771900"/>
              <a:gd name="connsiteY4-178" fmla="*/ 1485900 h 1485900"/>
              <a:gd name="connsiteX5-179" fmla="*/ 3071813 w 3771900"/>
              <a:gd name="connsiteY5-180" fmla="*/ 1112044 h 1485900"/>
              <a:gd name="connsiteX6-181" fmla="*/ 0 w 3771900"/>
              <a:gd name="connsiteY6-182" fmla="*/ 873919 h 1485900"/>
              <a:gd name="connsiteX0-183" fmla="*/ 0 w 3771900"/>
              <a:gd name="connsiteY0-184" fmla="*/ 873919 h 1485900"/>
              <a:gd name="connsiteX1-185" fmla="*/ 3186113 w 3771900"/>
              <a:gd name="connsiteY1-186" fmla="*/ 364331 h 1485900"/>
              <a:gd name="connsiteX2-187" fmla="*/ 3271838 w 3771900"/>
              <a:gd name="connsiteY2-188" fmla="*/ 0 h 1485900"/>
              <a:gd name="connsiteX3-189" fmla="*/ 3771900 w 3771900"/>
              <a:gd name="connsiteY3-190" fmla="*/ 938213 h 1485900"/>
              <a:gd name="connsiteX4-191" fmla="*/ 2995613 w 3771900"/>
              <a:gd name="connsiteY4-192" fmla="*/ 1485900 h 1485900"/>
              <a:gd name="connsiteX5-193" fmla="*/ 3071813 w 3771900"/>
              <a:gd name="connsiteY5-194" fmla="*/ 1112044 h 1485900"/>
              <a:gd name="connsiteX6-195" fmla="*/ 0 w 3771900"/>
              <a:gd name="connsiteY6-196" fmla="*/ 873919 h 1485900"/>
              <a:gd name="connsiteX0-197" fmla="*/ 0 w 3771900"/>
              <a:gd name="connsiteY0-198" fmla="*/ 826294 h 1438275"/>
              <a:gd name="connsiteX1-199" fmla="*/ 3186113 w 3771900"/>
              <a:gd name="connsiteY1-200" fmla="*/ 316706 h 1438275"/>
              <a:gd name="connsiteX2-201" fmla="*/ 3243263 w 3771900"/>
              <a:gd name="connsiteY2-202" fmla="*/ 0 h 1438275"/>
              <a:gd name="connsiteX3-203" fmla="*/ 3771900 w 3771900"/>
              <a:gd name="connsiteY3-204" fmla="*/ 890588 h 1438275"/>
              <a:gd name="connsiteX4-205" fmla="*/ 2995613 w 3771900"/>
              <a:gd name="connsiteY4-206" fmla="*/ 1438275 h 1438275"/>
              <a:gd name="connsiteX5-207" fmla="*/ 3071813 w 3771900"/>
              <a:gd name="connsiteY5-208" fmla="*/ 1064419 h 1438275"/>
              <a:gd name="connsiteX6-209" fmla="*/ 0 w 3771900"/>
              <a:gd name="connsiteY6-210" fmla="*/ 826294 h 1438275"/>
              <a:gd name="connsiteX0-211" fmla="*/ 0 w 3771900"/>
              <a:gd name="connsiteY0-212" fmla="*/ 826294 h 1362075"/>
              <a:gd name="connsiteX1-213" fmla="*/ 3186113 w 3771900"/>
              <a:gd name="connsiteY1-214" fmla="*/ 316706 h 1362075"/>
              <a:gd name="connsiteX2-215" fmla="*/ 3243263 w 3771900"/>
              <a:gd name="connsiteY2-216" fmla="*/ 0 h 1362075"/>
              <a:gd name="connsiteX3-217" fmla="*/ 3771900 w 3771900"/>
              <a:gd name="connsiteY3-218" fmla="*/ 890588 h 1362075"/>
              <a:gd name="connsiteX4-219" fmla="*/ 2995613 w 3771900"/>
              <a:gd name="connsiteY4-220" fmla="*/ 1362075 h 1362075"/>
              <a:gd name="connsiteX5-221" fmla="*/ 3071813 w 3771900"/>
              <a:gd name="connsiteY5-222" fmla="*/ 1064419 h 1362075"/>
              <a:gd name="connsiteX6-223" fmla="*/ 0 w 3771900"/>
              <a:gd name="connsiteY6-224" fmla="*/ 826294 h 1362075"/>
              <a:gd name="connsiteX0-225" fmla="*/ 0 w 3771900"/>
              <a:gd name="connsiteY0-226" fmla="*/ 826294 h 1362075"/>
              <a:gd name="connsiteX1-227" fmla="*/ 3186113 w 3771900"/>
              <a:gd name="connsiteY1-228" fmla="*/ 316706 h 1362075"/>
              <a:gd name="connsiteX2-229" fmla="*/ 3243263 w 3771900"/>
              <a:gd name="connsiteY2-230" fmla="*/ 0 h 1362075"/>
              <a:gd name="connsiteX3-231" fmla="*/ 3771900 w 3771900"/>
              <a:gd name="connsiteY3-232" fmla="*/ 890588 h 1362075"/>
              <a:gd name="connsiteX4-233" fmla="*/ 2995613 w 3771900"/>
              <a:gd name="connsiteY4-234" fmla="*/ 1362075 h 1362075"/>
              <a:gd name="connsiteX5-235" fmla="*/ 3052763 w 3771900"/>
              <a:gd name="connsiteY5-236" fmla="*/ 1045369 h 1362075"/>
              <a:gd name="connsiteX6-237" fmla="*/ 0 w 3771900"/>
              <a:gd name="connsiteY6-238" fmla="*/ 826294 h 1362075"/>
              <a:gd name="connsiteX0-239" fmla="*/ 0 w 3771900"/>
              <a:gd name="connsiteY0-240" fmla="*/ 826294 h 1362075"/>
              <a:gd name="connsiteX1-241" fmla="*/ 3186113 w 3771900"/>
              <a:gd name="connsiteY1-242" fmla="*/ 316706 h 1362075"/>
              <a:gd name="connsiteX2-243" fmla="*/ 3243263 w 3771900"/>
              <a:gd name="connsiteY2-244" fmla="*/ 0 h 1362075"/>
              <a:gd name="connsiteX3-245" fmla="*/ 3771900 w 3771900"/>
              <a:gd name="connsiteY3-246" fmla="*/ 833438 h 1362075"/>
              <a:gd name="connsiteX4-247" fmla="*/ 2995613 w 3771900"/>
              <a:gd name="connsiteY4-248" fmla="*/ 1362075 h 1362075"/>
              <a:gd name="connsiteX5-249" fmla="*/ 3052763 w 3771900"/>
              <a:gd name="connsiteY5-250" fmla="*/ 1045369 h 1362075"/>
              <a:gd name="connsiteX6-251" fmla="*/ 0 w 3771900"/>
              <a:gd name="connsiteY6-252" fmla="*/ 826294 h 1362075"/>
              <a:gd name="connsiteX0-253" fmla="*/ 0 w 3771900"/>
              <a:gd name="connsiteY0-254" fmla="*/ 826294 h 1362075"/>
              <a:gd name="connsiteX1-255" fmla="*/ 3186113 w 3771900"/>
              <a:gd name="connsiteY1-256" fmla="*/ 316706 h 1362075"/>
              <a:gd name="connsiteX2-257" fmla="*/ 3243263 w 3771900"/>
              <a:gd name="connsiteY2-258" fmla="*/ 0 h 1362075"/>
              <a:gd name="connsiteX3-259" fmla="*/ 3771900 w 3771900"/>
              <a:gd name="connsiteY3-260" fmla="*/ 833438 h 1362075"/>
              <a:gd name="connsiteX4-261" fmla="*/ 2995613 w 3771900"/>
              <a:gd name="connsiteY4-262" fmla="*/ 1362075 h 1362075"/>
              <a:gd name="connsiteX5-263" fmla="*/ 3052763 w 3771900"/>
              <a:gd name="connsiteY5-264" fmla="*/ 1045369 h 1362075"/>
              <a:gd name="connsiteX6-265" fmla="*/ 0 w 3771900"/>
              <a:gd name="connsiteY6-266" fmla="*/ 826294 h 13620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771900" h="1362075">
                <a:moveTo>
                  <a:pt x="0" y="826294"/>
                </a:moveTo>
                <a:cubicBezTo>
                  <a:pt x="1163638" y="335756"/>
                  <a:pt x="2174875" y="273844"/>
                  <a:pt x="3186113" y="316706"/>
                </a:cubicBezTo>
                <a:lnTo>
                  <a:pt x="3243263" y="0"/>
                </a:lnTo>
                <a:lnTo>
                  <a:pt x="3771900" y="833438"/>
                </a:lnTo>
                <a:lnTo>
                  <a:pt x="2995613" y="1362075"/>
                </a:lnTo>
                <a:lnTo>
                  <a:pt x="3052763" y="1045369"/>
                </a:lnTo>
                <a:cubicBezTo>
                  <a:pt x="2212975" y="838994"/>
                  <a:pt x="1363663" y="718344"/>
                  <a:pt x="0" y="826294"/>
                </a:cubicBezTo>
                <a:close/>
              </a:path>
            </a:pathLst>
          </a:custGeom>
          <a:solidFill>
            <a:schemeClr val="accent2"/>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3" name="文本框 12"/>
          <p:cNvSpPr txBox="1"/>
          <p:nvPr/>
        </p:nvSpPr>
        <p:spPr>
          <a:xfrm rot="1212081">
            <a:off x="6469297" y="2654420"/>
            <a:ext cx="1846660" cy="338554"/>
          </a:xfrm>
          <a:prstGeom prst="rect">
            <a:avLst/>
          </a:prstGeom>
          <a:noFill/>
        </p:spPr>
        <p:txBody>
          <a:bodyPr wrap="none" lIns="0" rIns="0" rtlCol="0">
            <a:spAutoFit/>
          </a:bodyPr>
          <a:lstStyle/>
          <a:p>
            <a:pPr algn="r"/>
            <a:r>
              <a:rPr lang="zh-CN" altLang="en-US" sz="1600" dirty="0" smtClean="0">
                <a:solidFill>
                  <a:schemeClr val="bg1"/>
                </a:solidFill>
                <a:latin typeface="微软雅黑" panose="020B0503020204020204" pitchFamily="34" charset="-122"/>
                <a:ea typeface="微软雅黑" panose="020B0503020204020204" pitchFamily="34" charset="-122"/>
              </a:rPr>
              <a:t>请在此处添加关键字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4" name="右箭头 1"/>
          <p:cNvSpPr/>
          <p:nvPr/>
        </p:nvSpPr>
        <p:spPr>
          <a:xfrm rot="905815" flipH="1" flipV="1">
            <a:off x="3287767" y="2749069"/>
            <a:ext cx="4457153" cy="1819572"/>
          </a:xfrm>
          <a:custGeom>
            <a:avLst/>
            <a:gdLst>
              <a:gd name="connsiteX0" fmla="*/ 0 w 3981450"/>
              <a:gd name="connsiteY0" fmla="*/ 373856 h 1495425"/>
              <a:gd name="connsiteX1" fmla="*/ 3233738 w 3981450"/>
              <a:gd name="connsiteY1" fmla="*/ 373856 h 1495425"/>
              <a:gd name="connsiteX2" fmla="*/ 3233738 w 3981450"/>
              <a:gd name="connsiteY2" fmla="*/ 0 h 1495425"/>
              <a:gd name="connsiteX3" fmla="*/ 3981450 w 3981450"/>
              <a:gd name="connsiteY3" fmla="*/ 747713 h 1495425"/>
              <a:gd name="connsiteX4" fmla="*/ 3233738 w 3981450"/>
              <a:gd name="connsiteY4" fmla="*/ 1495425 h 1495425"/>
              <a:gd name="connsiteX5" fmla="*/ 3233738 w 3981450"/>
              <a:gd name="connsiteY5" fmla="*/ 1121569 h 1495425"/>
              <a:gd name="connsiteX6" fmla="*/ 0 w 3981450"/>
              <a:gd name="connsiteY6" fmla="*/ 1121569 h 1495425"/>
              <a:gd name="connsiteX7" fmla="*/ 0 w 3981450"/>
              <a:gd name="connsiteY7" fmla="*/ 373856 h 1495425"/>
              <a:gd name="connsiteX0-1" fmla="*/ 0 w 3981450"/>
              <a:gd name="connsiteY0-2" fmla="*/ 1121569 h 1495425"/>
              <a:gd name="connsiteX1-3" fmla="*/ 3233738 w 3981450"/>
              <a:gd name="connsiteY1-4" fmla="*/ 373856 h 1495425"/>
              <a:gd name="connsiteX2-5" fmla="*/ 3233738 w 3981450"/>
              <a:gd name="connsiteY2-6" fmla="*/ 0 h 1495425"/>
              <a:gd name="connsiteX3-7" fmla="*/ 3981450 w 3981450"/>
              <a:gd name="connsiteY3-8" fmla="*/ 747713 h 1495425"/>
              <a:gd name="connsiteX4-9" fmla="*/ 3233738 w 3981450"/>
              <a:gd name="connsiteY4-10" fmla="*/ 1495425 h 1495425"/>
              <a:gd name="connsiteX5-11" fmla="*/ 3233738 w 3981450"/>
              <a:gd name="connsiteY5-12" fmla="*/ 1121569 h 1495425"/>
              <a:gd name="connsiteX6-13" fmla="*/ 0 w 3981450"/>
              <a:gd name="connsiteY6-14" fmla="*/ 1121569 h 1495425"/>
              <a:gd name="connsiteX0-15" fmla="*/ 0 w 3952875"/>
              <a:gd name="connsiteY0-16" fmla="*/ 731044 h 1495425"/>
              <a:gd name="connsiteX1-17" fmla="*/ 3205163 w 3952875"/>
              <a:gd name="connsiteY1-18" fmla="*/ 373856 h 1495425"/>
              <a:gd name="connsiteX2-19" fmla="*/ 3205163 w 3952875"/>
              <a:gd name="connsiteY2-20" fmla="*/ 0 h 1495425"/>
              <a:gd name="connsiteX3-21" fmla="*/ 3952875 w 3952875"/>
              <a:gd name="connsiteY3-22" fmla="*/ 747713 h 1495425"/>
              <a:gd name="connsiteX4-23" fmla="*/ 3205163 w 3952875"/>
              <a:gd name="connsiteY4-24" fmla="*/ 1495425 h 1495425"/>
              <a:gd name="connsiteX5-25" fmla="*/ 3205163 w 3952875"/>
              <a:gd name="connsiteY5-26" fmla="*/ 1121569 h 1495425"/>
              <a:gd name="connsiteX6-27" fmla="*/ 0 w 3952875"/>
              <a:gd name="connsiteY6-28" fmla="*/ 731044 h 1495425"/>
              <a:gd name="connsiteX0-29" fmla="*/ 0 w 3952875"/>
              <a:gd name="connsiteY0-30" fmla="*/ 731044 h 1495425"/>
              <a:gd name="connsiteX1-31" fmla="*/ 3205163 w 3952875"/>
              <a:gd name="connsiteY1-32" fmla="*/ 373856 h 1495425"/>
              <a:gd name="connsiteX2-33" fmla="*/ 3205163 w 3952875"/>
              <a:gd name="connsiteY2-34" fmla="*/ 0 h 1495425"/>
              <a:gd name="connsiteX3-35" fmla="*/ 3952875 w 3952875"/>
              <a:gd name="connsiteY3-36" fmla="*/ 747713 h 1495425"/>
              <a:gd name="connsiteX4-37" fmla="*/ 3205163 w 3952875"/>
              <a:gd name="connsiteY4-38" fmla="*/ 1495425 h 1495425"/>
              <a:gd name="connsiteX5-39" fmla="*/ 3205163 w 3952875"/>
              <a:gd name="connsiteY5-40" fmla="*/ 1121569 h 1495425"/>
              <a:gd name="connsiteX6-41" fmla="*/ 0 w 3952875"/>
              <a:gd name="connsiteY6-42" fmla="*/ 731044 h 1495425"/>
              <a:gd name="connsiteX0-43" fmla="*/ 0 w 3952875"/>
              <a:gd name="connsiteY0-44" fmla="*/ 731044 h 1495425"/>
              <a:gd name="connsiteX1-45" fmla="*/ 3205163 w 3952875"/>
              <a:gd name="connsiteY1-46" fmla="*/ 373856 h 1495425"/>
              <a:gd name="connsiteX2-47" fmla="*/ 3205163 w 3952875"/>
              <a:gd name="connsiteY2-48" fmla="*/ 0 h 1495425"/>
              <a:gd name="connsiteX3-49" fmla="*/ 3952875 w 3952875"/>
              <a:gd name="connsiteY3-50" fmla="*/ 747713 h 1495425"/>
              <a:gd name="connsiteX4-51" fmla="*/ 3205163 w 3952875"/>
              <a:gd name="connsiteY4-52" fmla="*/ 1495425 h 1495425"/>
              <a:gd name="connsiteX5-53" fmla="*/ 3205163 w 3952875"/>
              <a:gd name="connsiteY5-54" fmla="*/ 1121569 h 1495425"/>
              <a:gd name="connsiteX6-55" fmla="*/ 0 w 3952875"/>
              <a:gd name="connsiteY6-56" fmla="*/ 731044 h 1495425"/>
              <a:gd name="connsiteX0-57" fmla="*/ 0 w 3952875"/>
              <a:gd name="connsiteY0-58" fmla="*/ 731044 h 1495425"/>
              <a:gd name="connsiteX1-59" fmla="*/ 3205163 w 3952875"/>
              <a:gd name="connsiteY1-60" fmla="*/ 373856 h 1495425"/>
              <a:gd name="connsiteX2-61" fmla="*/ 3205163 w 3952875"/>
              <a:gd name="connsiteY2-62" fmla="*/ 0 h 1495425"/>
              <a:gd name="connsiteX3-63" fmla="*/ 3952875 w 3952875"/>
              <a:gd name="connsiteY3-64" fmla="*/ 747713 h 1495425"/>
              <a:gd name="connsiteX4-65" fmla="*/ 3205163 w 3952875"/>
              <a:gd name="connsiteY4-66" fmla="*/ 1495425 h 1495425"/>
              <a:gd name="connsiteX5-67" fmla="*/ 3205163 w 3952875"/>
              <a:gd name="connsiteY5-68" fmla="*/ 1121569 h 1495425"/>
              <a:gd name="connsiteX6-69" fmla="*/ 0 w 3952875"/>
              <a:gd name="connsiteY6-70" fmla="*/ 731044 h 1495425"/>
              <a:gd name="connsiteX0-71" fmla="*/ 0 w 3952875"/>
              <a:gd name="connsiteY0-72" fmla="*/ 731044 h 1495425"/>
              <a:gd name="connsiteX1-73" fmla="*/ 3205163 w 3952875"/>
              <a:gd name="connsiteY1-74" fmla="*/ 373856 h 1495425"/>
              <a:gd name="connsiteX2-75" fmla="*/ 3205163 w 3952875"/>
              <a:gd name="connsiteY2-76" fmla="*/ 0 h 1495425"/>
              <a:gd name="connsiteX3-77" fmla="*/ 3952875 w 3952875"/>
              <a:gd name="connsiteY3-78" fmla="*/ 747713 h 1495425"/>
              <a:gd name="connsiteX4-79" fmla="*/ 3205163 w 3952875"/>
              <a:gd name="connsiteY4-80" fmla="*/ 1495425 h 1495425"/>
              <a:gd name="connsiteX5-81" fmla="*/ 3205163 w 3952875"/>
              <a:gd name="connsiteY5-82" fmla="*/ 1121569 h 1495425"/>
              <a:gd name="connsiteX6-83" fmla="*/ 0 w 3952875"/>
              <a:gd name="connsiteY6-84" fmla="*/ 731044 h 1495425"/>
              <a:gd name="connsiteX0-85" fmla="*/ 0 w 3933825"/>
              <a:gd name="connsiteY0-86" fmla="*/ 883444 h 1495425"/>
              <a:gd name="connsiteX1-87" fmla="*/ 3186113 w 3933825"/>
              <a:gd name="connsiteY1-88" fmla="*/ 373856 h 1495425"/>
              <a:gd name="connsiteX2-89" fmla="*/ 3186113 w 3933825"/>
              <a:gd name="connsiteY2-90" fmla="*/ 0 h 1495425"/>
              <a:gd name="connsiteX3-91" fmla="*/ 3933825 w 3933825"/>
              <a:gd name="connsiteY3-92" fmla="*/ 747713 h 1495425"/>
              <a:gd name="connsiteX4-93" fmla="*/ 3186113 w 3933825"/>
              <a:gd name="connsiteY4-94" fmla="*/ 1495425 h 1495425"/>
              <a:gd name="connsiteX5-95" fmla="*/ 3186113 w 3933825"/>
              <a:gd name="connsiteY5-96" fmla="*/ 1121569 h 1495425"/>
              <a:gd name="connsiteX6-97" fmla="*/ 0 w 3933825"/>
              <a:gd name="connsiteY6-98" fmla="*/ 883444 h 1495425"/>
              <a:gd name="connsiteX0-99" fmla="*/ 0 w 3933825"/>
              <a:gd name="connsiteY0-100" fmla="*/ 883444 h 1495425"/>
              <a:gd name="connsiteX1-101" fmla="*/ 3186113 w 3933825"/>
              <a:gd name="connsiteY1-102" fmla="*/ 373856 h 1495425"/>
              <a:gd name="connsiteX2-103" fmla="*/ 3186113 w 3933825"/>
              <a:gd name="connsiteY2-104" fmla="*/ 0 h 1495425"/>
              <a:gd name="connsiteX3-105" fmla="*/ 3933825 w 3933825"/>
              <a:gd name="connsiteY3-106" fmla="*/ 747713 h 1495425"/>
              <a:gd name="connsiteX4-107" fmla="*/ 3186113 w 3933825"/>
              <a:gd name="connsiteY4-108" fmla="*/ 1495425 h 1495425"/>
              <a:gd name="connsiteX5-109" fmla="*/ 3186113 w 3933825"/>
              <a:gd name="connsiteY5-110" fmla="*/ 1121569 h 1495425"/>
              <a:gd name="connsiteX6-111" fmla="*/ 0 w 3933825"/>
              <a:gd name="connsiteY6-112" fmla="*/ 883444 h 1495425"/>
              <a:gd name="connsiteX0-113" fmla="*/ 0 w 3933825"/>
              <a:gd name="connsiteY0-114" fmla="*/ 883444 h 1495425"/>
              <a:gd name="connsiteX1-115" fmla="*/ 3186113 w 3933825"/>
              <a:gd name="connsiteY1-116" fmla="*/ 373856 h 1495425"/>
              <a:gd name="connsiteX2-117" fmla="*/ 3186113 w 3933825"/>
              <a:gd name="connsiteY2-118" fmla="*/ 0 h 1495425"/>
              <a:gd name="connsiteX3-119" fmla="*/ 3933825 w 3933825"/>
              <a:gd name="connsiteY3-120" fmla="*/ 747713 h 1495425"/>
              <a:gd name="connsiteX4-121" fmla="*/ 3186113 w 3933825"/>
              <a:gd name="connsiteY4-122" fmla="*/ 1495425 h 1495425"/>
              <a:gd name="connsiteX5-123" fmla="*/ 3186113 w 3933825"/>
              <a:gd name="connsiteY5-124" fmla="*/ 1121569 h 1495425"/>
              <a:gd name="connsiteX6-125" fmla="*/ 0 w 3933825"/>
              <a:gd name="connsiteY6-126" fmla="*/ 883444 h 1495425"/>
              <a:gd name="connsiteX0-127" fmla="*/ 0 w 3933825"/>
              <a:gd name="connsiteY0-128" fmla="*/ 883444 h 1495425"/>
              <a:gd name="connsiteX1-129" fmla="*/ 3186113 w 3933825"/>
              <a:gd name="connsiteY1-130" fmla="*/ 373856 h 1495425"/>
              <a:gd name="connsiteX2-131" fmla="*/ 3186113 w 3933825"/>
              <a:gd name="connsiteY2-132" fmla="*/ 0 h 1495425"/>
              <a:gd name="connsiteX3-133" fmla="*/ 3933825 w 3933825"/>
              <a:gd name="connsiteY3-134" fmla="*/ 747713 h 1495425"/>
              <a:gd name="connsiteX4-135" fmla="*/ 3186113 w 3933825"/>
              <a:gd name="connsiteY4-136" fmla="*/ 1495425 h 1495425"/>
              <a:gd name="connsiteX5-137" fmla="*/ 3071813 w 3933825"/>
              <a:gd name="connsiteY5-138" fmla="*/ 1121569 h 1495425"/>
              <a:gd name="connsiteX6-139" fmla="*/ 0 w 3933825"/>
              <a:gd name="connsiteY6-140" fmla="*/ 883444 h 1495425"/>
              <a:gd name="connsiteX0-141" fmla="*/ 0 w 3933825"/>
              <a:gd name="connsiteY0-142" fmla="*/ 883444 h 1495425"/>
              <a:gd name="connsiteX1-143" fmla="*/ 3186113 w 3933825"/>
              <a:gd name="connsiteY1-144" fmla="*/ 373856 h 1495425"/>
              <a:gd name="connsiteX2-145" fmla="*/ 3186113 w 3933825"/>
              <a:gd name="connsiteY2-146" fmla="*/ 0 h 1495425"/>
              <a:gd name="connsiteX3-147" fmla="*/ 3933825 w 3933825"/>
              <a:gd name="connsiteY3-148" fmla="*/ 747713 h 1495425"/>
              <a:gd name="connsiteX4-149" fmla="*/ 2995613 w 3933825"/>
              <a:gd name="connsiteY4-150" fmla="*/ 1495425 h 1495425"/>
              <a:gd name="connsiteX5-151" fmla="*/ 3071813 w 3933825"/>
              <a:gd name="connsiteY5-152" fmla="*/ 1121569 h 1495425"/>
              <a:gd name="connsiteX6-153" fmla="*/ 0 w 3933825"/>
              <a:gd name="connsiteY6-154" fmla="*/ 883444 h 1495425"/>
              <a:gd name="connsiteX0-155" fmla="*/ 0 w 3933825"/>
              <a:gd name="connsiteY0-156" fmla="*/ 873919 h 1485900"/>
              <a:gd name="connsiteX1-157" fmla="*/ 3186113 w 3933825"/>
              <a:gd name="connsiteY1-158" fmla="*/ 364331 h 1485900"/>
              <a:gd name="connsiteX2-159" fmla="*/ 3290888 w 3933825"/>
              <a:gd name="connsiteY2-160" fmla="*/ 0 h 1485900"/>
              <a:gd name="connsiteX3-161" fmla="*/ 3933825 w 3933825"/>
              <a:gd name="connsiteY3-162" fmla="*/ 738188 h 1485900"/>
              <a:gd name="connsiteX4-163" fmla="*/ 2995613 w 3933825"/>
              <a:gd name="connsiteY4-164" fmla="*/ 1485900 h 1485900"/>
              <a:gd name="connsiteX5-165" fmla="*/ 3071813 w 3933825"/>
              <a:gd name="connsiteY5-166" fmla="*/ 1112044 h 1485900"/>
              <a:gd name="connsiteX6-167" fmla="*/ 0 w 3933825"/>
              <a:gd name="connsiteY6-168" fmla="*/ 873919 h 1485900"/>
              <a:gd name="connsiteX0-169" fmla="*/ 0 w 3771900"/>
              <a:gd name="connsiteY0-170" fmla="*/ 873919 h 1485900"/>
              <a:gd name="connsiteX1-171" fmla="*/ 3186113 w 3771900"/>
              <a:gd name="connsiteY1-172" fmla="*/ 364331 h 1485900"/>
              <a:gd name="connsiteX2-173" fmla="*/ 3290888 w 3771900"/>
              <a:gd name="connsiteY2-174" fmla="*/ 0 h 1485900"/>
              <a:gd name="connsiteX3-175" fmla="*/ 3771900 w 3771900"/>
              <a:gd name="connsiteY3-176" fmla="*/ 938213 h 1485900"/>
              <a:gd name="connsiteX4-177" fmla="*/ 2995613 w 3771900"/>
              <a:gd name="connsiteY4-178" fmla="*/ 1485900 h 1485900"/>
              <a:gd name="connsiteX5-179" fmla="*/ 3071813 w 3771900"/>
              <a:gd name="connsiteY5-180" fmla="*/ 1112044 h 1485900"/>
              <a:gd name="connsiteX6-181" fmla="*/ 0 w 3771900"/>
              <a:gd name="connsiteY6-182" fmla="*/ 873919 h 1485900"/>
              <a:gd name="connsiteX0-183" fmla="*/ 0 w 3771900"/>
              <a:gd name="connsiteY0-184" fmla="*/ 873919 h 1485900"/>
              <a:gd name="connsiteX1-185" fmla="*/ 3186113 w 3771900"/>
              <a:gd name="connsiteY1-186" fmla="*/ 364331 h 1485900"/>
              <a:gd name="connsiteX2-187" fmla="*/ 3271838 w 3771900"/>
              <a:gd name="connsiteY2-188" fmla="*/ 0 h 1485900"/>
              <a:gd name="connsiteX3-189" fmla="*/ 3771900 w 3771900"/>
              <a:gd name="connsiteY3-190" fmla="*/ 938213 h 1485900"/>
              <a:gd name="connsiteX4-191" fmla="*/ 2995613 w 3771900"/>
              <a:gd name="connsiteY4-192" fmla="*/ 1485900 h 1485900"/>
              <a:gd name="connsiteX5-193" fmla="*/ 3071813 w 3771900"/>
              <a:gd name="connsiteY5-194" fmla="*/ 1112044 h 1485900"/>
              <a:gd name="connsiteX6-195" fmla="*/ 0 w 3771900"/>
              <a:gd name="connsiteY6-196" fmla="*/ 873919 h 1485900"/>
              <a:gd name="connsiteX0-197" fmla="*/ 0 w 3771900"/>
              <a:gd name="connsiteY0-198" fmla="*/ 826294 h 1438275"/>
              <a:gd name="connsiteX1-199" fmla="*/ 3186113 w 3771900"/>
              <a:gd name="connsiteY1-200" fmla="*/ 316706 h 1438275"/>
              <a:gd name="connsiteX2-201" fmla="*/ 3243263 w 3771900"/>
              <a:gd name="connsiteY2-202" fmla="*/ 0 h 1438275"/>
              <a:gd name="connsiteX3-203" fmla="*/ 3771900 w 3771900"/>
              <a:gd name="connsiteY3-204" fmla="*/ 890588 h 1438275"/>
              <a:gd name="connsiteX4-205" fmla="*/ 2995613 w 3771900"/>
              <a:gd name="connsiteY4-206" fmla="*/ 1438275 h 1438275"/>
              <a:gd name="connsiteX5-207" fmla="*/ 3071813 w 3771900"/>
              <a:gd name="connsiteY5-208" fmla="*/ 1064419 h 1438275"/>
              <a:gd name="connsiteX6-209" fmla="*/ 0 w 3771900"/>
              <a:gd name="connsiteY6-210" fmla="*/ 826294 h 1438275"/>
              <a:gd name="connsiteX0-211" fmla="*/ 0 w 3771900"/>
              <a:gd name="connsiteY0-212" fmla="*/ 826294 h 1362075"/>
              <a:gd name="connsiteX1-213" fmla="*/ 3186113 w 3771900"/>
              <a:gd name="connsiteY1-214" fmla="*/ 316706 h 1362075"/>
              <a:gd name="connsiteX2-215" fmla="*/ 3243263 w 3771900"/>
              <a:gd name="connsiteY2-216" fmla="*/ 0 h 1362075"/>
              <a:gd name="connsiteX3-217" fmla="*/ 3771900 w 3771900"/>
              <a:gd name="connsiteY3-218" fmla="*/ 890588 h 1362075"/>
              <a:gd name="connsiteX4-219" fmla="*/ 2995613 w 3771900"/>
              <a:gd name="connsiteY4-220" fmla="*/ 1362075 h 1362075"/>
              <a:gd name="connsiteX5-221" fmla="*/ 3071813 w 3771900"/>
              <a:gd name="connsiteY5-222" fmla="*/ 1064419 h 1362075"/>
              <a:gd name="connsiteX6-223" fmla="*/ 0 w 3771900"/>
              <a:gd name="connsiteY6-224" fmla="*/ 826294 h 1362075"/>
              <a:gd name="connsiteX0-225" fmla="*/ 0 w 3771900"/>
              <a:gd name="connsiteY0-226" fmla="*/ 826294 h 1362075"/>
              <a:gd name="connsiteX1-227" fmla="*/ 3186113 w 3771900"/>
              <a:gd name="connsiteY1-228" fmla="*/ 316706 h 1362075"/>
              <a:gd name="connsiteX2-229" fmla="*/ 3243263 w 3771900"/>
              <a:gd name="connsiteY2-230" fmla="*/ 0 h 1362075"/>
              <a:gd name="connsiteX3-231" fmla="*/ 3771900 w 3771900"/>
              <a:gd name="connsiteY3-232" fmla="*/ 890588 h 1362075"/>
              <a:gd name="connsiteX4-233" fmla="*/ 2995613 w 3771900"/>
              <a:gd name="connsiteY4-234" fmla="*/ 1362075 h 1362075"/>
              <a:gd name="connsiteX5-235" fmla="*/ 3052763 w 3771900"/>
              <a:gd name="connsiteY5-236" fmla="*/ 1045369 h 1362075"/>
              <a:gd name="connsiteX6-237" fmla="*/ 0 w 3771900"/>
              <a:gd name="connsiteY6-238" fmla="*/ 826294 h 1362075"/>
              <a:gd name="connsiteX0-239" fmla="*/ 0 w 3771900"/>
              <a:gd name="connsiteY0-240" fmla="*/ 826294 h 1362075"/>
              <a:gd name="connsiteX1-241" fmla="*/ 3186113 w 3771900"/>
              <a:gd name="connsiteY1-242" fmla="*/ 316706 h 1362075"/>
              <a:gd name="connsiteX2-243" fmla="*/ 3243263 w 3771900"/>
              <a:gd name="connsiteY2-244" fmla="*/ 0 h 1362075"/>
              <a:gd name="connsiteX3-245" fmla="*/ 3771900 w 3771900"/>
              <a:gd name="connsiteY3-246" fmla="*/ 833438 h 1362075"/>
              <a:gd name="connsiteX4-247" fmla="*/ 2995613 w 3771900"/>
              <a:gd name="connsiteY4-248" fmla="*/ 1362075 h 1362075"/>
              <a:gd name="connsiteX5-249" fmla="*/ 3052763 w 3771900"/>
              <a:gd name="connsiteY5-250" fmla="*/ 1045369 h 1362075"/>
              <a:gd name="connsiteX6-251" fmla="*/ 0 w 3771900"/>
              <a:gd name="connsiteY6-252" fmla="*/ 826294 h 1362075"/>
              <a:gd name="connsiteX0-253" fmla="*/ 0 w 3771900"/>
              <a:gd name="connsiteY0-254" fmla="*/ 826294 h 1362075"/>
              <a:gd name="connsiteX1-255" fmla="*/ 3186113 w 3771900"/>
              <a:gd name="connsiteY1-256" fmla="*/ 316706 h 1362075"/>
              <a:gd name="connsiteX2-257" fmla="*/ 3243263 w 3771900"/>
              <a:gd name="connsiteY2-258" fmla="*/ 0 h 1362075"/>
              <a:gd name="connsiteX3-259" fmla="*/ 3771900 w 3771900"/>
              <a:gd name="connsiteY3-260" fmla="*/ 833438 h 1362075"/>
              <a:gd name="connsiteX4-261" fmla="*/ 2995613 w 3771900"/>
              <a:gd name="connsiteY4-262" fmla="*/ 1362075 h 1362075"/>
              <a:gd name="connsiteX5-263" fmla="*/ 3052763 w 3771900"/>
              <a:gd name="connsiteY5-264" fmla="*/ 1045369 h 1362075"/>
              <a:gd name="connsiteX6-265" fmla="*/ 0 w 3771900"/>
              <a:gd name="connsiteY6-266" fmla="*/ 826294 h 13620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771900" h="1362075">
                <a:moveTo>
                  <a:pt x="0" y="826294"/>
                </a:moveTo>
                <a:cubicBezTo>
                  <a:pt x="1163638" y="335756"/>
                  <a:pt x="2174875" y="273844"/>
                  <a:pt x="3186113" y="316706"/>
                </a:cubicBezTo>
                <a:lnTo>
                  <a:pt x="3243263" y="0"/>
                </a:lnTo>
                <a:lnTo>
                  <a:pt x="3771900" y="833438"/>
                </a:lnTo>
                <a:lnTo>
                  <a:pt x="2995613" y="1362075"/>
                </a:lnTo>
                <a:lnTo>
                  <a:pt x="3052763" y="1045369"/>
                </a:lnTo>
                <a:cubicBezTo>
                  <a:pt x="2212975" y="838994"/>
                  <a:pt x="1363663" y="718344"/>
                  <a:pt x="0" y="826294"/>
                </a:cubicBezTo>
                <a:close/>
              </a:path>
            </a:pathLst>
          </a:custGeom>
          <a:solidFill>
            <a:schemeClr val="accent1"/>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5" name="文本框 14"/>
          <p:cNvSpPr txBox="1"/>
          <p:nvPr/>
        </p:nvSpPr>
        <p:spPr>
          <a:xfrm rot="1309175">
            <a:off x="3783296" y="3334348"/>
            <a:ext cx="1846659" cy="338554"/>
          </a:xfrm>
          <a:prstGeom prst="rect">
            <a:avLst/>
          </a:prstGeom>
          <a:noFill/>
        </p:spPr>
        <p:txBody>
          <a:bodyPr wrap="none" lIns="0" rIns="0"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请在此处添加关键字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1034007" y="2075204"/>
            <a:ext cx="2259234" cy="461665"/>
          </a:xfrm>
          <a:prstGeom prst="rect">
            <a:avLst/>
          </a:prstGeom>
        </p:spPr>
        <p:txBody>
          <a:bodyPr wrap="square">
            <a:spAutoFit/>
          </a:bodyPr>
          <a:lstStyle/>
          <a:p>
            <a:r>
              <a:rPr lang="zh-CN" altLang="en-US" sz="2400" b="1" dirty="0" smtClean="0">
                <a:solidFill>
                  <a:schemeClr val="accent1"/>
                </a:solidFill>
                <a:latin typeface="微软雅黑" panose="020B0503020204020204" pitchFamily="34" charset="-122"/>
                <a:ea typeface="微软雅黑" panose="020B0503020204020204" pitchFamily="34" charset="-122"/>
              </a:rPr>
              <a:t>添加标题</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7" name="矩形 16"/>
          <p:cNvSpPr/>
          <p:nvPr/>
        </p:nvSpPr>
        <p:spPr>
          <a:xfrm>
            <a:off x="1034007" y="2507843"/>
            <a:ext cx="2259234" cy="1815882"/>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在这里，在这里输入您的文字内容，或者将您的文字复制在这里</a:t>
            </a:r>
          </a:p>
          <a:p>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8916055" y="2075204"/>
            <a:ext cx="2259234" cy="461665"/>
          </a:xfrm>
          <a:prstGeom prst="rect">
            <a:avLst/>
          </a:prstGeom>
        </p:spPr>
        <p:txBody>
          <a:bodyPr wrap="square">
            <a:spAutoFit/>
          </a:bodyPr>
          <a:lstStyle/>
          <a:p>
            <a:r>
              <a:rPr lang="zh-CN" altLang="en-US" sz="2400" b="1" dirty="0" smtClean="0">
                <a:solidFill>
                  <a:schemeClr val="accent1"/>
                </a:solidFill>
                <a:latin typeface="微软雅黑" panose="020B0503020204020204" pitchFamily="34" charset="-122"/>
                <a:ea typeface="微软雅黑" panose="020B0503020204020204" pitchFamily="34" charset="-122"/>
              </a:rPr>
              <a:t>添加标题</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9" name="矩形 18"/>
          <p:cNvSpPr/>
          <p:nvPr/>
        </p:nvSpPr>
        <p:spPr>
          <a:xfrm>
            <a:off x="8916055" y="2507843"/>
            <a:ext cx="2259234" cy="1815882"/>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在这里，在这里输入您的文字内容，或者将您的文字复制在这里</a:t>
            </a:r>
          </a:p>
          <a:p>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2190384" y="4862989"/>
            <a:ext cx="7811232" cy="646331"/>
          </a:xfrm>
          <a:prstGeom prst="rect">
            <a:avLst/>
          </a:prstGeom>
        </p:spPr>
        <p:txBody>
          <a:bodyPr wrap="square">
            <a:spAutoFit/>
          </a:bodyPr>
          <a:lstStyle/>
          <a:p>
            <a:pPr algn="ctr"/>
            <a:r>
              <a:rPr lang="zh-CN" altLang="en-US" b="1" dirty="0" smtClean="0">
                <a:solidFill>
                  <a:schemeClr val="accent1"/>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b="1" dirty="0">
                <a:solidFill>
                  <a:schemeClr val="accent1"/>
                </a:solidFill>
                <a:latin typeface="微软雅黑" panose="020B0503020204020204" pitchFamily="34" charset="-122"/>
                <a:ea typeface="微软雅黑" panose="020B0503020204020204" pitchFamily="34" charset="-122"/>
              </a:rPr>
              <a:t>这里。在这里输入您的</a:t>
            </a:r>
            <a:r>
              <a:rPr lang="zh-CN" altLang="en-US" b="1" dirty="0" smtClean="0">
                <a:solidFill>
                  <a:schemeClr val="accent1"/>
                </a:solidFill>
                <a:latin typeface="微软雅黑" panose="020B0503020204020204" pitchFamily="34" charset="-122"/>
                <a:ea typeface="微软雅黑" panose="020B0503020204020204" pitchFamily="34" charset="-122"/>
              </a:rPr>
              <a:t>文字内容，</a:t>
            </a:r>
            <a:r>
              <a:rPr lang="zh-CN" altLang="en-US" b="1" dirty="0">
                <a:solidFill>
                  <a:schemeClr val="accent1"/>
                </a:solidFill>
                <a:latin typeface="微软雅黑" panose="020B0503020204020204" pitchFamily="34" charset="-122"/>
                <a:ea typeface="微软雅黑" panose="020B0503020204020204" pitchFamily="34" charset="-122"/>
              </a:rPr>
              <a:t>或者将您的</a:t>
            </a:r>
            <a:r>
              <a:rPr lang="zh-CN" altLang="en-US" b="1" dirty="0" smtClean="0">
                <a:solidFill>
                  <a:schemeClr val="accent1"/>
                </a:solidFill>
                <a:latin typeface="微软雅黑" panose="020B0503020204020204" pitchFamily="34" charset="-122"/>
                <a:ea typeface="微软雅黑" panose="020B0503020204020204" pitchFamily="34" charset="-122"/>
              </a:rPr>
              <a:t>文字复制</a:t>
            </a:r>
            <a:r>
              <a:rPr lang="zh-CN" altLang="en-US" b="1" dirty="0">
                <a:solidFill>
                  <a:schemeClr val="accent1"/>
                </a:solidFill>
                <a:latin typeface="微软雅黑" panose="020B0503020204020204" pitchFamily="34" charset="-122"/>
                <a:ea typeface="微软雅黑" panose="020B0503020204020204" pitchFamily="34" charset="-122"/>
              </a:rPr>
              <a:t>在这里，在这里输入您的文字</a:t>
            </a:r>
            <a:r>
              <a:rPr lang="zh-CN" altLang="en-US" b="1" dirty="0" smtClean="0">
                <a:solidFill>
                  <a:schemeClr val="accent1"/>
                </a:solidFill>
                <a:latin typeface="微软雅黑" panose="020B0503020204020204" pitchFamily="34" charset="-122"/>
                <a:ea typeface="微软雅黑" panose="020B0503020204020204" pitchFamily="34" charset="-122"/>
              </a:rPr>
              <a:t>内容</a:t>
            </a:r>
            <a:endParaRPr lang="zh-CN" altLang="en-US" b="1" dirty="0">
              <a:solidFill>
                <a:schemeClr val="accent1"/>
              </a:solidFill>
              <a:latin typeface="微软雅黑" panose="020B0503020204020204" pitchFamily="34" charset="-122"/>
              <a:ea typeface="微软雅黑" panose="020B0503020204020204" pitchFamily="34" charset="-122"/>
            </a:endParaRPr>
          </a:p>
        </p:txBody>
      </p:sp>
      <p:sp>
        <p:nvSpPr>
          <p:cNvPr id="4" name="标题 3"/>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35" presetClass="path" presetSubtype="0" accel="50000" decel="50000" fill="hold" grpId="1" nodeType="withEffect">
                                  <p:stCondLst>
                                    <p:cond delay="0"/>
                                  </p:stCondLst>
                                  <p:childTnLst>
                                    <p:animMotion origin="layout" path="M -3.95833E-6 -4.81481E-6 L 0.18607 0.05718 " pathEditMode="relative" rAng="0" ptsTypes="AA">
                                      <p:cBhvr>
                                        <p:cTn id="11" dur="1000" spd="-100000" fill="hold"/>
                                        <p:tgtEl>
                                          <p:spTgt spid="14"/>
                                        </p:tgtEl>
                                        <p:attrNameLst>
                                          <p:attrName>ppt_x</p:attrName>
                                          <p:attrName>ppt_y</p:attrName>
                                        </p:attrNameLst>
                                      </p:cBhvr>
                                      <p:rCtr x="9297" y="2847"/>
                                    </p:animMotion>
                                  </p:childTnLst>
                                </p:cTn>
                              </p:par>
                            </p:childTnLst>
                          </p:cTn>
                        </p:par>
                        <p:par>
                          <p:cTn id="12" fill="hold">
                            <p:stCondLst>
                              <p:cond delay="500"/>
                            </p:stCondLst>
                            <p:childTnLst>
                              <p:par>
                                <p:cTn id="13" presetID="53" presetClass="entr" presetSubtype="16"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Effect transition="in" filter="fade">
                                      <p:cBhvr>
                                        <p:cTn id="17" dur="500"/>
                                        <p:tgtEl>
                                          <p:spTgt spid="12"/>
                                        </p:tgtEl>
                                      </p:cBhvr>
                                    </p:animEffect>
                                  </p:childTnLst>
                                </p:cTn>
                              </p:par>
                              <p:par>
                                <p:cTn id="18" presetID="35" presetClass="path" presetSubtype="0" accel="50000" decel="50000" fill="hold" grpId="1" nodeType="withEffect">
                                  <p:stCondLst>
                                    <p:cond delay="0"/>
                                  </p:stCondLst>
                                  <p:childTnLst>
                                    <p:animMotion origin="layout" path="M 3.95833E-6 -2.96296E-6 L -0.17552 -0.05926 " pathEditMode="relative" rAng="0" ptsTypes="AA">
                                      <p:cBhvr>
                                        <p:cTn id="19" dur="1000" spd="-100000" fill="hold"/>
                                        <p:tgtEl>
                                          <p:spTgt spid="12"/>
                                        </p:tgtEl>
                                        <p:attrNameLst>
                                          <p:attrName>ppt_x</p:attrName>
                                          <p:attrName>ppt_y</p:attrName>
                                        </p:attrNameLst>
                                      </p:cBhvr>
                                      <p:rCtr x="-8776" y="-2963"/>
                                    </p:animMotion>
                                  </p:childTnLst>
                                </p:cTn>
                              </p:par>
                            </p:childTnLst>
                          </p:cTn>
                        </p:par>
                        <p:par>
                          <p:cTn id="20" fill="hold">
                            <p:stCondLst>
                              <p:cond delay="1000"/>
                            </p:stCondLst>
                            <p:childTnLst>
                              <p:par>
                                <p:cTn id="21" presetID="22" presetClass="entr" presetSubtype="2"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right)">
                                      <p:cBhvr>
                                        <p:cTn id="23" dur="500"/>
                                        <p:tgtEl>
                                          <p:spTgt spid="15"/>
                                        </p:tgtEl>
                                      </p:cBhvr>
                                    </p:animEffect>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childTnLst>
                          </p:cTn>
                        </p:par>
                        <p:par>
                          <p:cTn id="28" fill="hold">
                            <p:stCondLst>
                              <p:cond delay="2000"/>
                            </p:stCondLst>
                            <p:childTnLst>
                              <p:par>
                                <p:cTn id="29" presetID="23" presetClass="entr" presetSubtype="528"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 calcmode="lin" valueType="num">
                                      <p:cBhvr>
                                        <p:cTn id="33" dur="500" fill="hold"/>
                                        <p:tgtEl>
                                          <p:spTgt spid="16"/>
                                        </p:tgtEl>
                                        <p:attrNameLst>
                                          <p:attrName>ppt_x</p:attrName>
                                        </p:attrNameLst>
                                      </p:cBhvr>
                                      <p:tavLst>
                                        <p:tav tm="0">
                                          <p:val>
                                            <p:fltVal val="0.5"/>
                                          </p:val>
                                        </p:tav>
                                        <p:tav tm="100000">
                                          <p:val>
                                            <p:strVal val="#ppt_x"/>
                                          </p:val>
                                        </p:tav>
                                      </p:tavLst>
                                    </p:anim>
                                    <p:anim calcmode="lin" valueType="num">
                                      <p:cBhvr>
                                        <p:cTn id="34" dur="500" fill="hold"/>
                                        <p:tgtEl>
                                          <p:spTgt spid="16"/>
                                        </p:tgtEl>
                                        <p:attrNameLst>
                                          <p:attrName>ppt_y</p:attrName>
                                        </p:attrNameLst>
                                      </p:cBhvr>
                                      <p:tavLst>
                                        <p:tav tm="0">
                                          <p:val>
                                            <p:fltVal val="0.5"/>
                                          </p:val>
                                        </p:tav>
                                        <p:tav tm="100000">
                                          <p:val>
                                            <p:strVal val="#ppt_y"/>
                                          </p:val>
                                        </p:tav>
                                      </p:tavLst>
                                    </p:anim>
                                  </p:childTnLst>
                                </p:cTn>
                              </p:par>
                            </p:childTnLst>
                          </p:cTn>
                        </p:par>
                        <p:par>
                          <p:cTn id="35" fill="hold">
                            <p:stCondLst>
                              <p:cond delay="2500"/>
                            </p:stCondLst>
                            <p:childTnLst>
                              <p:par>
                                <p:cTn id="36" presetID="53" presetClass="entr" presetSubtype="16" fill="hold" grpId="0" nodeType="afterEffect">
                                  <p:stCondLst>
                                    <p:cond delay="0"/>
                                  </p:stCondLst>
                                  <p:iterate type="lt">
                                    <p:tmPct val="10000"/>
                                  </p:iterate>
                                  <p:childTnLst>
                                    <p:set>
                                      <p:cBhvr>
                                        <p:cTn id="37" dur="1" fill="hold">
                                          <p:stCondLst>
                                            <p:cond delay="0"/>
                                          </p:stCondLst>
                                        </p:cTn>
                                        <p:tgtEl>
                                          <p:spTgt spid="17"/>
                                        </p:tgtEl>
                                        <p:attrNameLst>
                                          <p:attrName>style.visibility</p:attrName>
                                        </p:attrNameLst>
                                      </p:cBhvr>
                                      <p:to>
                                        <p:strVal val="visible"/>
                                      </p:to>
                                    </p:set>
                                    <p:anim calcmode="lin" valueType="num">
                                      <p:cBhvr>
                                        <p:cTn id="38" dur="100" fill="hold"/>
                                        <p:tgtEl>
                                          <p:spTgt spid="17"/>
                                        </p:tgtEl>
                                        <p:attrNameLst>
                                          <p:attrName>ppt_w</p:attrName>
                                        </p:attrNameLst>
                                      </p:cBhvr>
                                      <p:tavLst>
                                        <p:tav tm="0">
                                          <p:val>
                                            <p:fltVal val="0"/>
                                          </p:val>
                                        </p:tav>
                                        <p:tav tm="100000">
                                          <p:val>
                                            <p:strVal val="#ppt_w"/>
                                          </p:val>
                                        </p:tav>
                                      </p:tavLst>
                                    </p:anim>
                                    <p:anim calcmode="lin" valueType="num">
                                      <p:cBhvr>
                                        <p:cTn id="39" dur="100" fill="hold"/>
                                        <p:tgtEl>
                                          <p:spTgt spid="17"/>
                                        </p:tgtEl>
                                        <p:attrNameLst>
                                          <p:attrName>ppt_h</p:attrName>
                                        </p:attrNameLst>
                                      </p:cBhvr>
                                      <p:tavLst>
                                        <p:tav tm="0">
                                          <p:val>
                                            <p:fltVal val="0"/>
                                          </p:val>
                                        </p:tav>
                                        <p:tav tm="100000">
                                          <p:val>
                                            <p:strVal val="#ppt_h"/>
                                          </p:val>
                                        </p:tav>
                                      </p:tavLst>
                                    </p:anim>
                                    <p:animEffect transition="in" filter="fade">
                                      <p:cBhvr>
                                        <p:cTn id="40" dur="100"/>
                                        <p:tgtEl>
                                          <p:spTgt spid="17"/>
                                        </p:tgtEl>
                                      </p:cBhvr>
                                    </p:animEffect>
                                  </p:childTnLst>
                                </p:cTn>
                              </p:par>
                            </p:childTnLst>
                          </p:cTn>
                        </p:par>
                        <p:par>
                          <p:cTn id="41" fill="hold">
                            <p:stCondLst>
                              <p:cond delay="4340"/>
                            </p:stCondLst>
                            <p:childTnLst>
                              <p:par>
                                <p:cTn id="42" presetID="23" presetClass="entr" presetSubtype="528"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 calcmode="lin" valueType="num">
                                      <p:cBhvr>
                                        <p:cTn id="46" dur="500" fill="hold"/>
                                        <p:tgtEl>
                                          <p:spTgt spid="18"/>
                                        </p:tgtEl>
                                        <p:attrNameLst>
                                          <p:attrName>ppt_x</p:attrName>
                                        </p:attrNameLst>
                                      </p:cBhvr>
                                      <p:tavLst>
                                        <p:tav tm="0">
                                          <p:val>
                                            <p:fltVal val="0.5"/>
                                          </p:val>
                                        </p:tav>
                                        <p:tav tm="100000">
                                          <p:val>
                                            <p:strVal val="#ppt_x"/>
                                          </p:val>
                                        </p:tav>
                                      </p:tavLst>
                                    </p:anim>
                                    <p:anim calcmode="lin" valueType="num">
                                      <p:cBhvr>
                                        <p:cTn id="47" dur="500" fill="hold"/>
                                        <p:tgtEl>
                                          <p:spTgt spid="18"/>
                                        </p:tgtEl>
                                        <p:attrNameLst>
                                          <p:attrName>ppt_y</p:attrName>
                                        </p:attrNameLst>
                                      </p:cBhvr>
                                      <p:tavLst>
                                        <p:tav tm="0">
                                          <p:val>
                                            <p:fltVal val="0.5"/>
                                          </p:val>
                                        </p:tav>
                                        <p:tav tm="100000">
                                          <p:val>
                                            <p:strVal val="#ppt_y"/>
                                          </p:val>
                                        </p:tav>
                                      </p:tavLst>
                                    </p:anim>
                                  </p:childTnLst>
                                </p:cTn>
                              </p:par>
                            </p:childTnLst>
                          </p:cTn>
                        </p:par>
                        <p:par>
                          <p:cTn id="48" fill="hold">
                            <p:stCondLst>
                              <p:cond delay="4840"/>
                            </p:stCondLst>
                            <p:childTnLst>
                              <p:par>
                                <p:cTn id="49" presetID="53" presetClass="entr" presetSubtype="16" fill="hold" grpId="0" nodeType="afterEffect">
                                  <p:stCondLst>
                                    <p:cond delay="0"/>
                                  </p:stCondLst>
                                  <p:iterate type="lt">
                                    <p:tmPct val="10000"/>
                                  </p:iterate>
                                  <p:childTnLst>
                                    <p:set>
                                      <p:cBhvr>
                                        <p:cTn id="50" dur="1" fill="hold">
                                          <p:stCondLst>
                                            <p:cond delay="0"/>
                                          </p:stCondLst>
                                        </p:cTn>
                                        <p:tgtEl>
                                          <p:spTgt spid="19"/>
                                        </p:tgtEl>
                                        <p:attrNameLst>
                                          <p:attrName>style.visibility</p:attrName>
                                        </p:attrNameLst>
                                      </p:cBhvr>
                                      <p:to>
                                        <p:strVal val="visible"/>
                                      </p:to>
                                    </p:set>
                                    <p:anim calcmode="lin" valueType="num">
                                      <p:cBhvr>
                                        <p:cTn id="51" dur="100" fill="hold"/>
                                        <p:tgtEl>
                                          <p:spTgt spid="19"/>
                                        </p:tgtEl>
                                        <p:attrNameLst>
                                          <p:attrName>ppt_w</p:attrName>
                                        </p:attrNameLst>
                                      </p:cBhvr>
                                      <p:tavLst>
                                        <p:tav tm="0">
                                          <p:val>
                                            <p:fltVal val="0"/>
                                          </p:val>
                                        </p:tav>
                                        <p:tav tm="100000">
                                          <p:val>
                                            <p:strVal val="#ppt_w"/>
                                          </p:val>
                                        </p:tav>
                                      </p:tavLst>
                                    </p:anim>
                                    <p:anim calcmode="lin" valueType="num">
                                      <p:cBhvr>
                                        <p:cTn id="52" dur="100" fill="hold"/>
                                        <p:tgtEl>
                                          <p:spTgt spid="19"/>
                                        </p:tgtEl>
                                        <p:attrNameLst>
                                          <p:attrName>ppt_h</p:attrName>
                                        </p:attrNameLst>
                                      </p:cBhvr>
                                      <p:tavLst>
                                        <p:tav tm="0">
                                          <p:val>
                                            <p:fltVal val="0"/>
                                          </p:val>
                                        </p:tav>
                                        <p:tav tm="100000">
                                          <p:val>
                                            <p:strVal val="#ppt_h"/>
                                          </p:val>
                                        </p:tav>
                                      </p:tavLst>
                                    </p:anim>
                                    <p:animEffect transition="in" filter="fade">
                                      <p:cBhvr>
                                        <p:cTn id="53" dur="100"/>
                                        <p:tgtEl>
                                          <p:spTgt spid="19"/>
                                        </p:tgtEl>
                                      </p:cBhvr>
                                    </p:animEffect>
                                  </p:childTnLst>
                                </p:cTn>
                              </p:par>
                            </p:childTnLst>
                          </p:cTn>
                        </p:par>
                        <p:par>
                          <p:cTn id="54" fill="hold">
                            <p:stCondLst>
                              <p:cond delay="5680"/>
                            </p:stCondLst>
                            <p:childTnLst>
                              <p:par>
                                <p:cTn id="55" presetID="53" presetClass="entr" presetSubtype="16" fill="hold" grpId="0" nodeType="afterEffect">
                                  <p:stCondLst>
                                    <p:cond delay="0"/>
                                  </p:stCondLst>
                                  <p:iterate type="lt">
                                    <p:tmPct val="10000"/>
                                  </p:iterate>
                                  <p:childTnLst>
                                    <p:set>
                                      <p:cBhvr>
                                        <p:cTn id="56" dur="1" fill="hold">
                                          <p:stCondLst>
                                            <p:cond delay="0"/>
                                          </p:stCondLst>
                                        </p:cTn>
                                        <p:tgtEl>
                                          <p:spTgt spid="20"/>
                                        </p:tgtEl>
                                        <p:attrNameLst>
                                          <p:attrName>style.visibility</p:attrName>
                                        </p:attrNameLst>
                                      </p:cBhvr>
                                      <p:to>
                                        <p:strVal val="visible"/>
                                      </p:to>
                                    </p:set>
                                    <p:anim calcmode="lin" valueType="num">
                                      <p:cBhvr>
                                        <p:cTn id="57" dur="250" fill="hold"/>
                                        <p:tgtEl>
                                          <p:spTgt spid="20"/>
                                        </p:tgtEl>
                                        <p:attrNameLst>
                                          <p:attrName>ppt_w</p:attrName>
                                        </p:attrNameLst>
                                      </p:cBhvr>
                                      <p:tavLst>
                                        <p:tav tm="0">
                                          <p:val>
                                            <p:fltVal val="0"/>
                                          </p:val>
                                        </p:tav>
                                        <p:tav tm="100000">
                                          <p:val>
                                            <p:strVal val="#ppt_w"/>
                                          </p:val>
                                        </p:tav>
                                      </p:tavLst>
                                    </p:anim>
                                    <p:anim calcmode="lin" valueType="num">
                                      <p:cBhvr>
                                        <p:cTn id="58" dur="250" fill="hold"/>
                                        <p:tgtEl>
                                          <p:spTgt spid="20"/>
                                        </p:tgtEl>
                                        <p:attrNameLst>
                                          <p:attrName>ppt_h</p:attrName>
                                        </p:attrNameLst>
                                      </p:cBhvr>
                                      <p:tavLst>
                                        <p:tav tm="0">
                                          <p:val>
                                            <p:fltVal val="0"/>
                                          </p:val>
                                        </p:tav>
                                        <p:tav tm="100000">
                                          <p:val>
                                            <p:strVal val="#ppt_h"/>
                                          </p:val>
                                        </p:tav>
                                      </p:tavLst>
                                    </p:anim>
                                    <p:animEffect transition="in" filter="fade">
                                      <p:cBhvr>
                                        <p:cTn id="59" dur="2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3" grpId="0"/>
      <p:bldP spid="14" grpId="0" animBg="1"/>
      <p:bldP spid="14" grpId="1" animBg="1"/>
      <p:bldP spid="15" grpId="0"/>
      <p:bldP spid="16" grpId="0"/>
      <p:bldP spid="17" grpId="0"/>
      <p:bldP spid="18" grpId="0"/>
      <p:bldP spid="19" grpId="0"/>
      <p:bldP spid="2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1"/>
          <p:cNvSpPr txBox="1"/>
          <p:nvPr/>
        </p:nvSpPr>
        <p:spPr>
          <a:xfrm>
            <a:off x="5974719" y="2437160"/>
            <a:ext cx="3570208" cy="769441"/>
          </a:xfrm>
          <a:prstGeom prst="rect">
            <a:avLst/>
          </a:prstGeom>
          <a:noFill/>
        </p:spPr>
        <p:txBody>
          <a:bodyPr wrap="none" rtlCol="0">
            <a:spAutoFit/>
          </a:bodyPr>
          <a:lstStyle/>
          <a:p>
            <a:pPr marL="0" lvl="1"/>
            <a:r>
              <a:rPr lang="zh-CN" altLang="en-US" sz="4400" b="1" dirty="0" smtClean="0">
                <a:solidFill>
                  <a:schemeClr val="tx2"/>
                </a:solidFill>
                <a:latin typeface="微软雅黑" panose="020B0503020204020204" pitchFamily="34" charset="-122"/>
                <a:ea typeface="微软雅黑" panose="020B0503020204020204" pitchFamily="34" charset="-122"/>
                <a:cs typeface="+mn-ea"/>
                <a:sym typeface="+mn-lt"/>
              </a:rPr>
              <a:t>工作存在不足</a:t>
            </a:r>
            <a:endParaRPr lang="en-US" altLang="zh-CN" sz="4400" b="1" dirty="0">
              <a:solidFill>
                <a:schemeClr val="tx2"/>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3273667" y="1811710"/>
            <a:ext cx="2491846" cy="2491842"/>
            <a:chOff x="304800" y="673100"/>
            <a:chExt cx="4000500" cy="4000500"/>
          </a:xfrm>
          <a:effectLst>
            <a:outerShdw blurRad="444500" dist="254000" dir="8100000" algn="tr" rotWithShape="0">
              <a:prstClr val="black">
                <a:alpha val="50000"/>
              </a:prstClr>
            </a:outerShdw>
          </a:effectLst>
        </p:grpSpPr>
        <p:sp>
          <p:nvSpPr>
            <p:cNvPr id="4" name="同心圆 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5">
                <a:solidFill>
                  <a:srgbClr val="080808"/>
                </a:solidFill>
                <a:latin typeface="+mj-ea"/>
                <a:ea typeface="+mj-ea"/>
              </a:endParaRPr>
            </a:p>
          </p:txBody>
        </p:sp>
        <p:sp>
          <p:nvSpPr>
            <p:cNvPr id="5" name="椭圆 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5">
                <a:solidFill>
                  <a:srgbClr val="080808"/>
                </a:solidFill>
                <a:latin typeface="+mj-ea"/>
                <a:ea typeface="+mj-ea"/>
              </a:endParaRPr>
            </a:p>
          </p:txBody>
        </p:sp>
      </p:grpSp>
      <p:sp>
        <p:nvSpPr>
          <p:cNvPr id="6" name="TextBox 13"/>
          <p:cNvSpPr txBox="1"/>
          <p:nvPr/>
        </p:nvSpPr>
        <p:spPr>
          <a:xfrm>
            <a:off x="3917757" y="2544699"/>
            <a:ext cx="1203664" cy="1025987"/>
          </a:xfrm>
          <a:prstGeom prst="rect">
            <a:avLst/>
          </a:prstGeom>
          <a:noFill/>
        </p:spPr>
        <p:txBody>
          <a:bodyPr wrap="square" lIns="0" tIns="0" rIns="0" bIns="0" rtlCol="0">
            <a:spAutoFit/>
          </a:bodyPr>
          <a:lstStyle/>
          <a:p>
            <a:pPr algn="ctr"/>
            <a:r>
              <a:rPr lang="en-US" altLang="zh-CN" sz="6665" b="1" dirty="0" smtClean="0">
                <a:solidFill>
                  <a:schemeClr val="bg2"/>
                </a:solidFill>
                <a:latin typeface="微软雅黑" panose="020B0503020204020204" pitchFamily="34" charset="-122"/>
                <a:ea typeface="微软雅黑" panose="020B0503020204020204" pitchFamily="34" charset="-122"/>
              </a:rPr>
              <a:t>04</a:t>
            </a:r>
            <a:endParaRPr lang="zh-CN" altLang="en-US" sz="6665" b="1" dirty="0">
              <a:solidFill>
                <a:schemeClr val="bg2"/>
              </a:solidFill>
              <a:latin typeface="微软雅黑" panose="020B0503020204020204" pitchFamily="34" charset="-122"/>
              <a:ea typeface="微软雅黑" panose="020B0503020204020204" pitchFamily="34" charset="-122"/>
            </a:endParaRPr>
          </a:p>
        </p:txBody>
      </p:sp>
      <p:sp>
        <p:nvSpPr>
          <p:cNvPr id="7" name="TextBox 11"/>
          <p:cNvSpPr txBox="1"/>
          <p:nvPr/>
        </p:nvSpPr>
        <p:spPr>
          <a:xfrm>
            <a:off x="5981562" y="3310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sp>
        <p:nvSpPr>
          <p:cNvPr id="8" name="TextBox 11"/>
          <p:cNvSpPr txBox="1"/>
          <p:nvPr/>
        </p:nvSpPr>
        <p:spPr>
          <a:xfrm>
            <a:off x="8041310" y="3310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sp>
        <p:nvSpPr>
          <p:cNvPr id="9" name="TextBox 11"/>
          <p:cNvSpPr txBox="1"/>
          <p:nvPr/>
        </p:nvSpPr>
        <p:spPr>
          <a:xfrm>
            <a:off x="5981562" y="3631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sp>
        <p:nvSpPr>
          <p:cNvPr id="10" name="TextBox 11"/>
          <p:cNvSpPr txBox="1"/>
          <p:nvPr/>
        </p:nvSpPr>
        <p:spPr>
          <a:xfrm>
            <a:off x="8041310" y="3631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6035064" y="3194066"/>
            <a:ext cx="3971289"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50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500"/>
                            </p:stCondLst>
                            <p:childTnLst>
                              <p:par>
                                <p:cTn id="12" presetID="47"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anim calcmode="lin" valueType="num">
                                      <p:cBhvr>
                                        <p:cTn id="15" dur="500" fill="hold"/>
                                        <p:tgtEl>
                                          <p:spTgt spid="6"/>
                                        </p:tgtEl>
                                        <p:attrNameLst>
                                          <p:attrName>ppt_x</p:attrName>
                                        </p:attrNameLst>
                                      </p:cBhvr>
                                      <p:tavLst>
                                        <p:tav tm="0">
                                          <p:val>
                                            <p:strVal val="#ppt_x"/>
                                          </p:val>
                                        </p:tav>
                                        <p:tav tm="100000">
                                          <p:val>
                                            <p:strVal val="#ppt_x"/>
                                          </p:val>
                                        </p:tav>
                                      </p:tavLst>
                                    </p:anim>
                                    <p:anim calcmode="lin" valueType="num">
                                      <p:cBhvr>
                                        <p:cTn id="16" dur="500" fill="hold"/>
                                        <p:tgtEl>
                                          <p:spTgt spid="6"/>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p:tgtEl>
                                          <p:spTgt spid="2"/>
                                        </p:tgtEl>
                                        <p:attrNameLst>
                                          <p:attrName>ppt_x</p:attrName>
                                        </p:attrNameLst>
                                      </p:cBhvr>
                                      <p:tavLst>
                                        <p:tav tm="0">
                                          <p:val>
                                            <p:strVal val="#ppt_x-#ppt_w*1.125000"/>
                                          </p:val>
                                        </p:tav>
                                        <p:tav tm="100000">
                                          <p:val>
                                            <p:strVal val="#ppt_x"/>
                                          </p:val>
                                        </p:tav>
                                      </p:tavLst>
                                    </p:anim>
                                    <p:animEffect transition="in" filter="wipe(right)">
                                      <p:cBhvr>
                                        <p:cTn id="21" dur="500"/>
                                        <p:tgtEl>
                                          <p:spTgt spid="2"/>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par>
                          <p:cTn id="26" fill="hold">
                            <p:stCondLst>
                              <p:cond delay="2000"/>
                            </p:stCondLst>
                            <p:childTnLst>
                              <p:par>
                                <p:cTn id="27" presetID="12" presetClass="entr" presetSubtype="8"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ppt_x</p:attrName>
                                        </p:attrNameLst>
                                      </p:cBhvr>
                                      <p:tavLst>
                                        <p:tav tm="0">
                                          <p:val>
                                            <p:strVal val="#ppt_x-#ppt_w*1.125000"/>
                                          </p:val>
                                        </p:tav>
                                        <p:tav tm="100000">
                                          <p:val>
                                            <p:strVal val="#ppt_x"/>
                                          </p:val>
                                        </p:tav>
                                      </p:tavLst>
                                    </p:anim>
                                    <p:animEffect transition="in" filter="wipe(right)">
                                      <p:cBhvr>
                                        <p:cTn id="30" dur="500"/>
                                        <p:tgtEl>
                                          <p:spTgt spid="7"/>
                                        </p:tgtEl>
                                      </p:cBhvr>
                                    </p:animEffect>
                                  </p:childTnLst>
                                </p:cTn>
                              </p:par>
                            </p:childTnLst>
                          </p:cTn>
                        </p:par>
                        <p:par>
                          <p:cTn id="31" fill="hold">
                            <p:stCondLst>
                              <p:cond delay="2500"/>
                            </p:stCondLst>
                            <p:childTnLst>
                              <p:par>
                                <p:cTn id="32" presetID="12" presetClass="entr" presetSubtype="8"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p:tgtEl>
                                          <p:spTgt spid="8"/>
                                        </p:tgtEl>
                                        <p:attrNameLst>
                                          <p:attrName>ppt_x</p:attrName>
                                        </p:attrNameLst>
                                      </p:cBhvr>
                                      <p:tavLst>
                                        <p:tav tm="0">
                                          <p:val>
                                            <p:strVal val="#ppt_x-#ppt_w*1.125000"/>
                                          </p:val>
                                        </p:tav>
                                        <p:tav tm="100000">
                                          <p:val>
                                            <p:strVal val="#ppt_x"/>
                                          </p:val>
                                        </p:tav>
                                      </p:tavLst>
                                    </p:anim>
                                    <p:animEffect transition="in" filter="wipe(right)">
                                      <p:cBhvr>
                                        <p:cTn id="35" dur="500"/>
                                        <p:tgtEl>
                                          <p:spTgt spid="8"/>
                                        </p:tgtEl>
                                      </p:cBhvr>
                                    </p:animEffect>
                                  </p:childTnLst>
                                </p:cTn>
                              </p:par>
                            </p:childTnLst>
                          </p:cTn>
                        </p:par>
                        <p:par>
                          <p:cTn id="36" fill="hold">
                            <p:stCondLst>
                              <p:cond delay="3000"/>
                            </p:stCondLst>
                            <p:childTnLst>
                              <p:par>
                                <p:cTn id="37" presetID="12" presetClass="entr" presetSubtype="8"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p:tgtEl>
                                          <p:spTgt spid="9"/>
                                        </p:tgtEl>
                                        <p:attrNameLst>
                                          <p:attrName>ppt_x</p:attrName>
                                        </p:attrNameLst>
                                      </p:cBhvr>
                                      <p:tavLst>
                                        <p:tav tm="0">
                                          <p:val>
                                            <p:strVal val="#ppt_x-#ppt_w*1.125000"/>
                                          </p:val>
                                        </p:tav>
                                        <p:tav tm="100000">
                                          <p:val>
                                            <p:strVal val="#ppt_x"/>
                                          </p:val>
                                        </p:tav>
                                      </p:tavLst>
                                    </p:anim>
                                    <p:animEffect transition="in" filter="wipe(right)">
                                      <p:cBhvr>
                                        <p:cTn id="40" dur="500"/>
                                        <p:tgtEl>
                                          <p:spTgt spid="9"/>
                                        </p:tgtEl>
                                      </p:cBhvr>
                                    </p:animEffect>
                                  </p:childTnLst>
                                </p:cTn>
                              </p:par>
                            </p:childTnLst>
                          </p:cTn>
                        </p:par>
                        <p:par>
                          <p:cTn id="41" fill="hold">
                            <p:stCondLst>
                              <p:cond delay="3500"/>
                            </p:stCondLst>
                            <p:childTnLst>
                              <p:par>
                                <p:cTn id="42" presetID="12" presetClass="entr" presetSubtype="8"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p:tgtEl>
                                          <p:spTgt spid="10"/>
                                        </p:tgtEl>
                                        <p:attrNameLst>
                                          <p:attrName>ppt_x</p:attrName>
                                        </p:attrNameLst>
                                      </p:cBhvr>
                                      <p:tavLst>
                                        <p:tav tm="0">
                                          <p:val>
                                            <p:strVal val="#ppt_x-#ppt_w*1.125000"/>
                                          </p:val>
                                        </p:tav>
                                        <p:tav tm="100000">
                                          <p:val>
                                            <p:strVal val="#ppt_x"/>
                                          </p:val>
                                        </p:tav>
                                      </p:tavLst>
                                    </p:anim>
                                    <p:animEffect transition="in" filter="wipe(right)">
                                      <p:cBhvr>
                                        <p:cTn id="4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8" grpId="0"/>
      <p:bldP spid="9" grpId="0"/>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等腰三角形 21"/>
          <p:cNvSpPr>
            <a:spLocks noChangeArrowheads="1"/>
          </p:cNvSpPr>
          <p:nvPr/>
        </p:nvSpPr>
        <p:spPr bwMode="auto">
          <a:xfrm>
            <a:off x="980946" y="2591562"/>
            <a:ext cx="2324023" cy="2003519"/>
          </a:xfrm>
          <a:prstGeom prst="triangle">
            <a:avLst>
              <a:gd name="adj" fmla="val 50000"/>
            </a:avLst>
          </a:prstGeom>
          <a:solidFill>
            <a:schemeClr val="accent1"/>
          </a:solidFill>
          <a:ln>
            <a:noFill/>
          </a:ln>
          <a:effectLst>
            <a:outerShdw blurRad="152400" dist="152400" dir="2700000" algn="tl" rotWithShape="0">
              <a:prstClr val="black">
                <a:alpha val="60000"/>
              </a:prstClr>
            </a:outerShdw>
          </a:effec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tx1">
                  <a:lumMod val="75000"/>
                  <a:lumOff val="25000"/>
                </a:schemeClr>
              </a:solidFill>
              <a:latin typeface="宋体" panose="02010600030101010101" pitchFamily="2" charset="-122"/>
              <a:sym typeface="宋体" panose="02010600030101010101" pitchFamily="2" charset="-122"/>
            </a:endParaRPr>
          </a:p>
        </p:txBody>
      </p:sp>
      <p:grpSp>
        <p:nvGrpSpPr>
          <p:cNvPr id="47" name="组合 41"/>
          <p:cNvGrpSpPr/>
          <p:nvPr/>
        </p:nvGrpSpPr>
        <p:grpSpPr bwMode="auto">
          <a:xfrm>
            <a:off x="1879529" y="3696869"/>
            <a:ext cx="526857" cy="503441"/>
            <a:chOff x="0" y="0"/>
            <a:chExt cx="2438400" cy="2332038"/>
          </a:xfrm>
          <a:solidFill>
            <a:schemeClr val="bg1"/>
          </a:solidFill>
        </p:grpSpPr>
        <p:sp>
          <p:nvSpPr>
            <p:cNvPr id="48" name="Freeform 25"/>
            <p:cNvSpPr>
              <a:spLocks noChangeArrowheads="1"/>
            </p:cNvSpPr>
            <p:nvPr/>
          </p:nvSpPr>
          <p:spPr bwMode="auto">
            <a:xfrm>
              <a:off x="893763" y="1676400"/>
              <a:ext cx="655638" cy="655638"/>
            </a:xfrm>
            <a:custGeom>
              <a:avLst/>
              <a:gdLst>
                <a:gd name="T0" fmla="*/ 519152583 w 413"/>
                <a:gd name="T1" fmla="*/ 1040826119 h 413"/>
                <a:gd name="T2" fmla="*/ 0 w 413"/>
                <a:gd name="T3" fmla="*/ 0 h 413"/>
                <a:gd name="T4" fmla="*/ 1040826119 w 413"/>
                <a:gd name="T5" fmla="*/ 0 h 413"/>
                <a:gd name="T6" fmla="*/ 519152583 w 413"/>
                <a:gd name="T7" fmla="*/ 1040826119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endParaRPr>
            </a:p>
          </p:txBody>
        </p:sp>
        <p:sp>
          <p:nvSpPr>
            <p:cNvPr id="49" name="任意多边形 43"/>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endParaRPr>
            </a:p>
          </p:txBody>
        </p:sp>
      </p:grpSp>
      <p:sp>
        <p:nvSpPr>
          <p:cNvPr id="36" name="等腰三角形 29"/>
          <p:cNvSpPr>
            <a:spLocks noChangeArrowheads="1"/>
          </p:cNvSpPr>
          <p:nvPr/>
        </p:nvSpPr>
        <p:spPr bwMode="auto">
          <a:xfrm flipV="1">
            <a:off x="2943713" y="2591562"/>
            <a:ext cx="2324023" cy="2003519"/>
          </a:xfrm>
          <a:prstGeom prst="triangle">
            <a:avLst>
              <a:gd name="adj" fmla="val 50000"/>
            </a:avLst>
          </a:prstGeom>
          <a:solidFill>
            <a:schemeClr val="accent2"/>
          </a:solidFill>
          <a:ln>
            <a:noFill/>
          </a:ln>
          <a:effectLst>
            <a:outerShdw blurRad="152400" dist="152400" dir="2700000" algn="tl" rotWithShape="0">
              <a:prstClr val="black">
                <a:alpha val="60000"/>
              </a:prstClr>
            </a:outerShdw>
          </a:effec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tx1">
                  <a:lumMod val="75000"/>
                  <a:lumOff val="25000"/>
                </a:schemeClr>
              </a:solidFill>
              <a:latin typeface="宋体" panose="02010600030101010101" pitchFamily="2" charset="-122"/>
              <a:sym typeface="宋体" panose="02010600030101010101" pitchFamily="2" charset="-122"/>
            </a:endParaRPr>
          </a:p>
        </p:txBody>
      </p:sp>
      <p:grpSp>
        <p:nvGrpSpPr>
          <p:cNvPr id="56" name="组合 50"/>
          <p:cNvGrpSpPr/>
          <p:nvPr/>
        </p:nvGrpSpPr>
        <p:grpSpPr bwMode="auto">
          <a:xfrm>
            <a:off x="3878883" y="2906885"/>
            <a:ext cx="453682" cy="582469"/>
            <a:chOff x="0" y="0"/>
            <a:chExt cx="563562" cy="720725"/>
          </a:xfrm>
          <a:solidFill>
            <a:schemeClr val="bg1"/>
          </a:solidFill>
        </p:grpSpPr>
        <p:sp>
          <p:nvSpPr>
            <p:cNvPr id="57" name="Freeform 32"/>
            <p:cNvSpPr>
              <a:spLocks noChangeArrowheads="1"/>
            </p:cNvSpPr>
            <p:nvPr/>
          </p:nvSpPr>
          <p:spPr bwMode="auto">
            <a:xfrm>
              <a:off x="209550" y="0"/>
              <a:ext cx="142875" cy="720725"/>
            </a:xfrm>
            <a:custGeom>
              <a:avLst/>
              <a:gdLst>
                <a:gd name="T0" fmla="*/ 318957275 w 64"/>
                <a:gd name="T1" fmla="*/ 1456890579 h 321"/>
                <a:gd name="T2" fmla="*/ 159479754 w 64"/>
                <a:gd name="T3" fmla="*/ 1618207245 h 321"/>
                <a:gd name="T4" fmla="*/ 0 w 64"/>
                <a:gd name="T5" fmla="*/ 1456890579 h 321"/>
                <a:gd name="T6" fmla="*/ 0 w 64"/>
                <a:gd name="T7" fmla="*/ 161316666 h 321"/>
                <a:gd name="T8" fmla="*/ 159479754 w 64"/>
                <a:gd name="T9" fmla="*/ 0 h 321"/>
                <a:gd name="T10" fmla="*/ 318957275 w 64"/>
                <a:gd name="T11" fmla="*/ 161316666 h 321"/>
                <a:gd name="T12" fmla="*/ 318957275 w 64"/>
                <a:gd name="T13" fmla="*/ 1456890579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endParaRPr>
            </a:p>
          </p:txBody>
        </p:sp>
        <p:sp>
          <p:nvSpPr>
            <p:cNvPr id="58" name="Freeform 33"/>
            <p:cNvSpPr>
              <a:spLocks noChangeArrowheads="1"/>
            </p:cNvSpPr>
            <p:nvPr/>
          </p:nvSpPr>
          <p:spPr bwMode="auto">
            <a:xfrm>
              <a:off x="0" y="439737"/>
              <a:ext cx="141288" cy="280988"/>
            </a:xfrm>
            <a:custGeom>
              <a:avLst/>
              <a:gdLst>
                <a:gd name="T0" fmla="*/ 316861888 w 63"/>
                <a:gd name="T1" fmla="*/ 469935571 h 125"/>
                <a:gd name="T2" fmla="*/ 160944973 w 63"/>
                <a:gd name="T3" fmla="*/ 631634049 h 125"/>
                <a:gd name="T4" fmla="*/ 0 w 63"/>
                <a:gd name="T5" fmla="*/ 469935571 h 125"/>
                <a:gd name="T6" fmla="*/ 0 w 63"/>
                <a:gd name="T7" fmla="*/ 161698478 h 125"/>
                <a:gd name="T8" fmla="*/ 160944973 w 63"/>
                <a:gd name="T9" fmla="*/ 0 h 125"/>
                <a:gd name="T10" fmla="*/ 316861888 w 63"/>
                <a:gd name="T11" fmla="*/ 161698478 h 125"/>
                <a:gd name="T12" fmla="*/ 316861888 w 63"/>
                <a:gd name="T13" fmla="*/ 469935571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endParaRPr>
            </a:p>
          </p:txBody>
        </p:sp>
        <p:sp>
          <p:nvSpPr>
            <p:cNvPr id="59" name="Freeform 34"/>
            <p:cNvSpPr>
              <a:spLocks noChangeArrowheads="1"/>
            </p:cNvSpPr>
            <p:nvPr/>
          </p:nvSpPr>
          <p:spPr bwMode="auto">
            <a:xfrm>
              <a:off x="420687" y="231775"/>
              <a:ext cx="142875" cy="488950"/>
            </a:xfrm>
            <a:custGeom>
              <a:avLst/>
              <a:gdLst>
                <a:gd name="T0" fmla="*/ 318957275 w 64"/>
                <a:gd name="T1" fmla="*/ 935684326 h 218"/>
                <a:gd name="T2" fmla="*/ 159479754 w 64"/>
                <a:gd name="T3" fmla="*/ 1096661021 h 218"/>
                <a:gd name="T4" fmla="*/ 0 w 64"/>
                <a:gd name="T5" fmla="*/ 935684326 h 218"/>
                <a:gd name="T6" fmla="*/ 0 w 64"/>
                <a:gd name="T7" fmla="*/ 160976694 h 218"/>
                <a:gd name="T8" fmla="*/ 159479754 w 64"/>
                <a:gd name="T9" fmla="*/ 0 h 218"/>
                <a:gd name="T10" fmla="*/ 318957275 w 64"/>
                <a:gd name="T11" fmla="*/ 160976694 h 218"/>
                <a:gd name="T12" fmla="*/ 318957275 w 64"/>
                <a:gd name="T13" fmla="*/ 935684326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endParaRPr>
            </a:p>
          </p:txBody>
        </p:sp>
      </p:grpSp>
      <p:sp>
        <p:nvSpPr>
          <p:cNvPr id="34" name="等腰三角形 27"/>
          <p:cNvSpPr>
            <a:spLocks noChangeArrowheads="1"/>
          </p:cNvSpPr>
          <p:nvPr/>
        </p:nvSpPr>
        <p:spPr bwMode="auto">
          <a:xfrm>
            <a:off x="8832014" y="2591562"/>
            <a:ext cx="2324023" cy="2003518"/>
          </a:xfrm>
          <a:prstGeom prst="triangle">
            <a:avLst>
              <a:gd name="adj" fmla="val 50000"/>
            </a:avLst>
          </a:prstGeom>
          <a:solidFill>
            <a:schemeClr val="accent5"/>
          </a:solidFill>
          <a:ln>
            <a:noFill/>
          </a:ln>
          <a:effectLst>
            <a:outerShdw blurRad="152400" dist="152400" dir="2700000" algn="tl" rotWithShape="0">
              <a:prstClr val="black">
                <a:alpha val="60000"/>
              </a:prstClr>
            </a:outerShdw>
          </a:effec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tx1">
                  <a:lumMod val="75000"/>
                  <a:lumOff val="25000"/>
                </a:schemeClr>
              </a:solidFill>
              <a:latin typeface="宋体" panose="02010600030101010101" pitchFamily="2" charset="-122"/>
              <a:sym typeface="宋体" panose="02010600030101010101" pitchFamily="2" charset="-122"/>
            </a:endParaRPr>
          </a:p>
        </p:txBody>
      </p:sp>
      <p:sp>
        <p:nvSpPr>
          <p:cNvPr id="65" name="Freeform 92"/>
          <p:cNvSpPr>
            <a:spLocks noChangeAspect="1" noEditPoints="1"/>
          </p:cNvSpPr>
          <p:nvPr/>
        </p:nvSpPr>
        <p:spPr bwMode="auto">
          <a:xfrm>
            <a:off x="9732012" y="3684043"/>
            <a:ext cx="524027" cy="543726"/>
          </a:xfrm>
          <a:custGeom>
            <a:avLst/>
            <a:gdLst>
              <a:gd name="T0" fmla="*/ 414 w 1305"/>
              <a:gd name="T1" fmla="*/ 1345 h 1359"/>
              <a:gd name="T2" fmla="*/ 819 w 1305"/>
              <a:gd name="T3" fmla="*/ 1309 h 1359"/>
              <a:gd name="T4" fmla="*/ 1281 w 1305"/>
              <a:gd name="T5" fmla="*/ 606 h 1359"/>
              <a:gd name="T6" fmla="*/ 1294 w 1305"/>
              <a:gd name="T7" fmla="*/ 51 h 1359"/>
              <a:gd name="T8" fmla="*/ 414 w 1305"/>
              <a:gd name="T9" fmla="*/ 1345 h 1359"/>
              <a:gd name="T10" fmla="*/ 342 w 1305"/>
              <a:gd name="T11" fmla="*/ 1294 h 1359"/>
              <a:gd name="T12" fmla="*/ 1223 w 1305"/>
              <a:gd name="T13" fmla="*/ 0 h 1359"/>
              <a:gd name="T14" fmla="*/ 342 w 1305"/>
              <a:gd name="T15" fmla="*/ 1294 h 13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05" h="1359">
                <a:moveTo>
                  <a:pt x="414" y="1345"/>
                </a:moveTo>
                <a:cubicBezTo>
                  <a:pt x="560" y="1359"/>
                  <a:pt x="696" y="1349"/>
                  <a:pt x="819" y="1309"/>
                </a:cubicBezTo>
                <a:cubicBezTo>
                  <a:pt x="1103" y="1217"/>
                  <a:pt x="1305" y="997"/>
                  <a:pt x="1281" y="606"/>
                </a:cubicBezTo>
                <a:cubicBezTo>
                  <a:pt x="1270" y="414"/>
                  <a:pt x="1230" y="216"/>
                  <a:pt x="1294" y="51"/>
                </a:cubicBezTo>
                <a:cubicBezTo>
                  <a:pt x="845" y="485"/>
                  <a:pt x="649" y="775"/>
                  <a:pt x="414" y="1345"/>
                </a:cubicBezTo>
                <a:close/>
                <a:moveTo>
                  <a:pt x="342" y="1294"/>
                </a:moveTo>
                <a:cubicBezTo>
                  <a:pt x="0" y="950"/>
                  <a:pt x="233" y="164"/>
                  <a:pt x="1223" y="0"/>
                </a:cubicBezTo>
                <a:cubicBezTo>
                  <a:pt x="787" y="413"/>
                  <a:pt x="584" y="704"/>
                  <a:pt x="342" y="1294"/>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35" name="等腰三角形 28"/>
          <p:cNvSpPr>
            <a:spLocks noChangeArrowheads="1"/>
          </p:cNvSpPr>
          <p:nvPr/>
        </p:nvSpPr>
        <p:spPr bwMode="auto">
          <a:xfrm flipV="1">
            <a:off x="6869247" y="2591562"/>
            <a:ext cx="2324023" cy="2003518"/>
          </a:xfrm>
          <a:prstGeom prst="triangle">
            <a:avLst>
              <a:gd name="adj" fmla="val 50000"/>
            </a:avLst>
          </a:prstGeom>
          <a:solidFill>
            <a:schemeClr val="accent4"/>
          </a:solidFill>
          <a:ln>
            <a:noFill/>
          </a:ln>
          <a:effectLst>
            <a:outerShdw blurRad="152400" dist="152400" dir="2700000" algn="tl" rotWithShape="0">
              <a:prstClr val="black">
                <a:alpha val="60000"/>
              </a:prstClr>
            </a:outerShdw>
          </a:effec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tx1">
                  <a:lumMod val="75000"/>
                  <a:lumOff val="25000"/>
                </a:schemeClr>
              </a:solidFill>
              <a:latin typeface="宋体" panose="02010600030101010101" pitchFamily="2" charset="-122"/>
              <a:sym typeface="宋体" panose="02010600030101010101" pitchFamily="2" charset="-122"/>
            </a:endParaRPr>
          </a:p>
        </p:txBody>
      </p:sp>
      <p:grpSp>
        <p:nvGrpSpPr>
          <p:cNvPr id="66" name="组合 65"/>
          <p:cNvGrpSpPr>
            <a:grpSpLocks noChangeAspect="1"/>
          </p:cNvGrpSpPr>
          <p:nvPr/>
        </p:nvGrpSpPr>
        <p:grpSpPr>
          <a:xfrm>
            <a:off x="7769245" y="2915539"/>
            <a:ext cx="524027" cy="521254"/>
            <a:chOff x="3856417" y="4248125"/>
            <a:chExt cx="409860" cy="407692"/>
          </a:xfrm>
          <a:solidFill>
            <a:schemeClr val="bg1"/>
          </a:solidFill>
        </p:grpSpPr>
        <p:sp>
          <p:nvSpPr>
            <p:cNvPr id="67" name="Freeform 187"/>
            <p:cNvSpPr/>
            <p:nvPr/>
          </p:nvSpPr>
          <p:spPr bwMode="auto">
            <a:xfrm>
              <a:off x="3969183" y="4489921"/>
              <a:ext cx="279745" cy="165896"/>
            </a:xfrm>
            <a:custGeom>
              <a:avLst/>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tx1">
                    <a:lumMod val="75000"/>
                    <a:lumOff val="25000"/>
                  </a:schemeClr>
                </a:solidFill>
                <a:latin typeface="+mj-ea"/>
                <a:ea typeface="+mj-ea"/>
              </a:endParaRPr>
            </a:p>
          </p:txBody>
        </p:sp>
        <p:sp>
          <p:nvSpPr>
            <p:cNvPr id="68" name="Freeform 188"/>
            <p:cNvSpPr/>
            <p:nvPr/>
          </p:nvSpPr>
          <p:spPr bwMode="auto">
            <a:xfrm>
              <a:off x="3856417" y="4489921"/>
              <a:ext cx="279745" cy="165896"/>
            </a:xfrm>
            <a:custGeom>
              <a:avLst/>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tx1">
                    <a:lumMod val="75000"/>
                    <a:lumOff val="25000"/>
                  </a:schemeClr>
                </a:solidFill>
                <a:latin typeface="+mj-ea"/>
                <a:ea typeface="+mj-ea"/>
              </a:endParaRPr>
            </a:p>
          </p:txBody>
        </p:sp>
        <p:sp>
          <p:nvSpPr>
            <p:cNvPr id="69" name="Freeform 189"/>
            <p:cNvSpPr>
              <a:spLocks noEditPoints="1"/>
            </p:cNvSpPr>
            <p:nvPr/>
          </p:nvSpPr>
          <p:spPr bwMode="auto">
            <a:xfrm>
              <a:off x="3950749" y="4248125"/>
              <a:ext cx="202761" cy="204930"/>
            </a:xfrm>
            <a:custGeom>
              <a:avLst/>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tx1">
                    <a:lumMod val="75000"/>
                    <a:lumOff val="25000"/>
                  </a:schemeClr>
                </a:solidFill>
                <a:latin typeface="+mj-ea"/>
                <a:ea typeface="+mj-ea"/>
              </a:endParaRPr>
            </a:p>
          </p:txBody>
        </p:sp>
        <p:sp>
          <p:nvSpPr>
            <p:cNvPr id="70"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schemeClr val="tx1">
                    <a:lumMod val="75000"/>
                    <a:lumOff val="25000"/>
                  </a:schemeClr>
                </a:solidFill>
                <a:latin typeface="+mj-ea"/>
                <a:ea typeface="+mj-ea"/>
              </a:endParaRPr>
            </a:p>
          </p:txBody>
        </p:sp>
        <p:sp>
          <p:nvSpPr>
            <p:cNvPr id="71"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schemeClr val="tx1">
                    <a:lumMod val="75000"/>
                    <a:lumOff val="25000"/>
                  </a:schemeClr>
                </a:solidFill>
                <a:latin typeface="+mj-ea"/>
                <a:ea typeface="+mj-ea"/>
              </a:endParaRPr>
            </a:p>
          </p:txBody>
        </p:sp>
        <p:sp>
          <p:nvSpPr>
            <p:cNvPr id="72"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schemeClr val="tx1">
                    <a:lumMod val="75000"/>
                    <a:lumOff val="25000"/>
                  </a:schemeClr>
                </a:solidFill>
                <a:latin typeface="+mj-ea"/>
                <a:ea typeface="+mj-ea"/>
              </a:endParaRPr>
            </a:p>
          </p:txBody>
        </p:sp>
        <p:sp>
          <p:nvSpPr>
            <p:cNvPr id="73"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schemeClr val="tx1">
                    <a:lumMod val="75000"/>
                    <a:lumOff val="25000"/>
                  </a:schemeClr>
                </a:solidFill>
                <a:latin typeface="+mj-ea"/>
                <a:ea typeface="+mj-ea"/>
              </a:endParaRPr>
            </a:p>
          </p:txBody>
        </p:sp>
      </p:grpSp>
      <p:sp>
        <p:nvSpPr>
          <p:cNvPr id="33" name="等腰三角形 25"/>
          <p:cNvSpPr>
            <a:spLocks noChangeArrowheads="1"/>
          </p:cNvSpPr>
          <p:nvPr/>
        </p:nvSpPr>
        <p:spPr bwMode="auto">
          <a:xfrm>
            <a:off x="4906480" y="2591562"/>
            <a:ext cx="2324023" cy="2003518"/>
          </a:xfrm>
          <a:prstGeom prst="triangle">
            <a:avLst>
              <a:gd name="adj" fmla="val 50000"/>
            </a:avLst>
          </a:prstGeom>
          <a:solidFill>
            <a:schemeClr val="accent3"/>
          </a:solidFill>
          <a:ln>
            <a:noFill/>
          </a:ln>
          <a:effectLst>
            <a:outerShdw blurRad="152400" dist="152400" dir="2700000" algn="tl" rotWithShape="0">
              <a:prstClr val="black">
                <a:alpha val="60000"/>
              </a:prstClr>
            </a:outerShdw>
          </a:effec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tx1">
                  <a:lumMod val="75000"/>
                  <a:lumOff val="25000"/>
                </a:schemeClr>
              </a:solidFill>
              <a:latin typeface="宋体" panose="02010600030101010101" pitchFamily="2" charset="-122"/>
              <a:sym typeface="宋体" panose="02010600030101010101" pitchFamily="2" charset="-122"/>
            </a:endParaRPr>
          </a:p>
        </p:txBody>
      </p:sp>
      <p:sp>
        <p:nvSpPr>
          <p:cNvPr id="74" name="Freeform 174"/>
          <p:cNvSpPr>
            <a:spLocks noChangeAspect="1" noEditPoints="1"/>
          </p:cNvSpPr>
          <p:nvPr/>
        </p:nvSpPr>
        <p:spPr bwMode="auto">
          <a:xfrm>
            <a:off x="5780276" y="3631126"/>
            <a:ext cx="576429" cy="649560"/>
          </a:xfrm>
          <a:custGeom>
            <a:avLst/>
            <a:gdLst>
              <a:gd name="T0" fmla="*/ 630 w 1313"/>
              <a:gd name="T1" fmla="*/ 785 h 1486"/>
              <a:gd name="T2" fmla="*/ 683 w 1313"/>
              <a:gd name="T3" fmla="*/ 701 h 1486"/>
              <a:gd name="T4" fmla="*/ 910 w 1313"/>
              <a:gd name="T5" fmla="*/ 903 h 1486"/>
              <a:gd name="T6" fmla="*/ 497 w 1313"/>
              <a:gd name="T7" fmla="*/ 997 h 1486"/>
              <a:gd name="T8" fmla="*/ 404 w 1313"/>
              <a:gd name="T9" fmla="*/ 583 h 1486"/>
              <a:gd name="T10" fmla="*/ 817 w 1313"/>
              <a:gd name="T11" fmla="*/ 490 h 1486"/>
              <a:gd name="T12" fmla="*/ 889 w 1313"/>
              <a:gd name="T13" fmla="*/ 375 h 1486"/>
              <a:gd name="T14" fmla="*/ 425 w 1313"/>
              <a:gd name="T15" fmla="*/ 1111 h 1486"/>
              <a:gd name="T16" fmla="*/ 889 w 1313"/>
              <a:gd name="T17" fmla="*/ 375 h 1486"/>
              <a:gd name="T18" fmla="*/ 1238 w 1313"/>
              <a:gd name="T19" fmla="*/ 1132 h 1486"/>
              <a:gd name="T20" fmla="*/ 1085 w 1313"/>
              <a:gd name="T21" fmla="*/ 1048 h 1486"/>
              <a:gd name="T22" fmla="*/ 1071 w 1313"/>
              <a:gd name="T23" fmla="*/ 1004 h 1486"/>
              <a:gd name="T24" fmla="*/ 1135 w 1313"/>
              <a:gd name="T25" fmla="*/ 961 h 1486"/>
              <a:gd name="T26" fmla="*/ 1283 w 1313"/>
              <a:gd name="T27" fmla="*/ 1053 h 1486"/>
              <a:gd name="T28" fmla="*/ 657 w 1313"/>
              <a:gd name="T29" fmla="*/ 1232 h 1486"/>
              <a:gd name="T30" fmla="*/ 707 w 1313"/>
              <a:gd name="T31" fmla="*/ 1266 h 1486"/>
              <a:gd name="T32" fmla="*/ 701 w 1313"/>
              <a:gd name="T33" fmla="*/ 1441 h 1486"/>
              <a:gd name="T34" fmla="*/ 610 w 1313"/>
              <a:gd name="T35" fmla="*/ 1441 h 1486"/>
              <a:gd name="T36" fmla="*/ 606 w 1313"/>
              <a:gd name="T37" fmla="*/ 1266 h 1486"/>
              <a:gd name="T38" fmla="*/ 657 w 1313"/>
              <a:gd name="T39" fmla="*/ 1232 h 1486"/>
              <a:gd name="T40" fmla="*/ 657 w 1313"/>
              <a:gd name="T41" fmla="*/ 847 h 1486"/>
              <a:gd name="T42" fmla="*/ 556 w 1313"/>
              <a:gd name="T43" fmla="*/ 766 h 1486"/>
              <a:gd name="T44" fmla="*/ 657 w 1313"/>
              <a:gd name="T45" fmla="*/ 639 h 1486"/>
              <a:gd name="T46" fmla="*/ 758 w 1313"/>
              <a:gd name="T47" fmla="*/ 720 h 1486"/>
              <a:gd name="T48" fmla="*/ 819 w 1313"/>
              <a:gd name="T49" fmla="*/ 707 h 1486"/>
              <a:gd name="T50" fmla="*/ 840 w 1313"/>
              <a:gd name="T51" fmla="*/ 579 h 1486"/>
              <a:gd name="T52" fmla="*/ 746 w 1313"/>
              <a:gd name="T53" fmla="*/ 602 h 1486"/>
              <a:gd name="T54" fmla="*/ 707 w 1313"/>
              <a:gd name="T55" fmla="*/ 503 h 1486"/>
              <a:gd name="T56" fmla="*/ 606 w 1313"/>
              <a:gd name="T57" fmla="*/ 503 h 1486"/>
              <a:gd name="T58" fmla="*/ 545 w 1313"/>
              <a:gd name="T59" fmla="*/ 620 h 1486"/>
              <a:gd name="T60" fmla="*/ 449 w 1313"/>
              <a:gd name="T61" fmla="*/ 612 h 1486"/>
              <a:gd name="T62" fmla="*/ 494 w 1313"/>
              <a:gd name="T63" fmla="*/ 707 h 1486"/>
              <a:gd name="T64" fmla="*/ 424 w 1313"/>
              <a:gd name="T65" fmla="*/ 819 h 1486"/>
              <a:gd name="T66" fmla="*/ 544 w 1313"/>
              <a:gd name="T67" fmla="*/ 866 h 1486"/>
              <a:gd name="T68" fmla="*/ 606 w 1313"/>
              <a:gd name="T69" fmla="*/ 902 h 1486"/>
              <a:gd name="T70" fmla="*/ 657 w 1313"/>
              <a:gd name="T71" fmla="*/ 989 h 1486"/>
              <a:gd name="T72" fmla="*/ 707 w 1313"/>
              <a:gd name="T73" fmla="*/ 902 h 1486"/>
              <a:gd name="T74" fmla="*/ 839 w 1313"/>
              <a:gd name="T75" fmla="*/ 907 h 1486"/>
              <a:gd name="T76" fmla="*/ 890 w 1313"/>
              <a:gd name="T77" fmla="*/ 820 h 1486"/>
              <a:gd name="T78" fmla="*/ 819 w 1313"/>
              <a:gd name="T79" fmla="*/ 707 h 1486"/>
              <a:gd name="T80" fmla="*/ 260 w 1313"/>
              <a:gd name="T81" fmla="*/ 1030 h 1486"/>
              <a:gd name="T82" fmla="*/ 181 w 1313"/>
              <a:gd name="T83" fmla="*/ 1050 h 1486"/>
              <a:gd name="T84" fmla="*/ 13 w 1313"/>
              <a:gd name="T85" fmla="*/ 1114 h 1486"/>
              <a:gd name="T86" fmla="*/ 153 w 1313"/>
              <a:gd name="T87" fmla="*/ 1001 h 1486"/>
              <a:gd name="T88" fmla="*/ 210 w 1313"/>
              <a:gd name="T89" fmla="*/ 943 h 1486"/>
              <a:gd name="T90" fmla="*/ 1053 w 1313"/>
              <a:gd name="T91" fmla="*/ 456 h 1486"/>
              <a:gd name="T92" fmla="*/ 1132 w 1313"/>
              <a:gd name="T93" fmla="*/ 436 h 1486"/>
              <a:gd name="T94" fmla="*/ 1300 w 1313"/>
              <a:gd name="T95" fmla="*/ 372 h 1486"/>
              <a:gd name="T96" fmla="*/ 1160 w 1313"/>
              <a:gd name="T97" fmla="*/ 485 h 1486"/>
              <a:gd name="T98" fmla="*/ 1103 w 1313"/>
              <a:gd name="T99" fmla="*/ 543 h 1486"/>
              <a:gd name="T100" fmla="*/ 76 w 1313"/>
              <a:gd name="T101" fmla="*/ 354 h 1486"/>
              <a:gd name="T102" fmla="*/ 228 w 1313"/>
              <a:gd name="T103" fmla="*/ 438 h 1486"/>
              <a:gd name="T104" fmla="*/ 243 w 1313"/>
              <a:gd name="T105" fmla="*/ 482 h 1486"/>
              <a:gd name="T106" fmla="*/ 178 w 1313"/>
              <a:gd name="T107" fmla="*/ 525 h 1486"/>
              <a:gd name="T108" fmla="*/ 30 w 1313"/>
              <a:gd name="T109" fmla="*/ 433 h 1486"/>
              <a:gd name="T110" fmla="*/ 657 w 1313"/>
              <a:gd name="T111" fmla="*/ 254 h 1486"/>
              <a:gd name="T112" fmla="*/ 606 w 1313"/>
              <a:gd name="T113" fmla="*/ 220 h 1486"/>
              <a:gd name="T114" fmla="*/ 612 w 1313"/>
              <a:gd name="T115" fmla="*/ 46 h 1486"/>
              <a:gd name="T116" fmla="*/ 703 w 1313"/>
              <a:gd name="T117" fmla="*/ 46 h 1486"/>
              <a:gd name="T118" fmla="*/ 707 w 1313"/>
              <a:gd name="T119" fmla="*/ 220 h 1486"/>
              <a:gd name="T120" fmla="*/ 657 w 1313"/>
              <a:gd name="T121" fmla="*/ 254 h 1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13" h="1486">
                <a:moveTo>
                  <a:pt x="698" y="769"/>
                </a:moveTo>
                <a:cubicBezTo>
                  <a:pt x="684" y="792"/>
                  <a:pt x="653" y="799"/>
                  <a:pt x="630" y="785"/>
                </a:cubicBezTo>
                <a:cubicBezTo>
                  <a:pt x="607" y="770"/>
                  <a:pt x="600" y="740"/>
                  <a:pt x="615" y="717"/>
                </a:cubicBezTo>
                <a:cubicBezTo>
                  <a:pt x="629" y="694"/>
                  <a:pt x="660" y="687"/>
                  <a:pt x="683" y="701"/>
                </a:cubicBezTo>
                <a:cubicBezTo>
                  <a:pt x="706" y="716"/>
                  <a:pt x="713" y="746"/>
                  <a:pt x="698" y="769"/>
                </a:cubicBezTo>
                <a:close/>
                <a:moveTo>
                  <a:pt x="910" y="903"/>
                </a:moveTo>
                <a:cubicBezTo>
                  <a:pt x="855" y="990"/>
                  <a:pt x="760" y="1043"/>
                  <a:pt x="657" y="1043"/>
                </a:cubicBezTo>
                <a:cubicBezTo>
                  <a:pt x="600" y="1043"/>
                  <a:pt x="545" y="1027"/>
                  <a:pt x="497" y="997"/>
                </a:cubicBezTo>
                <a:cubicBezTo>
                  <a:pt x="429" y="954"/>
                  <a:pt x="383" y="887"/>
                  <a:pt x="365" y="809"/>
                </a:cubicBezTo>
                <a:cubicBezTo>
                  <a:pt x="347" y="731"/>
                  <a:pt x="361" y="651"/>
                  <a:pt x="404" y="583"/>
                </a:cubicBezTo>
                <a:cubicBezTo>
                  <a:pt x="459" y="496"/>
                  <a:pt x="554" y="444"/>
                  <a:pt x="657" y="444"/>
                </a:cubicBezTo>
                <a:cubicBezTo>
                  <a:pt x="714" y="444"/>
                  <a:pt x="769" y="460"/>
                  <a:pt x="817" y="490"/>
                </a:cubicBezTo>
                <a:cubicBezTo>
                  <a:pt x="956" y="578"/>
                  <a:pt x="998" y="763"/>
                  <a:pt x="910" y="903"/>
                </a:cubicBezTo>
                <a:close/>
                <a:moveTo>
                  <a:pt x="889" y="375"/>
                </a:moveTo>
                <a:cubicBezTo>
                  <a:pt x="686" y="247"/>
                  <a:pt x="417" y="308"/>
                  <a:pt x="289" y="511"/>
                </a:cubicBezTo>
                <a:cubicBezTo>
                  <a:pt x="161" y="714"/>
                  <a:pt x="222" y="983"/>
                  <a:pt x="425" y="1111"/>
                </a:cubicBezTo>
                <a:cubicBezTo>
                  <a:pt x="628" y="1239"/>
                  <a:pt x="897" y="1178"/>
                  <a:pt x="1025" y="975"/>
                </a:cubicBezTo>
                <a:cubicBezTo>
                  <a:pt x="1153" y="772"/>
                  <a:pt x="1092" y="503"/>
                  <a:pt x="889" y="375"/>
                </a:cubicBezTo>
                <a:close/>
                <a:moveTo>
                  <a:pt x="1300" y="1115"/>
                </a:moveTo>
                <a:cubicBezTo>
                  <a:pt x="1287" y="1137"/>
                  <a:pt x="1259" y="1144"/>
                  <a:pt x="1238" y="1132"/>
                </a:cubicBezTo>
                <a:cubicBezTo>
                  <a:pt x="1220" y="1122"/>
                  <a:pt x="1185" y="1091"/>
                  <a:pt x="1132" y="1050"/>
                </a:cubicBezTo>
                <a:cubicBezTo>
                  <a:pt x="1117" y="1057"/>
                  <a:pt x="1100" y="1057"/>
                  <a:pt x="1085" y="1048"/>
                </a:cubicBezTo>
                <a:lnTo>
                  <a:pt x="1053" y="1030"/>
                </a:lnTo>
                <a:cubicBezTo>
                  <a:pt x="1059" y="1022"/>
                  <a:pt x="1065" y="1013"/>
                  <a:pt x="1071" y="1004"/>
                </a:cubicBezTo>
                <a:cubicBezTo>
                  <a:pt x="1083" y="984"/>
                  <a:pt x="1094" y="964"/>
                  <a:pt x="1103" y="943"/>
                </a:cubicBezTo>
                <a:lnTo>
                  <a:pt x="1135" y="961"/>
                </a:lnTo>
                <a:cubicBezTo>
                  <a:pt x="1150" y="970"/>
                  <a:pt x="1159" y="985"/>
                  <a:pt x="1160" y="1001"/>
                </a:cubicBezTo>
                <a:cubicBezTo>
                  <a:pt x="1220" y="1026"/>
                  <a:pt x="1265" y="1043"/>
                  <a:pt x="1283" y="1053"/>
                </a:cubicBezTo>
                <a:cubicBezTo>
                  <a:pt x="1305" y="1066"/>
                  <a:pt x="1312" y="1093"/>
                  <a:pt x="1300" y="1115"/>
                </a:cubicBezTo>
                <a:close/>
                <a:moveTo>
                  <a:pt x="657" y="1232"/>
                </a:moveTo>
                <a:cubicBezTo>
                  <a:pt x="673" y="1232"/>
                  <a:pt x="690" y="1231"/>
                  <a:pt x="707" y="1230"/>
                </a:cubicBezTo>
                <a:lnTo>
                  <a:pt x="707" y="1266"/>
                </a:lnTo>
                <a:cubicBezTo>
                  <a:pt x="707" y="1284"/>
                  <a:pt x="698" y="1299"/>
                  <a:pt x="684" y="1308"/>
                </a:cubicBezTo>
                <a:cubicBezTo>
                  <a:pt x="693" y="1372"/>
                  <a:pt x="701" y="1420"/>
                  <a:pt x="701" y="1441"/>
                </a:cubicBezTo>
                <a:cubicBezTo>
                  <a:pt x="701" y="1466"/>
                  <a:pt x="681" y="1486"/>
                  <a:pt x="656" y="1486"/>
                </a:cubicBezTo>
                <a:cubicBezTo>
                  <a:pt x="631" y="1486"/>
                  <a:pt x="610" y="1466"/>
                  <a:pt x="610" y="1441"/>
                </a:cubicBezTo>
                <a:cubicBezTo>
                  <a:pt x="610" y="1420"/>
                  <a:pt x="619" y="1374"/>
                  <a:pt x="629" y="1308"/>
                </a:cubicBezTo>
                <a:cubicBezTo>
                  <a:pt x="615" y="1299"/>
                  <a:pt x="606" y="1284"/>
                  <a:pt x="606" y="1266"/>
                </a:cubicBezTo>
                <a:lnTo>
                  <a:pt x="606" y="1229"/>
                </a:lnTo>
                <a:cubicBezTo>
                  <a:pt x="623" y="1231"/>
                  <a:pt x="640" y="1232"/>
                  <a:pt x="657" y="1232"/>
                </a:cubicBezTo>
                <a:close/>
                <a:moveTo>
                  <a:pt x="744" y="798"/>
                </a:moveTo>
                <a:cubicBezTo>
                  <a:pt x="725" y="829"/>
                  <a:pt x="692" y="847"/>
                  <a:pt x="657" y="847"/>
                </a:cubicBezTo>
                <a:cubicBezTo>
                  <a:pt x="637" y="847"/>
                  <a:pt x="618" y="841"/>
                  <a:pt x="601" y="831"/>
                </a:cubicBezTo>
                <a:cubicBezTo>
                  <a:pt x="578" y="816"/>
                  <a:pt x="562" y="793"/>
                  <a:pt x="556" y="766"/>
                </a:cubicBezTo>
                <a:cubicBezTo>
                  <a:pt x="549" y="739"/>
                  <a:pt x="554" y="711"/>
                  <a:pt x="569" y="688"/>
                </a:cubicBezTo>
                <a:cubicBezTo>
                  <a:pt x="588" y="658"/>
                  <a:pt x="621" y="639"/>
                  <a:pt x="657" y="639"/>
                </a:cubicBezTo>
                <a:cubicBezTo>
                  <a:pt x="676" y="639"/>
                  <a:pt x="695" y="645"/>
                  <a:pt x="712" y="655"/>
                </a:cubicBezTo>
                <a:cubicBezTo>
                  <a:pt x="735" y="670"/>
                  <a:pt x="751" y="693"/>
                  <a:pt x="758" y="720"/>
                </a:cubicBezTo>
                <a:cubicBezTo>
                  <a:pt x="764" y="747"/>
                  <a:pt x="759" y="775"/>
                  <a:pt x="744" y="798"/>
                </a:cubicBezTo>
                <a:close/>
                <a:moveTo>
                  <a:pt x="819" y="707"/>
                </a:moveTo>
                <a:lnTo>
                  <a:pt x="890" y="666"/>
                </a:lnTo>
                <a:cubicBezTo>
                  <a:pt x="879" y="634"/>
                  <a:pt x="862" y="604"/>
                  <a:pt x="840" y="579"/>
                </a:cubicBezTo>
                <a:lnTo>
                  <a:pt x="769" y="620"/>
                </a:lnTo>
                <a:cubicBezTo>
                  <a:pt x="762" y="614"/>
                  <a:pt x="754" y="608"/>
                  <a:pt x="746" y="602"/>
                </a:cubicBezTo>
                <a:cubicBezTo>
                  <a:pt x="733" y="594"/>
                  <a:pt x="720" y="589"/>
                  <a:pt x="707" y="584"/>
                </a:cubicBezTo>
                <a:lnTo>
                  <a:pt x="707" y="503"/>
                </a:lnTo>
                <a:cubicBezTo>
                  <a:pt x="691" y="500"/>
                  <a:pt x="674" y="498"/>
                  <a:pt x="657" y="498"/>
                </a:cubicBezTo>
                <a:cubicBezTo>
                  <a:pt x="640" y="498"/>
                  <a:pt x="623" y="500"/>
                  <a:pt x="606" y="503"/>
                </a:cubicBezTo>
                <a:lnTo>
                  <a:pt x="606" y="585"/>
                </a:lnTo>
                <a:cubicBezTo>
                  <a:pt x="584" y="592"/>
                  <a:pt x="563" y="604"/>
                  <a:pt x="545" y="620"/>
                </a:cubicBezTo>
                <a:lnTo>
                  <a:pt x="474" y="580"/>
                </a:lnTo>
                <a:cubicBezTo>
                  <a:pt x="465" y="590"/>
                  <a:pt x="457" y="601"/>
                  <a:pt x="449" y="612"/>
                </a:cubicBezTo>
                <a:cubicBezTo>
                  <a:pt x="439" y="630"/>
                  <a:pt x="430" y="648"/>
                  <a:pt x="424" y="667"/>
                </a:cubicBezTo>
                <a:lnTo>
                  <a:pt x="494" y="707"/>
                </a:lnTo>
                <a:cubicBezTo>
                  <a:pt x="489" y="731"/>
                  <a:pt x="489" y="755"/>
                  <a:pt x="494" y="779"/>
                </a:cubicBezTo>
                <a:lnTo>
                  <a:pt x="424" y="819"/>
                </a:lnTo>
                <a:cubicBezTo>
                  <a:pt x="434" y="852"/>
                  <a:pt x="451" y="881"/>
                  <a:pt x="474" y="906"/>
                </a:cubicBezTo>
                <a:lnTo>
                  <a:pt x="544" y="866"/>
                </a:lnTo>
                <a:cubicBezTo>
                  <a:pt x="552" y="872"/>
                  <a:pt x="559" y="879"/>
                  <a:pt x="568" y="884"/>
                </a:cubicBezTo>
                <a:cubicBezTo>
                  <a:pt x="580" y="892"/>
                  <a:pt x="593" y="897"/>
                  <a:pt x="606" y="902"/>
                </a:cubicBezTo>
                <a:lnTo>
                  <a:pt x="606" y="983"/>
                </a:lnTo>
                <a:cubicBezTo>
                  <a:pt x="623" y="987"/>
                  <a:pt x="640" y="989"/>
                  <a:pt x="657" y="989"/>
                </a:cubicBezTo>
                <a:cubicBezTo>
                  <a:pt x="674" y="989"/>
                  <a:pt x="690" y="986"/>
                  <a:pt x="707" y="983"/>
                </a:cubicBezTo>
                <a:lnTo>
                  <a:pt x="707" y="902"/>
                </a:lnTo>
                <a:cubicBezTo>
                  <a:pt x="730" y="895"/>
                  <a:pt x="751" y="883"/>
                  <a:pt x="769" y="866"/>
                </a:cubicBezTo>
                <a:lnTo>
                  <a:pt x="839" y="907"/>
                </a:lnTo>
                <a:cubicBezTo>
                  <a:pt x="849" y="896"/>
                  <a:pt x="857" y="886"/>
                  <a:pt x="864" y="874"/>
                </a:cubicBezTo>
                <a:cubicBezTo>
                  <a:pt x="875" y="857"/>
                  <a:pt x="884" y="839"/>
                  <a:pt x="890" y="820"/>
                </a:cubicBezTo>
                <a:lnTo>
                  <a:pt x="819" y="779"/>
                </a:lnTo>
                <a:cubicBezTo>
                  <a:pt x="825" y="755"/>
                  <a:pt x="825" y="730"/>
                  <a:pt x="819" y="707"/>
                </a:cubicBezTo>
                <a:close/>
                <a:moveTo>
                  <a:pt x="210" y="943"/>
                </a:moveTo>
                <a:cubicBezTo>
                  <a:pt x="224" y="974"/>
                  <a:pt x="241" y="1003"/>
                  <a:pt x="260" y="1030"/>
                </a:cubicBezTo>
                <a:lnTo>
                  <a:pt x="229" y="1048"/>
                </a:lnTo>
                <a:cubicBezTo>
                  <a:pt x="213" y="1057"/>
                  <a:pt x="196" y="1057"/>
                  <a:pt x="181" y="1050"/>
                </a:cubicBezTo>
                <a:cubicBezTo>
                  <a:pt x="130" y="1089"/>
                  <a:pt x="93" y="1120"/>
                  <a:pt x="75" y="1131"/>
                </a:cubicBezTo>
                <a:cubicBezTo>
                  <a:pt x="53" y="1143"/>
                  <a:pt x="25" y="1136"/>
                  <a:pt x="13" y="1114"/>
                </a:cubicBezTo>
                <a:cubicBezTo>
                  <a:pt x="0" y="1092"/>
                  <a:pt x="8" y="1064"/>
                  <a:pt x="29" y="1052"/>
                </a:cubicBezTo>
                <a:cubicBezTo>
                  <a:pt x="47" y="1042"/>
                  <a:pt x="91" y="1026"/>
                  <a:pt x="153" y="1001"/>
                </a:cubicBezTo>
                <a:cubicBezTo>
                  <a:pt x="154" y="985"/>
                  <a:pt x="163" y="970"/>
                  <a:pt x="178" y="961"/>
                </a:cubicBezTo>
                <a:lnTo>
                  <a:pt x="210" y="943"/>
                </a:lnTo>
                <a:close/>
                <a:moveTo>
                  <a:pt x="1103" y="543"/>
                </a:moveTo>
                <a:cubicBezTo>
                  <a:pt x="1090" y="512"/>
                  <a:pt x="1073" y="483"/>
                  <a:pt x="1053" y="456"/>
                </a:cubicBezTo>
                <a:lnTo>
                  <a:pt x="1085" y="438"/>
                </a:lnTo>
                <a:cubicBezTo>
                  <a:pt x="1100" y="429"/>
                  <a:pt x="1118" y="429"/>
                  <a:pt x="1132" y="436"/>
                </a:cubicBezTo>
                <a:cubicBezTo>
                  <a:pt x="1183" y="397"/>
                  <a:pt x="1221" y="366"/>
                  <a:pt x="1238" y="355"/>
                </a:cubicBezTo>
                <a:cubicBezTo>
                  <a:pt x="1260" y="343"/>
                  <a:pt x="1288" y="350"/>
                  <a:pt x="1300" y="372"/>
                </a:cubicBezTo>
                <a:cubicBezTo>
                  <a:pt x="1313" y="394"/>
                  <a:pt x="1306" y="422"/>
                  <a:pt x="1284" y="434"/>
                </a:cubicBezTo>
                <a:cubicBezTo>
                  <a:pt x="1266" y="445"/>
                  <a:pt x="1222" y="460"/>
                  <a:pt x="1160" y="485"/>
                </a:cubicBezTo>
                <a:cubicBezTo>
                  <a:pt x="1159" y="501"/>
                  <a:pt x="1150" y="516"/>
                  <a:pt x="1135" y="525"/>
                </a:cubicBezTo>
                <a:lnTo>
                  <a:pt x="1103" y="543"/>
                </a:lnTo>
                <a:close/>
                <a:moveTo>
                  <a:pt x="13" y="371"/>
                </a:moveTo>
                <a:cubicBezTo>
                  <a:pt x="26" y="349"/>
                  <a:pt x="54" y="342"/>
                  <a:pt x="76" y="354"/>
                </a:cubicBezTo>
                <a:cubicBezTo>
                  <a:pt x="93" y="364"/>
                  <a:pt x="128" y="395"/>
                  <a:pt x="181" y="436"/>
                </a:cubicBezTo>
                <a:cubicBezTo>
                  <a:pt x="196" y="429"/>
                  <a:pt x="213" y="429"/>
                  <a:pt x="228" y="438"/>
                </a:cubicBezTo>
                <a:lnTo>
                  <a:pt x="261" y="456"/>
                </a:lnTo>
                <a:cubicBezTo>
                  <a:pt x="255" y="465"/>
                  <a:pt x="249" y="473"/>
                  <a:pt x="243" y="482"/>
                </a:cubicBezTo>
                <a:cubicBezTo>
                  <a:pt x="231" y="502"/>
                  <a:pt x="220" y="522"/>
                  <a:pt x="210" y="543"/>
                </a:cubicBezTo>
                <a:lnTo>
                  <a:pt x="178" y="525"/>
                </a:lnTo>
                <a:cubicBezTo>
                  <a:pt x="163" y="516"/>
                  <a:pt x="154" y="501"/>
                  <a:pt x="153" y="485"/>
                </a:cubicBezTo>
                <a:cubicBezTo>
                  <a:pt x="94" y="460"/>
                  <a:pt x="48" y="443"/>
                  <a:pt x="30" y="433"/>
                </a:cubicBezTo>
                <a:cubicBezTo>
                  <a:pt x="8" y="420"/>
                  <a:pt x="1" y="393"/>
                  <a:pt x="13" y="371"/>
                </a:cubicBezTo>
                <a:close/>
                <a:moveTo>
                  <a:pt x="657" y="254"/>
                </a:moveTo>
                <a:cubicBezTo>
                  <a:pt x="640" y="254"/>
                  <a:pt x="623" y="255"/>
                  <a:pt x="606" y="257"/>
                </a:cubicBezTo>
                <a:lnTo>
                  <a:pt x="606" y="220"/>
                </a:lnTo>
                <a:cubicBezTo>
                  <a:pt x="606" y="202"/>
                  <a:pt x="615" y="187"/>
                  <a:pt x="629" y="178"/>
                </a:cubicBezTo>
                <a:cubicBezTo>
                  <a:pt x="620" y="114"/>
                  <a:pt x="612" y="66"/>
                  <a:pt x="612" y="46"/>
                </a:cubicBezTo>
                <a:cubicBezTo>
                  <a:pt x="612" y="20"/>
                  <a:pt x="632" y="0"/>
                  <a:pt x="657" y="0"/>
                </a:cubicBezTo>
                <a:cubicBezTo>
                  <a:pt x="682" y="0"/>
                  <a:pt x="703" y="20"/>
                  <a:pt x="703" y="46"/>
                </a:cubicBezTo>
                <a:cubicBezTo>
                  <a:pt x="703" y="66"/>
                  <a:pt x="694" y="112"/>
                  <a:pt x="685" y="178"/>
                </a:cubicBezTo>
                <a:cubicBezTo>
                  <a:pt x="698" y="187"/>
                  <a:pt x="707" y="202"/>
                  <a:pt x="707" y="220"/>
                </a:cubicBezTo>
                <a:lnTo>
                  <a:pt x="707" y="257"/>
                </a:lnTo>
                <a:cubicBezTo>
                  <a:pt x="690" y="255"/>
                  <a:pt x="674" y="254"/>
                  <a:pt x="657" y="254"/>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75" name="矩形 74"/>
          <p:cNvSpPr/>
          <p:nvPr/>
        </p:nvSpPr>
        <p:spPr>
          <a:xfrm>
            <a:off x="808650" y="5165053"/>
            <a:ext cx="2668614" cy="738664"/>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6" name="矩形 75"/>
          <p:cNvSpPr/>
          <p:nvPr/>
        </p:nvSpPr>
        <p:spPr>
          <a:xfrm>
            <a:off x="808649" y="4842258"/>
            <a:ext cx="2668616" cy="369332"/>
          </a:xfrm>
          <a:prstGeom prst="rect">
            <a:avLst/>
          </a:prstGeom>
        </p:spPr>
        <p:txBody>
          <a:bodyPr wrap="square">
            <a:spAutoFit/>
          </a:bodyPr>
          <a:lstStyle/>
          <a:p>
            <a:pPr algn="ctr"/>
            <a:r>
              <a:rPr lang="zh-CN" altLang="en-US" dirty="0" smtClean="0">
                <a:solidFill>
                  <a:schemeClr val="tx1">
                    <a:lumMod val="75000"/>
                    <a:lumOff val="25000"/>
                  </a:schemeClr>
                </a:solidFill>
                <a:latin typeface="方正兰亭中黑_GBK" panose="02000000000000000000" pitchFamily="2" charset="-122"/>
                <a:ea typeface="方正兰亭中黑_GBK" panose="02000000000000000000" pitchFamily="2" charset="-122"/>
              </a:rPr>
              <a:t>添加您的标题</a:t>
            </a:r>
            <a:endParaRPr lang="zh-CN" altLang="en-US"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78" name="矩形 77"/>
          <p:cNvSpPr/>
          <p:nvPr/>
        </p:nvSpPr>
        <p:spPr>
          <a:xfrm>
            <a:off x="4734183" y="5165053"/>
            <a:ext cx="2668614" cy="738664"/>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9" name="矩形 78"/>
          <p:cNvSpPr/>
          <p:nvPr/>
        </p:nvSpPr>
        <p:spPr>
          <a:xfrm>
            <a:off x="4734182" y="4842258"/>
            <a:ext cx="2668616" cy="369332"/>
          </a:xfrm>
          <a:prstGeom prst="rect">
            <a:avLst/>
          </a:prstGeom>
        </p:spPr>
        <p:txBody>
          <a:bodyPr wrap="square">
            <a:spAutoFit/>
          </a:bodyPr>
          <a:lstStyle/>
          <a:p>
            <a:pPr algn="ctr"/>
            <a:r>
              <a:rPr lang="zh-CN" altLang="en-US" dirty="0" smtClean="0">
                <a:solidFill>
                  <a:schemeClr val="tx1">
                    <a:lumMod val="75000"/>
                    <a:lumOff val="25000"/>
                  </a:schemeClr>
                </a:solidFill>
                <a:latin typeface="方正兰亭中黑_GBK" panose="02000000000000000000" pitchFamily="2" charset="-122"/>
                <a:ea typeface="方正兰亭中黑_GBK" panose="02000000000000000000" pitchFamily="2" charset="-122"/>
              </a:rPr>
              <a:t>添加您的标题</a:t>
            </a:r>
            <a:endParaRPr lang="zh-CN" altLang="en-US"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81" name="矩形 80"/>
          <p:cNvSpPr/>
          <p:nvPr/>
        </p:nvSpPr>
        <p:spPr>
          <a:xfrm>
            <a:off x="8659718" y="5165053"/>
            <a:ext cx="2668614" cy="738664"/>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2" name="矩形 81"/>
          <p:cNvSpPr/>
          <p:nvPr/>
        </p:nvSpPr>
        <p:spPr>
          <a:xfrm>
            <a:off x="8659717" y="4842258"/>
            <a:ext cx="2668616" cy="369332"/>
          </a:xfrm>
          <a:prstGeom prst="rect">
            <a:avLst/>
          </a:prstGeom>
        </p:spPr>
        <p:txBody>
          <a:bodyPr wrap="square">
            <a:spAutoFit/>
          </a:bodyPr>
          <a:lstStyle/>
          <a:p>
            <a:pPr algn="ctr"/>
            <a:r>
              <a:rPr lang="zh-CN" altLang="en-US" dirty="0" smtClean="0">
                <a:solidFill>
                  <a:schemeClr val="tx1">
                    <a:lumMod val="75000"/>
                    <a:lumOff val="25000"/>
                  </a:schemeClr>
                </a:solidFill>
                <a:latin typeface="方正兰亭中黑_GBK" panose="02000000000000000000" pitchFamily="2" charset="-122"/>
                <a:ea typeface="方正兰亭中黑_GBK" panose="02000000000000000000" pitchFamily="2" charset="-122"/>
              </a:rPr>
              <a:t>添加您的标题</a:t>
            </a:r>
            <a:endParaRPr lang="zh-CN" altLang="en-US"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84" name="矩形 83"/>
          <p:cNvSpPr/>
          <p:nvPr/>
        </p:nvSpPr>
        <p:spPr>
          <a:xfrm>
            <a:off x="2753233" y="1660739"/>
            <a:ext cx="2668614" cy="738664"/>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5" name="矩形 84"/>
          <p:cNvSpPr/>
          <p:nvPr/>
        </p:nvSpPr>
        <p:spPr>
          <a:xfrm>
            <a:off x="2753232" y="1337944"/>
            <a:ext cx="2668616" cy="369332"/>
          </a:xfrm>
          <a:prstGeom prst="rect">
            <a:avLst/>
          </a:prstGeom>
        </p:spPr>
        <p:txBody>
          <a:bodyPr wrap="square">
            <a:spAutoFit/>
          </a:bodyPr>
          <a:lstStyle/>
          <a:p>
            <a:pPr algn="ctr"/>
            <a:r>
              <a:rPr lang="zh-CN" altLang="en-US" dirty="0" smtClean="0">
                <a:solidFill>
                  <a:schemeClr val="tx1">
                    <a:lumMod val="75000"/>
                    <a:lumOff val="25000"/>
                  </a:schemeClr>
                </a:solidFill>
                <a:latin typeface="方正兰亭中黑_GBK" panose="02000000000000000000" pitchFamily="2" charset="-122"/>
                <a:ea typeface="方正兰亭中黑_GBK" panose="02000000000000000000" pitchFamily="2" charset="-122"/>
              </a:rPr>
              <a:t>添加您的标题</a:t>
            </a:r>
            <a:endParaRPr lang="zh-CN" altLang="en-US"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87" name="矩形 86"/>
          <p:cNvSpPr/>
          <p:nvPr/>
        </p:nvSpPr>
        <p:spPr>
          <a:xfrm>
            <a:off x="6678768" y="1660739"/>
            <a:ext cx="2668614" cy="738664"/>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8" name="矩形 87"/>
          <p:cNvSpPr/>
          <p:nvPr/>
        </p:nvSpPr>
        <p:spPr>
          <a:xfrm>
            <a:off x="6678767" y="1337944"/>
            <a:ext cx="2668616" cy="369332"/>
          </a:xfrm>
          <a:prstGeom prst="rect">
            <a:avLst/>
          </a:prstGeom>
        </p:spPr>
        <p:txBody>
          <a:bodyPr wrap="square">
            <a:spAutoFit/>
          </a:bodyPr>
          <a:lstStyle/>
          <a:p>
            <a:pPr algn="ctr"/>
            <a:r>
              <a:rPr lang="zh-CN" altLang="en-US" dirty="0" smtClean="0">
                <a:solidFill>
                  <a:schemeClr val="tx1">
                    <a:lumMod val="75000"/>
                    <a:lumOff val="25000"/>
                  </a:schemeClr>
                </a:solidFill>
                <a:latin typeface="方正兰亭中黑_GBK" panose="02000000000000000000" pitchFamily="2" charset="-122"/>
                <a:ea typeface="方正兰亭中黑_GBK" panose="02000000000000000000" pitchFamily="2" charset="-122"/>
              </a:rPr>
              <a:t>添加您的标题</a:t>
            </a:r>
            <a:endParaRPr lang="zh-CN" altLang="en-US"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anim calcmode="lin" valueType="num">
                                      <p:cBhvr>
                                        <p:cTn id="8" dur="500" fill="hold"/>
                                        <p:tgtEl>
                                          <p:spTgt spid="32"/>
                                        </p:tgtEl>
                                        <p:attrNameLst>
                                          <p:attrName>ppt_x</p:attrName>
                                        </p:attrNameLst>
                                      </p:cBhvr>
                                      <p:tavLst>
                                        <p:tav tm="0">
                                          <p:val>
                                            <p:strVal val="#ppt_x"/>
                                          </p:val>
                                        </p:tav>
                                        <p:tav tm="100000">
                                          <p:val>
                                            <p:strVal val="#ppt_x"/>
                                          </p:val>
                                        </p:tav>
                                      </p:tavLst>
                                    </p:anim>
                                    <p:anim calcmode="lin" valueType="num">
                                      <p:cBhvr>
                                        <p:cTn id="9" dur="500" fill="hold"/>
                                        <p:tgtEl>
                                          <p:spTgt spid="3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20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anim calcmode="lin" valueType="num">
                                      <p:cBhvr>
                                        <p:cTn id="13" dur="500" fill="hold"/>
                                        <p:tgtEl>
                                          <p:spTgt spid="36"/>
                                        </p:tgtEl>
                                        <p:attrNameLst>
                                          <p:attrName>ppt_x</p:attrName>
                                        </p:attrNameLst>
                                      </p:cBhvr>
                                      <p:tavLst>
                                        <p:tav tm="0">
                                          <p:val>
                                            <p:strVal val="#ppt_x"/>
                                          </p:val>
                                        </p:tav>
                                        <p:tav tm="100000">
                                          <p:val>
                                            <p:strVal val="#ppt_x"/>
                                          </p:val>
                                        </p:tav>
                                      </p:tavLst>
                                    </p:anim>
                                    <p:anim calcmode="lin" valueType="num">
                                      <p:cBhvr>
                                        <p:cTn id="14" dur="500" fill="hold"/>
                                        <p:tgtEl>
                                          <p:spTgt spid="3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40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500"/>
                                        <p:tgtEl>
                                          <p:spTgt spid="33"/>
                                        </p:tgtEl>
                                      </p:cBhvr>
                                    </p:animEffect>
                                    <p:anim calcmode="lin" valueType="num">
                                      <p:cBhvr>
                                        <p:cTn id="18" dur="500" fill="hold"/>
                                        <p:tgtEl>
                                          <p:spTgt spid="33"/>
                                        </p:tgtEl>
                                        <p:attrNameLst>
                                          <p:attrName>ppt_x</p:attrName>
                                        </p:attrNameLst>
                                      </p:cBhvr>
                                      <p:tavLst>
                                        <p:tav tm="0">
                                          <p:val>
                                            <p:strVal val="#ppt_x"/>
                                          </p:val>
                                        </p:tav>
                                        <p:tav tm="100000">
                                          <p:val>
                                            <p:strVal val="#ppt_x"/>
                                          </p:val>
                                        </p:tav>
                                      </p:tavLst>
                                    </p:anim>
                                    <p:anim calcmode="lin" valueType="num">
                                      <p:cBhvr>
                                        <p:cTn id="19" dur="500" fill="hold"/>
                                        <p:tgtEl>
                                          <p:spTgt spid="33"/>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60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anim calcmode="lin" valueType="num">
                                      <p:cBhvr>
                                        <p:cTn id="23" dur="500" fill="hold"/>
                                        <p:tgtEl>
                                          <p:spTgt spid="35"/>
                                        </p:tgtEl>
                                        <p:attrNameLst>
                                          <p:attrName>ppt_x</p:attrName>
                                        </p:attrNameLst>
                                      </p:cBhvr>
                                      <p:tavLst>
                                        <p:tav tm="0">
                                          <p:val>
                                            <p:strVal val="#ppt_x"/>
                                          </p:val>
                                        </p:tav>
                                        <p:tav tm="100000">
                                          <p:val>
                                            <p:strVal val="#ppt_x"/>
                                          </p:val>
                                        </p:tav>
                                      </p:tavLst>
                                    </p:anim>
                                    <p:anim calcmode="lin" valueType="num">
                                      <p:cBhvr>
                                        <p:cTn id="24" dur="500" fill="hold"/>
                                        <p:tgtEl>
                                          <p:spTgt spid="3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80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anim calcmode="lin" valueType="num">
                                      <p:cBhvr>
                                        <p:cTn id="28" dur="500" fill="hold"/>
                                        <p:tgtEl>
                                          <p:spTgt spid="34"/>
                                        </p:tgtEl>
                                        <p:attrNameLst>
                                          <p:attrName>ppt_x</p:attrName>
                                        </p:attrNameLst>
                                      </p:cBhvr>
                                      <p:tavLst>
                                        <p:tav tm="0">
                                          <p:val>
                                            <p:strVal val="#ppt_x"/>
                                          </p:val>
                                        </p:tav>
                                        <p:tav tm="100000">
                                          <p:val>
                                            <p:strVal val="#ppt_x"/>
                                          </p:val>
                                        </p:tav>
                                      </p:tavLst>
                                    </p:anim>
                                    <p:anim calcmode="lin" valueType="num">
                                      <p:cBhvr>
                                        <p:cTn id="29" dur="500" fill="hold"/>
                                        <p:tgtEl>
                                          <p:spTgt spid="34"/>
                                        </p:tgtEl>
                                        <p:attrNameLst>
                                          <p:attrName>ppt_y</p:attrName>
                                        </p:attrNameLst>
                                      </p:cBhvr>
                                      <p:tavLst>
                                        <p:tav tm="0">
                                          <p:val>
                                            <p:strVal val="#ppt_y+.1"/>
                                          </p:val>
                                        </p:tav>
                                        <p:tav tm="100000">
                                          <p:val>
                                            <p:strVal val="#ppt_y"/>
                                          </p:val>
                                        </p:tav>
                                      </p:tavLst>
                                    </p:anim>
                                  </p:childTnLst>
                                </p:cTn>
                              </p:par>
                            </p:childTnLst>
                          </p:cTn>
                        </p:par>
                        <p:par>
                          <p:cTn id="30" fill="hold">
                            <p:stCondLst>
                              <p:cond delay="500"/>
                            </p:stCondLst>
                            <p:childTnLst>
                              <p:par>
                                <p:cTn id="31" presetID="53" presetClass="entr" presetSubtype="16" fill="hold" nodeType="after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p:cTn id="33" dur="250" fill="hold"/>
                                        <p:tgtEl>
                                          <p:spTgt spid="47"/>
                                        </p:tgtEl>
                                        <p:attrNameLst>
                                          <p:attrName>ppt_w</p:attrName>
                                        </p:attrNameLst>
                                      </p:cBhvr>
                                      <p:tavLst>
                                        <p:tav tm="0">
                                          <p:val>
                                            <p:fltVal val="0"/>
                                          </p:val>
                                        </p:tav>
                                        <p:tav tm="100000">
                                          <p:val>
                                            <p:strVal val="#ppt_w"/>
                                          </p:val>
                                        </p:tav>
                                      </p:tavLst>
                                    </p:anim>
                                    <p:anim calcmode="lin" valueType="num">
                                      <p:cBhvr>
                                        <p:cTn id="34" dur="250" fill="hold"/>
                                        <p:tgtEl>
                                          <p:spTgt spid="47"/>
                                        </p:tgtEl>
                                        <p:attrNameLst>
                                          <p:attrName>ppt_h</p:attrName>
                                        </p:attrNameLst>
                                      </p:cBhvr>
                                      <p:tavLst>
                                        <p:tav tm="0">
                                          <p:val>
                                            <p:fltVal val="0"/>
                                          </p:val>
                                        </p:tav>
                                        <p:tav tm="100000">
                                          <p:val>
                                            <p:strVal val="#ppt_h"/>
                                          </p:val>
                                        </p:tav>
                                      </p:tavLst>
                                    </p:anim>
                                    <p:animEffect transition="in" filter="fade">
                                      <p:cBhvr>
                                        <p:cTn id="35" dur="250"/>
                                        <p:tgtEl>
                                          <p:spTgt spid="47"/>
                                        </p:tgtEl>
                                      </p:cBhvr>
                                    </p:animEffect>
                                  </p:childTnLst>
                                </p:cTn>
                              </p:par>
                              <p:par>
                                <p:cTn id="36" presetID="6" presetClass="emph" presetSubtype="0" decel="100000" fill="hold" nodeType="withEffect">
                                  <p:stCondLst>
                                    <p:cond delay="200"/>
                                  </p:stCondLst>
                                  <p:childTnLst>
                                    <p:animScale>
                                      <p:cBhvr>
                                        <p:cTn id="37" dur="250" fill="hold"/>
                                        <p:tgtEl>
                                          <p:spTgt spid="47"/>
                                        </p:tgtEl>
                                      </p:cBhvr>
                                      <p:by x="120000" y="120000"/>
                                    </p:animScale>
                                  </p:childTnLst>
                                </p:cTn>
                              </p:par>
                              <p:par>
                                <p:cTn id="38" presetID="6" presetClass="emph" presetSubtype="0" decel="100000" fill="hold" nodeType="withEffect">
                                  <p:stCondLst>
                                    <p:cond delay="400"/>
                                  </p:stCondLst>
                                  <p:childTnLst>
                                    <p:animScale>
                                      <p:cBhvr>
                                        <p:cTn id="39" dur="250" fill="hold"/>
                                        <p:tgtEl>
                                          <p:spTgt spid="47"/>
                                        </p:tgtEl>
                                      </p:cBhvr>
                                      <p:by x="83000" y="83000"/>
                                    </p:animScale>
                                  </p:childTnLst>
                                </p:cTn>
                              </p:par>
                              <p:par>
                                <p:cTn id="40" presetID="53" presetClass="entr" presetSubtype="16" fill="hold" grpId="0" nodeType="withEffect">
                                  <p:stCondLst>
                                    <p:cond delay="400"/>
                                  </p:stCondLst>
                                  <p:childTnLst>
                                    <p:set>
                                      <p:cBhvr>
                                        <p:cTn id="41" dur="1" fill="hold">
                                          <p:stCondLst>
                                            <p:cond delay="0"/>
                                          </p:stCondLst>
                                        </p:cTn>
                                        <p:tgtEl>
                                          <p:spTgt spid="76"/>
                                        </p:tgtEl>
                                        <p:attrNameLst>
                                          <p:attrName>style.visibility</p:attrName>
                                        </p:attrNameLst>
                                      </p:cBhvr>
                                      <p:to>
                                        <p:strVal val="visible"/>
                                      </p:to>
                                    </p:set>
                                    <p:anim calcmode="lin" valueType="num">
                                      <p:cBhvr>
                                        <p:cTn id="42" dur="250" fill="hold"/>
                                        <p:tgtEl>
                                          <p:spTgt spid="76"/>
                                        </p:tgtEl>
                                        <p:attrNameLst>
                                          <p:attrName>ppt_w</p:attrName>
                                        </p:attrNameLst>
                                      </p:cBhvr>
                                      <p:tavLst>
                                        <p:tav tm="0">
                                          <p:val>
                                            <p:fltVal val="0"/>
                                          </p:val>
                                        </p:tav>
                                        <p:tav tm="100000">
                                          <p:val>
                                            <p:strVal val="#ppt_w"/>
                                          </p:val>
                                        </p:tav>
                                      </p:tavLst>
                                    </p:anim>
                                    <p:anim calcmode="lin" valueType="num">
                                      <p:cBhvr>
                                        <p:cTn id="43" dur="250" fill="hold"/>
                                        <p:tgtEl>
                                          <p:spTgt spid="76"/>
                                        </p:tgtEl>
                                        <p:attrNameLst>
                                          <p:attrName>ppt_h</p:attrName>
                                        </p:attrNameLst>
                                      </p:cBhvr>
                                      <p:tavLst>
                                        <p:tav tm="0">
                                          <p:val>
                                            <p:fltVal val="0"/>
                                          </p:val>
                                        </p:tav>
                                        <p:tav tm="100000">
                                          <p:val>
                                            <p:strVal val="#ppt_h"/>
                                          </p:val>
                                        </p:tav>
                                      </p:tavLst>
                                    </p:anim>
                                    <p:animEffect transition="in" filter="fade">
                                      <p:cBhvr>
                                        <p:cTn id="44" dur="250"/>
                                        <p:tgtEl>
                                          <p:spTgt spid="76"/>
                                        </p:tgtEl>
                                      </p:cBhvr>
                                    </p:animEffect>
                                  </p:childTnLst>
                                </p:cTn>
                              </p:par>
                              <p:par>
                                <p:cTn id="45" presetID="6" presetClass="emph" presetSubtype="0" decel="100000" fill="hold" grpId="1" nodeType="withEffect">
                                  <p:stCondLst>
                                    <p:cond delay="600"/>
                                  </p:stCondLst>
                                  <p:childTnLst>
                                    <p:animScale>
                                      <p:cBhvr>
                                        <p:cTn id="46" dur="250" fill="hold"/>
                                        <p:tgtEl>
                                          <p:spTgt spid="76"/>
                                        </p:tgtEl>
                                      </p:cBhvr>
                                      <p:by x="120000" y="120000"/>
                                    </p:animScale>
                                  </p:childTnLst>
                                </p:cTn>
                              </p:par>
                              <p:par>
                                <p:cTn id="47" presetID="6" presetClass="emph" presetSubtype="0" decel="100000" fill="hold" grpId="2" nodeType="withEffect">
                                  <p:stCondLst>
                                    <p:cond delay="800"/>
                                  </p:stCondLst>
                                  <p:childTnLst>
                                    <p:animScale>
                                      <p:cBhvr>
                                        <p:cTn id="48" dur="250" fill="hold"/>
                                        <p:tgtEl>
                                          <p:spTgt spid="76"/>
                                        </p:tgtEl>
                                      </p:cBhvr>
                                      <p:by x="83000" y="83000"/>
                                    </p:animScale>
                                  </p:childTnLst>
                                </p:cTn>
                              </p:par>
                            </p:childTnLst>
                          </p:cTn>
                        </p:par>
                        <p:par>
                          <p:cTn id="49" fill="hold">
                            <p:stCondLst>
                              <p:cond delay="1000"/>
                            </p:stCondLst>
                            <p:childTnLst>
                              <p:par>
                                <p:cTn id="50" presetID="53" presetClass="entr" presetSubtype="16" fill="hold" grpId="0" nodeType="afterEffect">
                                  <p:stCondLst>
                                    <p:cond delay="0"/>
                                  </p:stCondLst>
                                  <p:iterate type="lt">
                                    <p:tmPct val="10000"/>
                                  </p:iterate>
                                  <p:childTnLst>
                                    <p:set>
                                      <p:cBhvr>
                                        <p:cTn id="51" dur="1" fill="hold">
                                          <p:stCondLst>
                                            <p:cond delay="0"/>
                                          </p:stCondLst>
                                        </p:cTn>
                                        <p:tgtEl>
                                          <p:spTgt spid="75"/>
                                        </p:tgtEl>
                                        <p:attrNameLst>
                                          <p:attrName>style.visibility</p:attrName>
                                        </p:attrNameLst>
                                      </p:cBhvr>
                                      <p:to>
                                        <p:strVal val="visible"/>
                                      </p:to>
                                    </p:set>
                                    <p:anim calcmode="lin" valueType="num">
                                      <p:cBhvr>
                                        <p:cTn id="52" dur="250" fill="hold"/>
                                        <p:tgtEl>
                                          <p:spTgt spid="75"/>
                                        </p:tgtEl>
                                        <p:attrNameLst>
                                          <p:attrName>ppt_w</p:attrName>
                                        </p:attrNameLst>
                                      </p:cBhvr>
                                      <p:tavLst>
                                        <p:tav tm="0">
                                          <p:val>
                                            <p:fltVal val="0"/>
                                          </p:val>
                                        </p:tav>
                                        <p:tav tm="100000">
                                          <p:val>
                                            <p:strVal val="#ppt_w"/>
                                          </p:val>
                                        </p:tav>
                                      </p:tavLst>
                                    </p:anim>
                                    <p:anim calcmode="lin" valueType="num">
                                      <p:cBhvr>
                                        <p:cTn id="53" dur="250" fill="hold"/>
                                        <p:tgtEl>
                                          <p:spTgt spid="75"/>
                                        </p:tgtEl>
                                        <p:attrNameLst>
                                          <p:attrName>ppt_h</p:attrName>
                                        </p:attrNameLst>
                                      </p:cBhvr>
                                      <p:tavLst>
                                        <p:tav tm="0">
                                          <p:val>
                                            <p:fltVal val="0"/>
                                          </p:val>
                                        </p:tav>
                                        <p:tav tm="100000">
                                          <p:val>
                                            <p:strVal val="#ppt_h"/>
                                          </p:val>
                                        </p:tav>
                                      </p:tavLst>
                                    </p:anim>
                                    <p:animEffect transition="in" filter="fade">
                                      <p:cBhvr>
                                        <p:cTn id="54" dur="250"/>
                                        <p:tgtEl>
                                          <p:spTgt spid="75"/>
                                        </p:tgtEl>
                                      </p:cBhvr>
                                    </p:animEffect>
                                  </p:childTnLst>
                                </p:cTn>
                              </p:par>
                            </p:childTnLst>
                          </p:cTn>
                        </p:par>
                        <p:par>
                          <p:cTn id="55" fill="hold">
                            <p:stCondLst>
                              <p:cond delay="3524"/>
                            </p:stCondLst>
                            <p:childTnLst>
                              <p:par>
                                <p:cTn id="56" presetID="53" presetClass="entr" presetSubtype="16" fill="hold" nodeType="afterEffect">
                                  <p:stCondLst>
                                    <p:cond delay="0"/>
                                  </p:stCondLst>
                                  <p:childTnLst>
                                    <p:set>
                                      <p:cBhvr>
                                        <p:cTn id="57" dur="1" fill="hold">
                                          <p:stCondLst>
                                            <p:cond delay="0"/>
                                          </p:stCondLst>
                                        </p:cTn>
                                        <p:tgtEl>
                                          <p:spTgt spid="56"/>
                                        </p:tgtEl>
                                        <p:attrNameLst>
                                          <p:attrName>style.visibility</p:attrName>
                                        </p:attrNameLst>
                                      </p:cBhvr>
                                      <p:to>
                                        <p:strVal val="visible"/>
                                      </p:to>
                                    </p:set>
                                    <p:anim calcmode="lin" valueType="num">
                                      <p:cBhvr>
                                        <p:cTn id="58" dur="250" fill="hold"/>
                                        <p:tgtEl>
                                          <p:spTgt spid="56"/>
                                        </p:tgtEl>
                                        <p:attrNameLst>
                                          <p:attrName>ppt_w</p:attrName>
                                        </p:attrNameLst>
                                      </p:cBhvr>
                                      <p:tavLst>
                                        <p:tav tm="0">
                                          <p:val>
                                            <p:fltVal val="0"/>
                                          </p:val>
                                        </p:tav>
                                        <p:tav tm="100000">
                                          <p:val>
                                            <p:strVal val="#ppt_w"/>
                                          </p:val>
                                        </p:tav>
                                      </p:tavLst>
                                    </p:anim>
                                    <p:anim calcmode="lin" valueType="num">
                                      <p:cBhvr>
                                        <p:cTn id="59" dur="250" fill="hold"/>
                                        <p:tgtEl>
                                          <p:spTgt spid="56"/>
                                        </p:tgtEl>
                                        <p:attrNameLst>
                                          <p:attrName>ppt_h</p:attrName>
                                        </p:attrNameLst>
                                      </p:cBhvr>
                                      <p:tavLst>
                                        <p:tav tm="0">
                                          <p:val>
                                            <p:fltVal val="0"/>
                                          </p:val>
                                        </p:tav>
                                        <p:tav tm="100000">
                                          <p:val>
                                            <p:strVal val="#ppt_h"/>
                                          </p:val>
                                        </p:tav>
                                      </p:tavLst>
                                    </p:anim>
                                    <p:animEffect transition="in" filter="fade">
                                      <p:cBhvr>
                                        <p:cTn id="60" dur="250"/>
                                        <p:tgtEl>
                                          <p:spTgt spid="56"/>
                                        </p:tgtEl>
                                      </p:cBhvr>
                                    </p:animEffect>
                                  </p:childTnLst>
                                </p:cTn>
                              </p:par>
                              <p:par>
                                <p:cTn id="61" presetID="6" presetClass="emph" presetSubtype="0" decel="100000" fill="hold" nodeType="withEffect">
                                  <p:stCondLst>
                                    <p:cond delay="200"/>
                                  </p:stCondLst>
                                  <p:childTnLst>
                                    <p:animScale>
                                      <p:cBhvr>
                                        <p:cTn id="62" dur="250" fill="hold"/>
                                        <p:tgtEl>
                                          <p:spTgt spid="56"/>
                                        </p:tgtEl>
                                      </p:cBhvr>
                                      <p:by x="120000" y="120000"/>
                                    </p:animScale>
                                  </p:childTnLst>
                                </p:cTn>
                              </p:par>
                              <p:par>
                                <p:cTn id="63" presetID="6" presetClass="emph" presetSubtype="0" decel="100000" fill="hold" nodeType="withEffect">
                                  <p:stCondLst>
                                    <p:cond delay="400"/>
                                  </p:stCondLst>
                                  <p:childTnLst>
                                    <p:animScale>
                                      <p:cBhvr>
                                        <p:cTn id="64" dur="250" fill="hold"/>
                                        <p:tgtEl>
                                          <p:spTgt spid="56"/>
                                        </p:tgtEl>
                                      </p:cBhvr>
                                      <p:by x="83000" y="83000"/>
                                    </p:animScale>
                                  </p:childTnLst>
                                </p:cTn>
                              </p:par>
                              <p:par>
                                <p:cTn id="65" presetID="53" presetClass="entr" presetSubtype="16" fill="hold" grpId="0" nodeType="withEffect">
                                  <p:stCondLst>
                                    <p:cond delay="400"/>
                                  </p:stCondLst>
                                  <p:childTnLst>
                                    <p:set>
                                      <p:cBhvr>
                                        <p:cTn id="66" dur="1" fill="hold">
                                          <p:stCondLst>
                                            <p:cond delay="0"/>
                                          </p:stCondLst>
                                        </p:cTn>
                                        <p:tgtEl>
                                          <p:spTgt spid="85"/>
                                        </p:tgtEl>
                                        <p:attrNameLst>
                                          <p:attrName>style.visibility</p:attrName>
                                        </p:attrNameLst>
                                      </p:cBhvr>
                                      <p:to>
                                        <p:strVal val="visible"/>
                                      </p:to>
                                    </p:set>
                                    <p:anim calcmode="lin" valueType="num">
                                      <p:cBhvr>
                                        <p:cTn id="67" dur="250" fill="hold"/>
                                        <p:tgtEl>
                                          <p:spTgt spid="85"/>
                                        </p:tgtEl>
                                        <p:attrNameLst>
                                          <p:attrName>ppt_w</p:attrName>
                                        </p:attrNameLst>
                                      </p:cBhvr>
                                      <p:tavLst>
                                        <p:tav tm="0">
                                          <p:val>
                                            <p:fltVal val="0"/>
                                          </p:val>
                                        </p:tav>
                                        <p:tav tm="100000">
                                          <p:val>
                                            <p:strVal val="#ppt_w"/>
                                          </p:val>
                                        </p:tav>
                                      </p:tavLst>
                                    </p:anim>
                                    <p:anim calcmode="lin" valueType="num">
                                      <p:cBhvr>
                                        <p:cTn id="68" dur="250" fill="hold"/>
                                        <p:tgtEl>
                                          <p:spTgt spid="85"/>
                                        </p:tgtEl>
                                        <p:attrNameLst>
                                          <p:attrName>ppt_h</p:attrName>
                                        </p:attrNameLst>
                                      </p:cBhvr>
                                      <p:tavLst>
                                        <p:tav tm="0">
                                          <p:val>
                                            <p:fltVal val="0"/>
                                          </p:val>
                                        </p:tav>
                                        <p:tav tm="100000">
                                          <p:val>
                                            <p:strVal val="#ppt_h"/>
                                          </p:val>
                                        </p:tav>
                                      </p:tavLst>
                                    </p:anim>
                                    <p:animEffect transition="in" filter="fade">
                                      <p:cBhvr>
                                        <p:cTn id="69" dur="250"/>
                                        <p:tgtEl>
                                          <p:spTgt spid="85"/>
                                        </p:tgtEl>
                                      </p:cBhvr>
                                    </p:animEffect>
                                  </p:childTnLst>
                                </p:cTn>
                              </p:par>
                              <p:par>
                                <p:cTn id="70" presetID="6" presetClass="emph" presetSubtype="0" decel="100000" fill="hold" grpId="1" nodeType="withEffect">
                                  <p:stCondLst>
                                    <p:cond delay="600"/>
                                  </p:stCondLst>
                                  <p:childTnLst>
                                    <p:animScale>
                                      <p:cBhvr>
                                        <p:cTn id="71" dur="250" fill="hold"/>
                                        <p:tgtEl>
                                          <p:spTgt spid="85"/>
                                        </p:tgtEl>
                                      </p:cBhvr>
                                      <p:by x="120000" y="120000"/>
                                    </p:animScale>
                                  </p:childTnLst>
                                </p:cTn>
                              </p:par>
                              <p:par>
                                <p:cTn id="72" presetID="6" presetClass="emph" presetSubtype="0" decel="100000" fill="hold" grpId="2" nodeType="withEffect">
                                  <p:stCondLst>
                                    <p:cond delay="800"/>
                                  </p:stCondLst>
                                  <p:childTnLst>
                                    <p:animScale>
                                      <p:cBhvr>
                                        <p:cTn id="73" dur="250" fill="hold"/>
                                        <p:tgtEl>
                                          <p:spTgt spid="85"/>
                                        </p:tgtEl>
                                      </p:cBhvr>
                                      <p:by x="83000" y="83000"/>
                                    </p:animScale>
                                  </p:childTnLst>
                                </p:cTn>
                              </p:par>
                            </p:childTnLst>
                          </p:cTn>
                        </p:par>
                        <p:par>
                          <p:cTn id="74" fill="hold">
                            <p:stCondLst>
                              <p:cond delay="4024"/>
                            </p:stCondLst>
                            <p:childTnLst>
                              <p:par>
                                <p:cTn id="75" presetID="53" presetClass="entr" presetSubtype="16" fill="hold" grpId="0" nodeType="afterEffect">
                                  <p:stCondLst>
                                    <p:cond delay="0"/>
                                  </p:stCondLst>
                                  <p:iterate type="lt">
                                    <p:tmPct val="10000"/>
                                  </p:iterate>
                                  <p:childTnLst>
                                    <p:set>
                                      <p:cBhvr>
                                        <p:cTn id="76" dur="1" fill="hold">
                                          <p:stCondLst>
                                            <p:cond delay="0"/>
                                          </p:stCondLst>
                                        </p:cTn>
                                        <p:tgtEl>
                                          <p:spTgt spid="84"/>
                                        </p:tgtEl>
                                        <p:attrNameLst>
                                          <p:attrName>style.visibility</p:attrName>
                                        </p:attrNameLst>
                                      </p:cBhvr>
                                      <p:to>
                                        <p:strVal val="visible"/>
                                      </p:to>
                                    </p:set>
                                    <p:anim calcmode="lin" valueType="num">
                                      <p:cBhvr>
                                        <p:cTn id="77" dur="250" fill="hold"/>
                                        <p:tgtEl>
                                          <p:spTgt spid="84"/>
                                        </p:tgtEl>
                                        <p:attrNameLst>
                                          <p:attrName>ppt_w</p:attrName>
                                        </p:attrNameLst>
                                      </p:cBhvr>
                                      <p:tavLst>
                                        <p:tav tm="0">
                                          <p:val>
                                            <p:fltVal val="0"/>
                                          </p:val>
                                        </p:tav>
                                        <p:tav tm="100000">
                                          <p:val>
                                            <p:strVal val="#ppt_w"/>
                                          </p:val>
                                        </p:tav>
                                      </p:tavLst>
                                    </p:anim>
                                    <p:anim calcmode="lin" valueType="num">
                                      <p:cBhvr>
                                        <p:cTn id="78" dur="250" fill="hold"/>
                                        <p:tgtEl>
                                          <p:spTgt spid="84"/>
                                        </p:tgtEl>
                                        <p:attrNameLst>
                                          <p:attrName>ppt_h</p:attrName>
                                        </p:attrNameLst>
                                      </p:cBhvr>
                                      <p:tavLst>
                                        <p:tav tm="0">
                                          <p:val>
                                            <p:fltVal val="0"/>
                                          </p:val>
                                        </p:tav>
                                        <p:tav tm="100000">
                                          <p:val>
                                            <p:strVal val="#ppt_h"/>
                                          </p:val>
                                        </p:tav>
                                      </p:tavLst>
                                    </p:anim>
                                    <p:animEffect transition="in" filter="fade">
                                      <p:cBhvr>
                                        <p:cTn id="79" dur="250"/>
                                        <p:tgtEl>
                                          <p:spTgt spid="84"/>
                                        </p:tgtEl>
                                      </p:cBhvr>
                                    </p:animEffect>
                                  </p:childTnLst>
                                </p:cTn>
                              </p:par>
                            </p:childTnLst>
                          </p:cTn>
                        </p:par>
                        <p:par>
                          <p:cTn id="80" fill="hold">
                            <p:stCondLst>
                              <p:cond delay="5750"/>
                            </p:stCondLst>
                            <p:childTnLst>
                              <p:par>
                                <p:cTn id="81" presetID="53" presetClass="entr" presetSubtype="16" fill="hold" grpId="0" nodeType="afterEffect">
                                  <p:stCondLst>
                                    <p:cond delay="0"/>
                                  </p:stCondLst>
                                  <p:childTnLst>
                                    <p:set>
                                      <p:cBhvr>
                                        <p:cTn id="82" dur="1" fill="hold">
                                          <p:stCondLst>
                                            <p:cond delay="0"/>
                                          </p:stCondLst>
                                        </p:cTn>
                                        <p:tgtEl>
                                          <p:spTgt spid="74"/>
                                        </p:tgtEl>
                                        <p:attrNameLst>
                                          <p:attrName>style.visibility</p:attrName>
                                        </p:attrNameLst>
                                      </p:cBhvr>
                                      <p:to>
                                        <p:strVal val="visible"/>
                                      </p:to>
                                    </p:set>
                                    <p:anim calcmode="lin" valueType="num">
                                      <p:cBhvr>
                                        <p:cTn id="83" dur="250" fill="hold"/>
                                        <p:tgtEl>
                                          <p:spTgt spid="74"/>
                                        </p:tgtEl>
                                        <p:attrNameLst>
                                          <p:attrName>ppt_w</p:attrName>
                                        </p:attrNameLst>
                                      </p:cBhvr>
                                      <p:tavLst>
                                        <p:tav tm="0">
                                          <p:val>
                                            <p:fltVal val="0"/>
                                          </p:val>
                                        </p:tav>
                                        <p:tav tm="100000">
                                          <p:val>
                                            <p:strVal val="#ppt_w"/>
                                          </p:val>
                                        </p:tav>
                                      </p:tavLst>
                                    </p:anim>
                                    <p:anim calcmode="lin" valueType="num">
                                      <p:cBhvr>
                                        <p:cTn id="84" dur="250" fill="hold"/>
                                        <p:tgtEl>
                                          <p:spTgt spid="74"/>
                                        </p:tgtEl>
                                        <p:attrNameLst>
                                          <p:attrName>ppt_h</p:attrName>
                                        </p:attrNameLst>
                                      </p:cBhvr>
                                      <p:tavLst>
                                        <p:tav tm="0">
                                          <p:val>
                                            <p:fltVal val="0"/>
                                          </p:val>
                                        </p:tav>
                                        <p:tav tm="100000">
                                          <p:val>
                                            <p:strVal val="#ppt_h"/>
                                          </p:val>
                                        </p:tav>
                                      </p:tavLst>
                                    </p:anim>
                                    <p:animEffect transition="in" filter="fade">
                                      <p:cBhvr>
                                        <p:cTn id="85" dur="250"/>
                                        <p:tgtEl>
                                          <p:spTgt spid="74"/>
                                        </p:tgtEl>
                                      </p:cBhvr>
                                    </p:animEffect>
                                  </p:childTnLst>
                                </p:cTn>
                              </p:par>
                              <p:par>
                                <p:cTn id="86" presetID="6" presetClass="emph" presetSubtype="0" decel="100000" fill="hold" grpId="1" nodeType="withEffect">
                                  <p:stCondLst>
                                    <p:cond delay="200"/>
                                  </p:stCondLst>
                                  <p:childTnLst>
                                    <p:animScale>
                                      <p:cBhvr>
                                        <p:cTn id="87" dur="250" fill="hold"/>
                                        <p:tgtEl>
                                          <p:spTgt spid="74"/>
                                        </p:tgtEl>
                                      </p:cBhvr>
                                      <p:by x="120000" y="120000"/>
                                    </p:animScale>
                                  </p:childTnLst>
                                </p:cTn>
                              </p:par>
                              <p:par>
                                <p:cTn id="88" presetID="6" presetClass="emph" presetSubtype="0" decel="100000" fill="hold" grpId="2" nodeType="withEffect">
                                  <p:stCondLst>
                                    <p:cond delay="400"/>
                                  </p:stCondLst>
                                  <p:childTnLst>
                                    <p:animScale>
                                      <p:cBhvr>
                                        <p:cTn id="89" dur="250" fill="hold"/>
                                        <p:tgtEl>
                                          <p:spTgt spid="74"/>
                                        </p:tgtEl>
                                      </p:cBhvr>
                                      <p:by x="83000" y="83000"/>
                                    </p:animScale>
                                  </p:childTnLst>
                                </p:cTn>
                              </p:par>
                              <p:par>
                                <p:cTn id="90" presetID="53" presetClass="entr" presetSubtype="16" fill="hold" grpId="0" nodeType="withEffect">
                                  <p:stCondLst>
                                    <p:cond delay="400"/>
                                  </p:stCondLst>
                                  <p:childTnLst>
                                    <p:set>
                                      <p:cBhvr>
                                        <p:cTn id="91" dur="1" fill="hold">
                                          <p:stCondLst>
                                            <p:cond delay="0"/>
                                          </p:stCondLst>
                                        </p:cTn>
                                        <p:tgtEl>
                                          <p:spTgt spid="79"/>
                                        </p:tgtEl>
                                        <p:attrNameLst>
                                          <p:attrName>style.visibility</p:attrName>
                                        </p:attrNameLst>
                                      </p:cBhvr>
                                      <p:to>
                                        <p:strVal val="visible"/>
                                      </p:to>
                                    </p:set>
                                    <p:anim calcmode="lin" valueType="num">
                                      <p:cBhvr>
                                        <p:cTn id="92" dur="250" fill="hold"/>
                                        <p:tgtEl>
                                          <p:spTgt spid="79"/>
                                        </p:tgtEl>
                                        <p:attrNameLst>
                                          <p:attrName>ppt_w</p:attrName>
                                        </p:attrNameLst>
                                      </p:cBhvr>
                                      <p:tavLst>
                                        <p:tav tm="0">
                                          <p:val>
                                            <p:fltVal val="0"/>
                                          </p:val>
                                        </p:tav>
                                        <p:tav tm="100000">
                                          <p:val>
                                            <p:strVal val="#ppt_w"/>
                                          </p:val>
                                        </p:tav>
                                      </p:tavLst>
                                    </p:anim>
                                    <p:anim calcmode="lin" valueType="num">
                                      <p:cBhvr>
                                        <p:cTn id="93" dur="250" fill="hold"/>
                                        <p:tgtEl>
                                          <p:spTgt spid="79"/>
                                        </p:tgtEl>
                                        <p:attrNameLst>
                                          <p:attrName>ppt_h</p:attrName>
                                        </p:attrNameLst>
                                      </p:cBhvr>
                                      <p:tavLst>
                                        <p:tav tm="0">
                                          <p:val>
                                            <p:fltVal val="0"/>
                                          </p:val>
                                        </p:tav>
                                        <p:tav tm="100000">
                                          <p:val>
                                            <p:strVal val="#ppt_h"/>
                                          </p:val>
                                        </p:tav>
                                      </p:tavLst>
                                    </p:anim>
                                    <p:animEffect transition="in" filter="fade">
                                      <p:cBhvr>
                                        <p:cTn id="94" dur="250"/>
                                        <p:tgtEl>
                                          <p:spTgt spid="79"/>
                                        </p:tgtEl>
                                      </p:cBhvr>
                                    </p:animEffect>
                                  </p:childTnLst>
                                </p:cTn>
                              </p:par>
                              <p:par>
                                <p:cTn id="95" presetID="6" presetClass="emph" presetSubtype="0" decel="100000" fill="hold" grpId="1" nodeType="withEffect">
                                  <p:stCondLst>
                                    <p:cond delay="600"/>
                                  </p:stCondLst>
                                  <p:childTnLst>
                                    <p:animScale>
                                      <p:cBhvr>
                                        <p:cTn id="96" dur="250" fill="hold"/>
                                        <p:tgtEl>
                                          <p:spTgt spid="79"/>
                                        </p:tgtEl>
                                      </p:cBhvr>
                                      <p:by x="120000" y="120000"/>
                                    </p:animScale>
                                  </p:childTnLst>
                                </p:cTn>
                              </p:par>
                              <p:par>
                                <p:cTn id="97" presetID="6" presetClass="emph" presetSubtype="0" decel="100000" fill="hold" grpId="2" nodeType="withEffect">
                                  <p:stCondLst>
                                    <p:cond delay="800"/>
                                  </p:stCondLst>
                                  <p:childTnLst>
                                    <p:animScale>
                                      <p:cBhvr>
                                        <p:cTn id="98" dur="250" fill="hold"/>
                                        <p:tgtEl>
                                          <p:spTgt spid="79"/>
                                        </p:tgtEl>
                                      </p:cBhvr>
                                      <p:by x="83000" y="83000"/>
                                    </p:animScale>
                                  </p:childTnLst>
                                </p:cTn>
                              </p:par>
                            </p:childTnLst>
                          </p:cTn>
                        </p:par>
                        <p:par>
                          <p:cTn id="99" fill="hold">
                            <p:stCondLst>
                              <p:cond delay="6250"/>
                            </p:stCondLst>
                            <p:childTnLst>
                              <p:par>
                                <p:cTn id="100" presetID="53" presetClass="entr" presetSubtype="16" fill="hold" grpId="0" nodeType="afterEffect">
                                  <p:stCondLst>
                                    <p:cond delay="0"/>
                                  </p:stCondLst>
                                  <p:iterate type="lt">
                                    <p:tmPct val="10000"/>
                                  </p:iterate>
                                  <p:childTnLst>
                                    <p:set>
                                      <p:cBhvr>
                                        <p:cTn id="101" dur="1" fill="hold">
                                          <p:stCondLst>
                                            <p:cond delay="0"/>
                                          </p:stCondLst>
                                        </p:cTn>
                                        <p:tgtEl>
                                          <p:spTgt spid="78"/>
                                        </p:tgtEl>
                                        <p:attrNameLst>
                                          <p:attrName>style.visibility</p:attrName>
                                        </p:attrNameLst>
                                      </p:cBhvr>
                                      <p:to>
                                        <p:strVal val="visible"/>
                                      </p:to>
                                    </p:set>
                                    <p:anim calcmode="lin" valueType="num">
                                      <p:cBhvr>
                                        <p:cTn id="102" dur="250" fill="hold"/>
                                        <p:tgtEl>
                                          <p:spTgt spid="78"/>
                                        </p:tgtEl>
                                        <p:attrNameLst>
                                          <p:attrName>ppt_w</p:attrName>
                                        </p:attrNameLst>
                                      </p:cBhvr>
                                      <p:tavLst>
                                        <p:tav tm="0">
                                          <p:val>
                                            <p:fltVal val="0"/>
                                          </p:val>
                                        </p:tav>
                                        <p:tav tm="100000">
                                          <p:val>
                                            <p:strVal val="#ppt_w"/>
                                          </p:val>
                                        </p:tav>
                                      </p:tavLst>
                                    </p:anim>
                                    <p:anim calcmode="lin" valueType="num">
                                      <p:cBhvr>
                                        <p:cTn id="103" dur="250" fill="hold"/>
                                        <p:tgtEl>
                                          <p:spTgt spid="78"/>
                                        </p:tgtEl>
                                        <p:attrNameLst>
                                          <p:attrName>ppt_h</p:attrName>
                                        </p:attrNameLst>
                                      </p:cBhvr>
                                      <p:tavLst>
                                        <p:tav tm="0">
                                          <p:val>
                                            <p:fltVal val="0"/>
                                          </p:val>
                                        </p:tav>
                                        <p:tav tm="100000">
                                          <p:val>
                                            <p:strVal val="#ppt_h"/>
                                          </p:val>
                                        </p:tav>
                                      </p:tavLst>
                                    </p:anim>
                                    <p:animEffect transition="in" filter="fade">
                                      <p:cBhvr>
                                        <p:cTn id="104" dur="250"/>
                                        <p:tgtEl>
                                          <p:spTgt spid="78"/>
                                        </p:tgtEl>
                                      </p:cBhvr>
                                    </p:animEffect>
                                  </p:childTnLst>
                                </p:cTn>
                              </p:par>
                            </p:childTnLst>
                          </p:cTn>
                        </p:par>
                        <p:par>
                          <p:cTn id="105" fill="hold">
                            <p:stCondLst>
                              <p:cond delay="7975"/>
                            </p:stCondLst>
                            <p:childTnLst>
                              <p:par>
                                <p:cTn id="106" presetID="53" presetClass="entr" presetSubtype="16" fill="hold" nodeType="afterEffect">
                                  <p:stCondLst>
                                    <p:cond delay="0"/>
                                  </p:stCondLst>
                                  <p:childTnLst>
                                    <p:set>
                                      <p:cBhvr>
                                        <p:cTn id="107" dur="1" fill="hold">
                                          <p:stCondLst>
                                            <p:cond delay="0"/>
                                          </p:stCondLst>
                                        </p:cTn>
                                        <p:tgtEl>
                                          <p:spTgt spid="66"/>
                                        </p:tgtEl>
                                        <p:attrNameLst>
                                          <p:attrName>style.visibility</p:attrName>
                                        </p:attrNameLst>
                                      </p:cBhvr>
                                      <p:to>
                                        <p:strVal val="visible"/>
                                      </p:to>
                                    </p:set>
                                    <p:anim calcmode="lin" valueType="num">
                                      <p:cBhvr>
                                        <p:cTn id="108" dur="250" fill="hold"/>
                                        <p:tgtEl>
                                          <p:spTgt spid="66"/>
                                        </p:tgtEl>
                                        <p:attrNameLst>
                                          <p:attrName>ppt_w</p:attrName>
                                        </p:attrNameLst>
                                      </p:cBhvr>
                                      <p:tavLst>
                                        <p:tav tm="0">
                                          <p:val>
                                            <p:fltVal val="0"/>
                                          </p:val>
                                        </p:tav>
                                        <p:tav tm="100000">
                                          <p:val>
                                            <p:strVal val="#ppt_w"/>
                                          </p:val>
                                        </p:tav>
                                      </p:tavLst>
                                    </p:anim>
                                    <p:anim calcmode="lin" valueType="num">
                                      <p:cBhvr>
                                        <p:cTn id="109" dur="250" fill="hold"/>
                                        <p:tgtEl>
                                          <p:spTgt spid="66"/>
                                        </p:tgtEl>
                                        <p:attrNameLst>
                                          <p:attrName>ppt_h</p:attrName>
                                        </p:attrNameLst>
                                      </p:cBhvr>
                                      <p:tavLst>
                                        <p:tav tm="0">
                                          <p:val>
                                            <p:fltVal val="0"/>
                                          </p:val>
                                        </p:tav>
                                        <p:tav tm="100000">
                                          <p:val>
                                            <p:strVal val="#ppt_h"/>
                                          </p:val>
                                        </p:tav>
                                      </p:tavLst>
                                    </p:anim>
                                    <p:animEffect transition="in" filter="fade">
                                      <p:cBhvr>
                                        <p:cTn id="110" dur="250"/>
                                        <p:tgtEl>
                                          <p:spTgt spid="66"/>
                                        </p:tgtEl>
                                      </p:cBhvr>
                                    </p:animEffect>
                                  </p:childTnLst>
                                </p:cTn>
                              </p:par>
                              <p:par>
                                <p:cTn id="111" presetID="6" presetClass="emph" presetSubtype="0" decel="100000" fill="hold" nodeType="withEffect">
                                  <p:stCondLst>
                                    <p:cond delay="200"/>
                                  </p:stCondLst>
                                  <p:childTnLst>
                                    <p:animScale>
                                      <p:cBhvr>
                                        <p:cTn id="112" dur="250" fill="hold"/>
                                        <p:tgtEl>
                                          <p:spTgt spid="66"/>
                                        </p:tgtEl>
                                      </p:cBhvr>
                                      <p:by x="120000" y="120000"/>
                                    </p:animScale>
                                  </p:childTnLst>
                                </p:cTn>
                              </p:par>
                              <p:par>
                                <p:cTn id="113" presetID="6" presetClass="emph" presetSubtype="0" decel="100000" fill="hold" nodeType="withEffect">
                                  <p:stCondLst>
                                    <p:cond delay="400"/>
                                  </p:stCondLst>
                                  <p:childTnLst>
                                    <p:animScale>
                                      <p:cBhvr>
                                        <p:cTn id="114" dur="250" fill="hold"/>
                                        <p:tgtEl>
                                          <p:spTgt spid="66"/>
                                        </p:tgtEl>
                                      </p:cBhvr>
                                      <p:by x="83000" y="83000"/>
                                    </p:animScale>
                                  </p:childTnLst>
                                </p:cTn>
                              </p:par>
                              <p:par>
                                <p:cTn id="115" presetID="53" presetClass="entr" presetSubtype="16" fill="hold" grpId="0" nodeType="withEffect">
                                  <p:stCondLst>
                                    <p:cond delay="400"/>
                                  </p:stCondLst>
                                  <p:childTnLst>
                                    <p:set>
                                      <p:cBhvr>
                                        <p:cTn id="116" dur="1" fill="hold">
                                          <p:stCondLst>
                                            <p:cond delay="0"/>
                                          </p:stCondLst>
                                        </p:cTn>
                                        <p:tgtEl>
                                          <p:spTgt spid="88"/>
                                        </p:tgtEl>
                                        <p:attrNameLst>
                                          <p:attrName>style.visibility</p:attrName>
                                        </p:attrNameLst>
                                      </p:cBhvr>
                                      <p:to>
                                        <p:strVal val="visible"/>
                                      </p:to>
                                    </p:set>
                                    <p:anim calcmode="lin" valueType="num">
                                      <p:cBhvr>
                                        <p:cTn id="117" dur="250" fill="hold"/>
                                        <p:tgtEl>
                                          <p:spTgt spid="88"/>
                                        </p:tgtEl>
                                        <p:attrNameLst>
                                          <p:attrName>ppt_w</p:attrName>
                                        </p:attrNameLst>
                                      </p:cBhvr>
                                      <p:tavLst>
                                        <p:tav tm="0">
                                          <p:val>
                                            <p:fltVal val="0"/>
                                          </p:val>
                                        </p:tav>
                                        <p:tav tm="100000">
                                          <p:val>
                                            <p:strVal val="#ppt_w"/>
                                          </p:val>
                                        </p:tav>
                                      </p:tavLst>
                                    </p:anim>
                                    <p:anim calcmode="lin" valueType="num">
                                      <p:cBhvr>
                                        <p:cTn id="118" dur="250" fill="hold"/>
                                        <p:tgtEl>
                                          <p:spTgt spid="88"/>
                                        </p:tgtEl>
                                        <p:attrNameLst>
                                          <p:attrName>ppt_h</p:attrName>
                                        </p:attrNameLst>
                                      </p:cBhvr>
                                      <p:tavLst>
                                        <p:tav tm="0">
                                          <p:val>
                                            <p:fltVal val="0"/>
                                          </p:val>
                                        </p:tav>
                                        <p:tav tm="100000">
                                          <p:val>
                                            <p:strVal val="#ppt_h"/>
                                          </p:val>
                                        </p:tav>
                                      </p:tavLst>
                                    </p:anim>
                                    <p:animEffect transition="in" filter="fade">
                                      <p:cBhvr>
                                        <p:cTn id="119" dur="250"/>
                                        <p:tgtEl>
                                          <p:spTgt spid="88"/>
                                        </p:tgtEl>
                                      </p:cBhvr>
                                    </p:animEffect>
                                  </p:childTnLst>
                                </p:cTn>
                              </p:par>
                              <p:par>
                                <p:cTn id="120" presetID="6" presetClass="emph" presetSubtype="0" decel="100000" fill="hold" grpId="1" nodeType="withEffect">
                                  <p:stCondLst>
                                    <p:cond delay="600"/>
                                  </p:stCondLst>
                                  <p:childTnLst>
                                    <p:animScale>
                                      <p:cBhvr>
                                        <p:cTn id="121" dur="250" fill="hold"/>
                                        <p:tgtEl>
                                          <p:spTgt spid="88"/>
                                        </p:tgtEl>
                                      </p:cBhvr>
                                      <p:by x="120000" y="120000"/>
                                    </p:animScale>
                                  </p:childTnLst>
                                </p:cTn>
                              </p:par>
                              <p:par>
                                <p:cTn id="122" presetID="6" presetClass="emph" presetSubtype="0" decel="100000" fill="hold" grpId="2" nodeType="withEffect">
                                  <p:stCondLst>
                                    <p:cond delay="800"/>
                                  </p:stCondLst>
                                  <p:childTnLst>
                                    <p:animScale>
                                      <p:cBhvr>
                                        <p:cTn id="123" dur="250" fill="hold"/>
                                        <p:tgtEl>
                                          <p:spTgt spid="88"/>
                                        </p:tgtEl>
                                      </p:cBhvr>
                                      <p:by x="83000" y="83000"/>
                                    </p:animScale>
                                  </p:childTnLst>
                                </p:cTn>
                              </p:par>
                            </p:childTnLst>
                          </p:cTn>
                        </p:par>
                        <p:par>
                          <p:cTn id="124" fill="hold">
                            <p:stCondLst>
                              <p:cond delay="8475"/>
                            </p:stCondLst>
                            <p:childTnLst>
                              <p:par>
                                <p:cTn id="125" presetID="53" presetClass="entr" presetSubtype="16" fill="hold" grpId="0" nodeType="afterEffect">
                                  <p:stCondLst>
                                    <p:cond delay="0"/>
                                  </p:stCondLst>
                                  <p:iterate type="lt">
                                    <p:tmPct val="10000"/>
                                  </p:iterate>
                                  <p:childTnLst>
                                    <p:set>
                                      <p:cBhvr>
                                        <p:cTn id="126" dur="1" fill="hold">
                                          <p:stCondLst>
                                            <p:cond delay="0"/>
                                          </p:stCondLst>
                                        </p:cTn>
                                        <p:tgtEl>
                                          <p:spTgt spid="87"/>
                                        </p:tgtEl>
                                        <p:attrNameLst>
                                          <p:attrName>style.visibility</p:attrName>
                                        </p:attrNameLst>
                                      </p:cBhvr>
                                      <p:to>
                                        <p:strVal val="visible"/>
                                      </p:to>
                                    </p:set>
                                    <p:anim calcmode="lin" valueType="num">
                                      <p:cBhvr>
                                        <p:cTn id="127" dur="250" fill="hold"/>
                                        <p:tgtEl>
                                          <p:spTgt spid="87"/>
                                        </p:tgtEl>
                                        <p:attrNameLst>
                                          <p:attrName>ppt_w</p:attrName>
                                        </p:attrNameLst>
                                      </p:cBhvr>
                                      <p:tavLst>
                                        <p:tav tm="0">
                                          <p:val>
                                            <p:fltVal val="0"/>
                                          </p:val>
                                        </p:tav>
                                        <p:tav tm="100000">
                                          <p:val>
                                            <p:strVal val="#ppt_w"/>
                                          </p:val>
                                        </p:tav>
                                      </p:tavLst>
                                    </p:anim>
                                    <p:anim calcmode="lin" valueType="num">
                                      <p:cBhvr>
                                        <p:cTn id="128" dur="250" fill="hold"/>
                                        <p:tgtEl>
                                          <p:spTgt spid="87"/>
                                        </p:tgtEl>
                                        <p:attrNameLst>
                                          <p:attrName>ppt_h</p:attrName>
                                        </p:attrNameLst>
                                      </p:cBhvr>
                                      <p:tavLst>
                                        <p:tav tm="0">
                                          <p:val>
                                            <p:fltVal val="0"/>
                                          </p:val>
                                        </p:tav>
                                        <p:tav tm="100000">
                                          <p:val>
                                            <p:strVal val="#ppt_h"/>
                                          </p:val>
                                        </p:tav>
                                      </p:tavLst>
                                    </p:anim>
                                    <p:animEffect transition="in" filter="fade">
                                      <p:cBhvr>
                                        <p:cTn id="129" dur="250"/>
                                        <p:tgtEl>
                                          <p:spTgt spid="87"/>
                                        </p:tgtEl>
                                      </p:cBhvr>
                                    </p:animEffect>
                                  </p:childTnLst>
                                </p:cTn>
                              </p:par>
                            </p:childTnLst>
                          </p:cTn>
                        </p:par>
                        <p:par>
                          <p:cTn id="130" fill="hold">
                            <p:stCondLst>
                              <p:cond delay="10200"/>
                            </p:stCondLst>
                            <p:childTnLst>
                              <p:par>
                                <p:cTn id="131" presetID="53" presetClass="entr" presetSubtype="16" fill="hold" grpId="0" nodeType="afterEffect">
                                  <p:stCondLst>
                                    <p:cond delay="0"/>
                                  </p:stCondLst>
                                  <p:childTnLst>
                                    <p:set>
                                      <p:cBhvr>
                                        <p:cTn id="132" dur="1" fill="hold">
                                          <p:stCondLst>
                                            <p:cond delay="0"/>
                                          </p:stCondLst>
                                        </p:cTn>
                                        <p:tgtEl>
                                          <p:spTgt spid="65"/>
                                        </p:tgtEl>
                                        <p:attrNameLst>
                                          <p:attrName>style.visibility</p:attrName>
                                        </p:attrNameLst>
                                      </p:cBhvr>
                                      <p:to>
                                        <p:strVal val="visible"/>
                                      </p:to>
                                    </p:set>
                                    <p:anim calcmode="lin" valueType="num">
                                      <p:cBhvr>
                                        <p:cTn id="133" dur="250" fill="hold"/>
                                        <p:tgtEl>
                                          <p:spTgt spid="65"/>
                                        </p:tgtEl>
                                        <p:attrNameLst>
                                          <p:attrName>ppt_w</p:attrName>
                                        </p:attrNameLst>
                                      </p:cBhvr>
                                      <p:tavLst>
                                        <p:tav tm="0">
                                          <p:val>
                                            <p:fltVal val="0"/>
                                          </p:val>
                                        </p:tav>
                                        <p:tav tm="100000">
                                          <p:val>
                                            <p:strVal val="#ppt_w"/>
                                          </p:val>
                                        </p:tav>
                                      </p:tavLst>
                                    </p:anim>
                                    <p:anim calcmode="lin" valueType="num">
                                      <p:cBhvr>
                                        <p:cTn id="134" dur="250" fill="hold"/>
                                        <p:tgtEl>
                                          <p:spTgt spid="65"/>
                                        </p:tgtEl>
                                        <p:attrNameLst>
                                          <p:attrName>ppt_h</p:attrName>
                                        </p:attrNameLst>
                                      </p:cBhvr>
                                      <p:tavLst>
                                        <p:tav tm="0">
                                          <p:val>
                                            <p:fltVal val="0"/>
                                          </p:val>
                                        </p:tav>
                                        <p:tav tm="100000">
                                          <p:val>
                                            <p:strVal val="#ppt_h"/>
                                          </p:val>
                                        </p:tav>
                                      </p:tavLst>
                                    </p:anim>
                                    <p:animEffect transition="in" filter="fade">
                                      <p:cBhvr>
                                        <p:cTn id="135" dur="250"/>
                                        <p:tgtEl>
                                          <p:spTgt spid="65"/>
                                        </p:tgtEl>
                                      </p:cBhvr>
                                    </p:animEffect>
                                  </p:childTnLst>
                                </p:cTn>
                              </p:par>
                              <p:par>
                                <p:cTn id="136" presetID="6" presetClass="emph" presetSubtype="0" decel="100000" fill="hold" grpId="1" nodeType="withEffect">
                                  <p:stCondLst>
                                    <p:cond delay="200"/>
                                  </p:stCondLst>
                                  <p:childTnLst>
                                    <p:animScale>
                                      <p:cBhvr>
                                        <p:cTn id="137" dur="250" fill="hold"/>
                                        <p:tgtEl>
                                          <p:spTgt spid="65"/>
                                        </p:tgtEl>
                                      </p:cBhvr>
                                      <p:by x="120000" y="120000"/>
                                    </p:animScale>
                                  </p:childTnLst>
                                </p:cTn>
                              </p:par>
                              <p:par>
                                <p:cTn id="138" presetID="6" presetClass="emph" presetSubtype="0" decel="100000" fill="hold" grpId="2" nodeType="withEffect">
                                  <p:stCondLst>
                                    <p:cond delay="400"/>
                                  </p:stCondLst>
                                  <p:childTnLst>
                                    <p:animScale>
                                      <p:cBhvr>
                                        <p:cTn id="139" dur="250" fill="hold"/>
                                        <p:tgtEl>
                                          <p:spTgt spid="65"/>
                                        </p:tgtEl>
                                      </p:cBhvr>
                                      <p:by x="83000" y="83000"/>
                                    </p:animScale>
                                  </p:childTnLst>
                                </p:cTn>
                              </p:par>
                              <p:par>
                                <p:cTn id="140" presetID="53" presetClass="entr" presetSubtype="16" fill="hold" grpId="0" nodeType="withEffect">
                                  <p:stCondLst>
                                    <p:cond delay="400"/>
                                  </p:stCondLst>
                                  <p:childTnLst>
                                    <p:set>
                                      <p:cBhvr>
                                        <p:cTn id="141" dur="1" fill="hold">
                                          <p:stCondLst>
                                            <p:cond delay="0"/>
                                          </p:stCondLst>
                                        </p:cTn>
                                        <p:tgtEl>
                                          <p:spTgt spid="82"/>
                                        </p:tgtEl>
                                        <p:attrNameLst>
                                          <p:attrName>style.visibility</p:attrName>
                                        </p:attrNameLst>
                                      </p:cBhvr>
                                      <p:to>
                                        <p:strVal val="visible"/>
                                      </p:to>
                                    </p:set>
                                    <p:anim calcmode="lin" valueType="num">
                                      <p:cBhvr>
                                        <p:cTn id="142" dur="250" fill="hold"/>
                                        <p:tgtEl>
                                          <p:spTgt spid="82"/>
                                        </p:tgtEl>
                                        <p:attrNameLst>
                                          <p:attrName>ppt_w</p:attrName>
                                        </p:attrNameLst>
                                      </p:cBhvr>
                                      <p:tavLst>
                                        <p:tav tm="0">
                                          <p:val>
                                            <p:fltVal val="0"/>
                                          </p:val>
                                        </p:tav>
                                        <p:tav tm="100000">
                                          <p:val>
                                            <p:strVal val="#ppt_w"/>
                                          </p:val>
                                        </p:tav>
                                      </p:tavLst>
                                    </p:anim>
                                    <p:anim calcmode="lin" valueType="num">
                                      <p:cBhvr>
                                        <p:cTn id="143" dur="250" fill="hold"/>
                                        <p:tgtEl>
                                          <p:spTgt spid="82"/>
                                        </p:tgtEl>
                                        <p:attrNameLst>
                                          <p:attrName>ppt_h</p:attrName>
                                        </p:attrNameLst>
                                      </p:cBhvr>
                                      <p:tavLst>
                                        <p:tav tm="0">
                                          <p:val>
                                            <p:fltVal val="0"/>
                                          </p:val>
                                        </p:tav>
                                        <p:tav tm="100000">
                                          <p:val>
                                            <p:strVal val="#ppt_h"/>
                                          </p:val>
                                        </p:tav>
                                      </p:tavLst>
                                    </p:anim>
                                    <p:animEffect transition="in" filter="fade">
                                      <p:cBhvr>
                                        <p:cTn id="144" dur="250"/>
                                        <p:tgtEl>
                                          <p:spTgt spid="82"/>
                                        </p:tgtEl>
                                      </p:cBhvr>
                                    </p:animEffect>
                                  </p:childTnLst>
                                </p:cTn>
                              </p:par>
                              <p:par>
                                <p:cTn id="145" presetID="6" presetClass="emph" presetSubtype="0" decel="100000" fill="hold" grpId="1" nodeType="withEffect">
                                  <p:stCondLst>
                                    <p:cond delay="600"/>
                                  </p:stCondLst>
                                  <p:childTnLst>
                                    <p:animScale>
                                      <p:cBhvr>
                                        <p:cTn id="146" dur="250" fill="hold"/>
                                        <p:tgtEl>
                                          <p:spTgt spid="82"/>
                                        </p:tgtEl>
                                      </p:cBhvr>
                                      <p:by x="120000" y="120000"/>
                                    </p:animScale>
                                  </p:childTnLst>
                                </p:cTn>
                              </p:par>
                              <p:par>
                                <p:cTn id="147" presetID="6" presetClass="emph" presetSubtype="0" decel="100000" fill="hold" grpId="2" nodeType="withEffect">
                                  <p:stCondLst>
                                    <p:cond delay="800"/>
                                  </p:stCondLst>
                                  <p:childTnLst>
                                    <p:animScale>
                                      <p:cBhvr>
                                        <p:cTn id="148" dur="250" fill="hold"/>
                                        <p:tgtEl>
                                          <p:spTgt spid="82"/>
                                        </p:tgtEl>
                                      </p:cBhvr>
                                      <p:by x="83000" y="83000"/>
                                    </p:animScale>
                                  </p:childTnLst>
                                </p:cTn>
                              </p:par>
                            </p:childTnLst>
                          </p:cTn>
                        </p:par>
                        <p:par>
                          <p:cTn id="149" fill="hold">
                            <p:stCondLst>
                              <p:cond delay="10700"/>
                            </p:stCondLst>
                            <p:childTnLst>
                              <p:par>
                                <p:cTn id="150" presetID="53" presetClass="entr" presetSubtype="16" fill="hold" grpId="0" nodeType="afterEffect">
                                  <p:stCondLst>
                                    <p:cond delay="0"/>
                                  </p:stCondLst>
                                  <p:iterate type="lt">
                                    <p:tmPct val="10000"/>
                                  </p:iterate>
                                  <p:childTnLst>
                                    <p:set>
                                      <p:cBhvr>
                                        <p:cTn id="151" dur="1" fill="hold">
                                          <p:stCondLst>
                                            <p:cond delay="0"/>
                                          </p:stCondLst>
                                        </p:cTn>
                                        <p:tgtEl>
                                          <p:spTgt spid="81"/>
                                        </p:tgtEl>
                                        <p:attrNameLst>
                                          <p:attrName>style.visibility</p:attrName>
                                        </p:attrNameLst>
                                      </p:cBhvr>
                                      <p:to>
                                        <p:strVal val="visible"/>
                                      </p:to>
                                    </p:set>
                                    <p:anim calcmode="lin" valueType="num">
                                      <p:cBhvr>
                                        <p:cTn id="152" dur="250" fill="hold"/>
                                        <p:tgtEl>
                                          <p:spTgt spid="81"/>
                                        </p:tgtEl>
                                        <p:attrNameLst>
                                          <p:attrName>ppt_w</p:attrName>
                                        </p:attrNameLst>
                                      </p:cBhvr>
                                      <p:tavLst>
                                        <p:tav tm="0">
                                          <p:val>
                                            <p:fltVal val="0"/>
                                          </p:val>
                                        </p:tav>
                                        <p:tav tm="100000">
                                          <p:val>
                                            <p:strVal val="#ppt_w"/>
                                          </p:val>
                                        </p:tav>
                                      </p:tavLst>
                                    </p:anim>
                                    <p:anim calcmode="lin" valueType="num">
                                      <p:cBhvr>
                                        <p:cTn id="153" dur="250" fill="hold"/>
                                        <p:tgtEl>
                                          <p:spTgt spid="81"/>
                                        </p:tgtEl>
                                        <p:attrNameLst>
                                          <p:attrName>ppt_h</p:attrName>
                                        </p:attrNameLst>
                                      </p:cBhvr>
                                      <p:tavLst>
                                        <p:tav tm="0">
                                          <p:val>
                                            <p:fltVal val="0"/>
                                          </p:val>
                                        </p:tav>
                                        <p:tav tm="100000">
                                          <p:val>
                                            <p:strVal val="#ppt_h"/>
                                          </p:val>
                                        </p:tav>
                                      </p:tavLst>
                                    </p:anim>
                                    <p:animEffect transition="in" filter="fade">
                                      <p:cBhvr>
                                        <p:cTn id="154" dur="25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6" grpId="0" animBg="1"/>
      <p:bldP spid="34" grpId="0" animBg="1"/>
      <p:bldP spid="65" grpId="0" animBg="1"/>
      <p:bldP spid="65" grpId="1" animBg="1"/>
      <p:bldP spid="65" grpId="2" animBg="1"/>
      <p:bldP spid="35" grpId="0" animBg="1"/>
      <p:bldP spid="33" grpId="0" animBg="1"/>
      <p:bldP spid="74" grpId="0" animBg="1"/>
      <p:bldP spid="74" grpId="1" animBg="1"/>
      <p:bldP spid="74" grpId="2" animBg="1"/>
      <p:bldP spid="75" grpId="0"/>
      <p:bldP spid="76" grpId="0"/>
      <p:bldP spid="76" grpId="1"/>
      <p:bldP spid="76" grpId="2"/>
      <p:bldP spid="78" grpId="0"/>
      <p:bldP spid="79" grpId="0"/>
      <p:bldP spid="79" grpId="1"/>
      <p:bldP spid="79" grpId="2"/>
      <p:bldP spid="81" grpId="0"/>
      <p:bldP spid="82" grpId="0"/>
      <p:bldP spid="82" grpId="1"/>
      <p:bldP spid="82" grpId="2"/>
      <p:bldP spid="84" grpId="0"/>
      <p:bldP spid="85" grpId="0"/>
      <p:bldP spid="85" grpId="1"/>
      <p:bldP spid="85" grpId="2"/>
      <p:bldP spid="87" grpId="0"/>
      <p:bldP spid="88" grpId="0"/>
      <p:bldP spid="88" grpId="1"/>
      <p:bldP spid="88" grpId="2"/>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bwMode="auto">
          <a:xfrm>
            <a:off x="4608216" y="3030918"/>
            <a:ext cx="1406077" cy="1406077"/>
          </a:xfrm>
          <a:prstGeom prst="ellipse">
            <a:avLst/>
          </a:prstGeom>
          <a:solidFill>
            <a:schemeClr val="accent1"/>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grpSp>
        <p:nvGrpSpPr>
          <p:cNvPr id="5" name="组合 4"/>
          <p:cNvGrpSpPr/>
          <p:nvPr/>
        </p:nvGrpSpPr>
        <p:grpSpPr>
          <a:xfrm>
            <a:off x="5857108" y="1821412"/>
            <a:ext cx="4435259" cy="1359422"/>
            <a:chOff x="5832724" y="1843314"/>
            <a:chExt cx="4435259" cy="1359422"/>
          </a:xfrm>
          <a:solidFill>
            <a:schemeClr val="accent1"/>
          </a:solidFill>
          <a:effectLst>
            <a:outerShdw blurRad="152400" dist="101600" dir="2700000" algn="tl" rotWithShape="0">
              <a:prstClr val="black">
                <a:alpha val="60000"/>
              </a:prstClr>
            </a:outerShdw>
          </a:effectLst>
        </p:grpSpPr>
        <p:sp>
          <p:nvSpPr>
            <p:cNvPr id="6" name="Rectangle 5"/>
            <p:cNvSpPr>
              <a:spLocks noChangeArrowheads="1"/>
            </p:cNvSpPr>
            <p:nvPr/>
          </p:nvSpPr>
          <p:spPr bwMode="auto">
            <a:xfrm>
              <a:off x="6581212" y="1951655"/>
              <a:ext cx="3251576" cy="538589"/>
            </a:xfrm>
            <a:prstGeom prst="rect">
              <a:avLst/>
            </a:prstGeom>
            <a:grpFill/>
            <a:ln w="9525">
              <a:noFill/>
              <a:miter lim="800000"/>
            </a:ln>
          </p:spPr>
          <p:txBody>
            <a:bodyPr vert="horz" wrap="square" lIns="1044000" tIns="45720" rIns="91440" bIns="45720" numCol="1" anchor="ctr" anchorCtr="0" compatLnSpc="1"/>
            <a:lstStyle/>
            <a:p>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7" name="任意多边形 6"/>
            <p:cNvSpPr/>
            <p:nvPr/>
          </p:nvSpPr>
          <p:spPr bwMode="auto">
            <a:xfrm>
              <a:off x="5832724" y="1951656"/>
              <a:ext cx="748489" cy="1251080"/>
            </a:xfrm>
            <a:custGeom>
              <a:avLst/>
              <a:gdLst>
                <a:gd name="connsiteX0" fmla="*/ 889093 w 889093"/>
                <a:gd name="connsiteY0" fmla="*/ 0 h 1486097"/>
                <a:gd name="connsiteX1" fmla="*/ 889093 w 889093"/>
                <a:gd name="connsiteY1" fmla="*/ 639763 h 1486097"/>
                <a:gd name="connsiteX2" fmla="*/ 120112 w 889093"/>
                <a:gd name="connsiteY2" fmla="*/ 1486097 h 1486097"/>
                <a:gd name="connsiteX3" fmla="*/ 62725 w 889093"/>
                <a:gd name="connsiteY3" fmla="*/ 1409355 h 1486097"/>
                <a:gd name="connsiteX4" fmla="*/ 0 w 889093"/>
                <a:gd name="connsiteY4" fmla="*/ 1340341 h 1486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093" h="1486097">
                  <a:moveTo>
                    <a:pt x="889093" y="0"/>
                  </a:moveTo>
                  <a:lnTo>
                    <a:pt x="889093" y="639763"/>
                  </a:lnTo>
                  <a:lnTo>
                    <a:pt x="120112" y="1486097"/>
                  </a:lnTo>
                  <a:lnTo>
                    <a:pt x="62725" y="1409355"/>
                  </a:lnTo>
                  <a:lnTo>
                    <a:pt x="0" y="1340341"/>
                  </a:lnTo>
                  <a:close/>
                </a:path>
              </a:pathLst>
            </a:custGeom>
            <a:grpFill/>
            <a:ln w="9525">
              <a:noFill/>
              <a:round/>
            </a:ln>
          </p:spPr>
          <p:txBody>
            <a:bodyPr vert="horz" wrap="square" lIns="91440" tIns="45720" rIns="91440" bIns="45720" numCol="1" anchor="t" anchorCtr="0" compatLnSpc="1">
              <a:noAutofit/>
            </a:bodyPr>
            <a:lstStyle/>
            <a:p>
              <a:endParaRPr lang="zh-CN" altLang="en-US"/>
            </a:p>
          </p:txBody>
        </p:sp>
        <p:sp>
          <p:nvSpPr>
            <p:cNvPr id="8" name="椭圆 7"/>
            <p:cNvSpPr/>
            <p:nvPr/>
          </p:nvSpPr>
          <p:spPr bwMode="auto">
            <a:xfrm>
              <a:off x="9466204" y="1843314"/>
              <a:ext cx="801779" cy="801779"/>
            </a:xfrm>
            <a:prstGeom prst="ellipse">
              <a:avLst/>
            </a:prstGeom>
            <a:grpFill/>
            <a:ln>
              <a:noFill/>
            </a:ln>
          </p:spPr>
          <p:txBody>
            <a:bodyPr vert="horz" wrap="square" lIns="91440" tIns="792000" rIns="72000" bIns="45720" numCol="1" rtlCol="0" anchor="ctr" anchorCtr="0" compatLnSpc="1"/>
            <a:lstStyle/>
            <a:p>
              <a:pPr algn="ctr"/>
              <a:endParaRPr lang="zh-CN" altLang="en-US" b="1" dirty="0" smtClean="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6014295" y="2575671"/>
            <a:ext cx="4791511" cy="924408"/>
            <a:chOff x="5989911" y="2597573"/>
            <a:chExt cx="4791511" cy="924408"/>
          </a:xfrm>
          <a:solidFill>
            <a:schemeClr val="accent2"/>
          </a:solidFill>
          <a:effectLst>
            <a:outerShdw blurRad="152400" dist="101600" dir="2700000" algn="tl" rotWithShape="0">
              <a:prstClr val="black">
                <a:alpha val="60000"/>
              </a:prstClr>
            </a:outerShdw>
          </a:effectLst>
        </p:grpSpPr>
        <p:sp>
          <p:nvSpPr>
            <p:cNvPr id="10" name="Rectangle 6"/>
            <p:cNvSpPr>
              <a:spLocks noChangeArrowheads="1"/>
            </p:cNvSpPr>
            <p:nvPr/>
          </p:nvSpPr>
          <p:spPr bwMode="auto">
            <a:xfrm>
              <a:off x="6581212" y="2717440"/>
              <a:ext cx="3764772" cy="550616"/>
            </a:xfrm>
            <a:prstGeom prst="rect">
              <a:avLst/>
            </a:prstGeom>
            <a:grpFill/>
            <a:ln w="9525">
              <a:noFill/>
              <a:miter lim="800000"/>
            </a:ln>
          </p:spPr>
          <p:txBody>
            <a:bodyPr vert="horz" wrap="square" lIns="0" tIns="45720" rIns="91440" bIns="45720" numCol="1" anchor="ctr" anchorCtr="1" compatLnSpc="1"/>
            <a:lstStyle/>
            <a:p>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1" name="任意多边形 10"/>
            <p:cNvSpPr/>
            <p:nvPr/>
          </p:nvSpPr>
          <p:spPr bwMode="auto">
            <a:xfrm>
              <a:off x="5989911" y="2717440"/>
              <a:ext cx="591301" cy="804541"/>
            </a:xfrm>
            <a:custGeom>
              <a:avLst/>
              <a:gdLst>
                <a:gd name="connsiteX0" fmla="*/ 702378 w 702378"/>
                <a:gd name="connsiteY0" fmla="*/ 0 h 955675"/>
                <a:gd name="connsiteX1" fmla="*/ 702378 w 702378"/>
                <a:gd name="connsiteY1" fmla="*/ 654050 h 955675"/>
                <a:gd name="connsiteX2" fmla="*/ 106066 w 702378"/>
                <a:gd name="connsiteY2" fmla="*/ 955675 h 955675"/>
                <a:gd name="connsiteX3" fmla="*/ 96224 w 702378"/>
                <a:gd name="connsiteY3" fmla="*/ 938153 h 955675"/>
                <a:gd name="connsiteX4" fmla="*/ 80699 w 702378"/>
                <a:gd name="connsiteY4" fmla="*/ 877774 h 955675"/>
                <a:gd name="connsiteX5" fmla="*/ 43168 w 702378"/>
                <a:gd name="connsiteY5" fmla="*/ 775229 h 955675"/>
                <a:gd name="connsiteX6" fmla="*/ 0 w 702378"/>
                <a:gd name="connsiteY6" fmla="*/ 685619 h 95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2378" h="955675">
                  <a:moveTo>
                    <a:pt x="702378" y="0"/>
                  </a:moveTo>
                  <a:lnTo>
                    <a:pt x="702378" y="654050"/>
                  </a:lnTo>
                  <a:lnTo>
                    <a:pt x="106066" y="955675"/>
                  </a:lnTo>
                  <a:lnTo>
                    <a:pt x="96224" y="938153"/>
                  </a:lnTo>
                  <a:lnTo>
                    <a:pt x="80699" y="877774"/>
                  </a:lnTo>
                  <a:cubicBezTo>
                    <a:pt x="69829" y="842825"/>
                    <a:pt x="57287" y="808612"/>
                    <a:pt x="43168" y="775229"/>
                  </a:cubicBezTo>
                  <a:lnTo>
                    <a:pt x="0" y="685619"/>
                  </a:lnTo>
                  <a:close/>
                </a:path>
              </a:pathLst>
            </a:custGeom>
            <a:grpFill/>
            <a:ln w="9525">
              <a:noFill/>
              <a:round/>
            </a:ln>
          </p:spPr>
          <p:txBody>
            <a:bodyPr vert="horz" wrap="square" lIns="91440" tIns="45720" rIns="91440" bIns="45720" numCol="1" anchor="t" anchorCtr="0" compatLnSpc="1">
              <a:noAutofit/>
            </a:bodyPr>
            <a:lstStyle/>
            <a:p>
              <a:endParaRPr lang="zh-CN" altLang="en-US"/>
            </a:p>
          </p:txBody>
        </p:sp>
        <p:sp>
          <p:nvSpPr>
            <p:cNvPr id="12" name="椭圆 11"/>
            <p:cNvSpPr/>
            <p:nvPr/>
          </p:nvSpPr>
          <p:spPr bwMode="auto">
            <a:xfrm>
              <a:off x="9979643" y="2597573"/>
              <a:ext cx="801779" cy="801779"/>
            </a:xfrm>
            <a:prstGeom prst="ellipse">
              <a:avLst/>
            </a:prstGeom>
            <a:grpFill/>
            <a:ln>
              <a:noFill/>
            </a:ln>
          </p:spPr>
          <p:txBody>
            <a:bodyPr vert="horz" wrap="square" lIns="91440" tIns="792000" rIns="72000" bIns="45720" numCol="1" rtlCol="0" anchor="ctr" anchorCtr="0" compatLnSpc="1"/>
            <a:lstStyle/>
            <a:p>
              <a:pPr algn="ctr"/>
              <a:endParaRPr lang="zh-CN" altLang="en-US" b="1" dirty="0" smtClean="0">
                <a:solidFill>
                  <a:schemeClr val="bg1"/>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6106210" y="3333067"/>
            <a:ext cx="5211515" cy="801779"/>
            <a:chOff x="6081826" y="3354969"/>
            <a:chExt cx="5211515" cy="801779"/>
          </a:xfrm>
          <a:solidFill>
            <a:schemeClr val="accent3"/>
          </a:solidFill>
          <a:effectLst>
            <a:outerShdw blurRad="152400" dist="101600" dir="2700000" algn="tl" rotWithShape="0">
              <a:prstClr val="black">
                <a:alpha val="60000"/>
              </a:prstClr>
            </a:outerShdw>
          </a:effectLst>
        </p:grpSpPr>
        <p:sp>
          <p:nvSpPr>
            <p:cNvPr id="14" name="Rectangle 7"/>
            <p:cNvSpPr>
              <a:spLocks noChangeArrowheads="1"/>
            </p:cNvSpPr>
            <p:nvPr/>
          </p:nvSpPr>
          <p:spPr bwMode="auto">
            <a:xfrm>
              <a:off x="6581212" y="3489906"/>
              <a:ext cx="4264603" cy="531906"/>
            </a:xfrm>
            <a:prstGeom prst="rect">
              <a:avLst/>
            </a:prstGeom>
            <a:grpFill/>
            <a:ln w="9525">
              <a:noFill/>
              <a:miter lim="800000"/>
            </a:ln>
          </p:spPr>
          <p:txBody>
            <a:bodyPr vert="horz" wrap="square" lIns="0" tIns="45720" rIns="91440" bIns="45720" numCol="1" anchor="ctr" anchorCtr="1" compatLnSpc="1"/>
            <a:lstStyle/>
            <a:p>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5" name="任意多边形 14"/>
            <p:cNvSpPr/>
            <p:nvPr/>
          </p:nvSpPr>
          <p:spPr bwMode="auto">
            <a:xfrm>
              <a:off x="6081826" y="3489906"/>
              <a:ext cx="499386" cy="531906"/>
            </a:xfrm>
            <a:custGeom>
              <a:avLst/>
              <a:gdLst>
                <a:gd name="connsiteX0" fmla="*/ 593196 w 593196"/>
                <a:gd name="connsiteY0" fmla="*/ 0 h 631825"/>
                <a:gd name="connsiteX1" fmla="*/ 593196 w 593196"/>
                <a:gd name="connsiteY1" fmla="*/ 631825 h 631825"/>
                <a:gd name="connsiteX2" fmla="*/ 0 w 593196"/>
                <a:gd name="connsiteY2" fmla="*/ 510619 h 631825"/>
                <a:gd name="connsiteX3" fmla="*/ 15934 w 593196"/>
                <a:gd name="connsiteY3" fmla="*/ 406217 h 631825"/>
                <a:gd name="connsiteX4" fmla="*/ 21696 w 593196"/>
                <a:gd name="connsiteY4" fmla="*/ 292100 h 631825"/>
                <a:gd name="connsiteX5" fmla="*/ 15934 w 593196"/>
                <a:gd name="connsiteY5" fmla="*/ 177983 h 631825"/>
                <a:gd name="connsiteX6" fmla="*/ 6631 w 593196"/>
                <a:gd name="connsiteY6" fmla="*/ 117031 h 63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196" h="631825">
                  <a:moveTo>
                    <a:pt x="593196" y="0"/>
                  </a:moveTo>
                  <a:lnTo>
                    <a:pt x="593196" y="631825"/>
                  </a:lnTo>
                  <a:lnTo>
                    <a:pt x="0" y="510619"/>
                  </a:lnTo>
                  <a:lnTo>
                    <a:pt x="15934" y="406217"/>
                  </a:lnTo>
                  <a:cubicBezTo>
                    <a:pt x="19744" y="368696"/>
                    <a:pt x="21696" y="330626"/>
                    <a:pt x="21696" y="292100"/>
                  </a:cubicBezTo>
                  <a:cubicBezTo>
                    <a:pt x="21696" y="253574"/>
                    <a:pt x="19744" y="215504"/>
                    <a:pt x="15934" y="177983"/>
                  </a:cubicBezTo>
                  <a:lnTo>
                    <a:pt x="6631" y="117031"/>
                  </a:lnTo>
                  <a:close/>
                </a:path>
              </a:pathLst>
            </a:custGeom>
            <a:grpFill/>
            <a:ln w="9525">
              <a:noFill/>
              <a:round/>
            </a:ln>
          </p:spPr>
          <p:txBody>
            <a:bodyPr vert="horz" wrap="square" lIns="91440" tIns="45720" rIns="91440" bIns="45720" numCol="1" anchor="t" anchorCtr="0" compatLnSpc="1">
              <a:noAutofit/>
            </a:bodyPr>
            <a:lstStyle/>
            <a:p>
              <a:endParaRPr lang="zh-CN" altLang="en-US"/>
            </a:p>
          </p:txBody>
        </p:sp>
        <p:sp>
          <p:nvSpPr>
            <p:cNvPr id="16" name="椭圆 15"/>
            <p:cNvSpPr/>
            <p:nvPr/>
          </p:nvSpPr>
          <p:spPr bwMode="auto">
            <a:xfrm>
              <a:off x="10491562" y="3354969"/>
              <a:ext cx="801779" cy="801779"/>
            </a:xfrm>
            <a:prstGeom prst="ellipse">
              <a:avLst/>
            </a:prstGeom>
            <a:grpFill/>
            <a:ln>
              <a:noFill/>
            </a:ln>
          </p:spPr>
          <p:txBody>
            <a:bodyPr vert="horz" wrap="square" lIns="91440" tIns="792000" rIns="72000" bIns="45720" numCol="1" rtlCol="0" anchor="ctr" anchorCtr="0" compatLnSpc="1"/>
            <a:lstStyle/>
            <a:p>
              <a:pPr algn="ctr"/>
              <a:endParaRPr lang="zh-CN" altLang="en-US" b="1" dirty="0" smtClean="0">
                <a:solidFill>
                  <a:schemeClr val="bg1"/>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5974354" y="4011751"/>
            <a:ext cx="4831452" cy="884271"/>
            <a:chOff x="5949970" y="4033653"/>
            <a:chExt cx="4831452" cy="884271"/>
          </a:xfrm>
          <a:solidFill>
            <a:schemeClr val="accent4"/>
          </a:solidFill>
          <a:effectLst>
            <a:outerShdw blurRad="152400" dist="101600" dir="2700000" algn="tl" rotWithShape="0">
              <a:prstClr val="black">
                <a:alpha val="60000"/>
              </a:prstClr>
            </a:outerShdw>
          </a:effectLst>
        </p:grpSpPr>
        <p:sp>
          <p:nvSpPr>
            <p:cNvPr id="18" name="Rectangle 8"/>
            <p:cNvSpPr>
              <a:spLocks noChangeArrowheads="1"/>
            </p:cNvSpPr>
            <p:nvPr/>
          </p:nvSpPr>
          <p:spPr bwMode="auto">
            <a:xfrm>
              <a:off x="6581212" y="4255690"/>
              <a:ext cx="3764772" cy="538589"/>
            </a:xfrm>
            <a:prstGeom prst="rect">
              <a:avLst/>
            </a:prstGeom>
            <a:grpFill/>
            <a:ln w="9525">
              <a:noFill/>
              <a:miter lim="800000"/>
            </a:ln>
          </p:spPr>
          <p:txBody>
            <a:bodyPr vert="horz" wrap="square" lIns="0" tIns="45720" rIns="91440" bIns="45720" numCol="1" anchor="ctr" anchorCtr="1" compatLnSpc="1"/>
            <a:lstStyle/>
            <a:p>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9" name="任意多边形 18"/>
            <p:cNvSpPr/>
            <p:nvPr/>
          </p:nvSpPr>
          <p:spPr bwMode="auto">
            <a:xfrm>
              <a:off x="5949970" y="4033653"/>
              <a:ext cx="631242" cy="760626"/>
            </a:xfrm>
            <a:custGeom>
              <a:avLst/>
              <a:gdLst>
                <a:gd name="connsiteX0" fmla="*/ 120132 w 749822"/>
                <a:gd name="connsiteY0" fmla="*/ 0 h 903510"/>
                <a:gd name="connsiteX1" fmla="*/ 749822 w 749822"/>
                <a:gd name="connsiteY1" fmla="*/ 263748 h 903510"/>
                <a:gd name="connsiteX2" fmla="*/ 749822 w 749822"/>
                <a:gd name="connsiteY2" fmla="*/ 903510 h 903510"/>
                <a:gd name="connsiteX3" fmla="*/ 0 w 749822"/>
                <a:gd name="connsiteY3" fmla="*/ 250009 h 903510"/>
                <a:gd name="connsiteX4" fmla="*/ 43612 w 749822"/>
                <a:gd name="connsiteY4" fmla="*/ 178221 h 903510"/>
                <a:gd name="connsiteX5" fmla="*/ 90612 w 749822"/>
                <a:gd name="connsiteY5" fmla="*/ 80656 h 903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9822" h="903510">
                  <a:moveTo>
                    <a:pt x="120132" y="0"/>
                  </a:moveTo>
                  <a:lnTo>
                    <a:pt x="749822" y="263748"/>
                  </a:lnTo>
                  <a:lnTo>
                    <a:pt x="749822" y="903510"/>
                  </a:lnTo>
                  <a:lnTo>
                    <a:pt x="0" y="250009"/>
                  </a:lnTo>
                  <a:lnTo>
                    <a:pt x="43612" y="178221"/>
                  </a:lnTo>
                  <a:cubicBezTo>
                    <a:pt x="60794" y="146592"/>
                    <a:pt x="76492" y="114039"/>
                    <a:pt x="90612" y="80656"/>
                  </a:cubicBezTo>
                  <a:close/>
                </a:path>
              </a:pathLst>
            </a:custGeom>
            <a:grpFill/>
            <a:ln w="9525">
              <a:noFill/>
              <a:round/>
            </a:ln>
          </p:spPr>
          <p:txBody>
            <a:bodyPr vert="horz" wrap="square" lIns="91440" tIns="45720" rIns="91440" bIns="45720" numCol="1" anchor="t" anchorCtr="0" compatLnSpc="1">
              <a:noAutofit/>
            </a:bodyPr>
            <a:lstStyle/>
            <a:p>
              <a:endParaRPr lang="zh-CN" altLang="en-US"/>
            </a:p>
          </p:txBody>
        </p:sp>
        <p:sp>
          <p:nvSpPr>
            <p:cNvPr id="20" name="椭圆 19"/>
            <p:cNvSpPr/>
            <p:nvPr/>
          </p:nvSpPr>
          <p:spPr bwMode="auto">
            <a:xfrm>
              <a:off x="9979643" y="4116145"/>
              <a:ext cx="801779" cy="801779"/>
            </a:xfrm>
            <a:prstGeom prst="ellipse">
              <a:avLst/>
            </a:prstGeom>
            <a:grpFill/>
            <a:ln>
              <a:noFill/>
            </a:ln>
          </p:spPr>
          <p:txBody>
            <a:bodyPr vert="horz" wrap="square" lIns="91440" tIns="792000" rIns="72000" bIns="45720" numCol="1" rtlCol="0" anchor="ctr" anchorCtr="0" compatLnSpc="1"/>
            <a:lstStyle/>
            <a:p>
              <a:pPr algn="ctr"/>
              <a:endParaRPr lang="zh-CN" altLang="en-US" b="1" dirty="0" smtClean="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5835870" y="4250265"/>
            <a:ext cx="4456497" cy="1416747"/>
            <a:chOff x="5811486" y="4272167"/>
            <a:chExt cx="4456497" cy="1416747"/>
          </a:xfrm>
          <a:solidFill>
            <a:schemeClr val="accent5"/>
          </a:solidFill>
          <a:effectLst>
            <a:outerShdw blurRad="152400" dist="101600" dir="2700000" algn="tl" rotWithShape="0">
              <a:prstClr val="black">
                <a:alpha val="60000"/>
              </a:prstClr>
            </a:outerShdw>
          </a:effectLst>
        </p:grpSpPr>
        <p:sp>
          <p:nvSpPr>
            <p:cNvPr id="22" name="Rectangle 9"/>
            <p:cNvSpPr>
              <a:spLocks noChangeArrowheads="1"/>
            </p:cNvSpPr>
            <p:nvPr/>
          </p:nvSpPr>
          <p:spPr bwMode="auto">
            <a:xfrm>
              <a:off x="6581212" y="5016129"/>
              <a:ext cx="3327753" cy="543934"/>
            </a:xfrm>
            <a:prstGeom prst="rect">
              <a:avLst/>
            </a:prstGeom>
            <a:grpFill/>
            <a:ln w="9525">
              <a:noFill/>
              <a:miter lim="800000"/>
            </a:ln>
          </p:spPr>
          <p:txBody>
            <a:bodyPr vert="horz" wrap="square" lIns="0" tIns="45720" rIns="91440" bIns="45720" numCol="1" anchor="ctr" anchorCtr="1" compatLnSpc="1"/>
            <a:lstStyle/>
            <a:p>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3" name="任意多边形 22"/>
            <p:cNvSpPr/>
            <p:nvPr/>
          </p:nvSpPr>
          <p:spPr bwMode="auto">
            <a:xfrm>
              <a:off x="5811486" y="4272167"/>
              <a:ext cx="769726" cy="1287896"/>
            </a:xfrm>
            <a:custGeom>
              <a:avLst/>
              <a:gdLst>
                <a:gd name="connsiteX0" fmla="*/ 142427 w 914320"/>
                <a:gd name="connsiteY0" fmla="*/ 0 h 1529828"/>
                <a:gd name="connsiteX1" fmla="*/ 914320 w 914320"/>
                <a:gd name="connsiteY1" fmla="*/ 883716 h 1529828"/>
                <a:gd name="connsiteX2" fmla="*/ 914320 w 914320"/>
                <a:gd name="connsiteY2" fmla="*/ 1529828 h 1529828"/>
                <a:gd name="connsiteX3" fmla="*/ 0 w 914320"/>
                <a:gd name="connsiteY3" fmla="*/ 165241 h 1529828"/>
                <a:gd name="connsiteX4" fmla="*/ 15915 w 914320"/>
                <a:gd name="connsiteY4" fmla="*/ 152110 h 1529828"/>
                <a:gd name="connsiteX5" fmla="*/ 87952 w 914320"/>
                <a:gd name="connsiteY5" fmla="*/ 72850 h 1529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320" h="1529828">
                  <a:moveTo>
                    <a:pt x="142427" y="0"/>
                  </a:moveTo>
                  <a:lnTo>
                    <a:pt x="914320" y="883716"/>
                  </a:lnTo>
                  <a:lnTo>
                    <a:pt x="914320" y="1529828"/>
                  </a:lnTo>
                  <a:lnTo>
                    <a:pt x="0" y="165241"/>
                  </a:lnTo>
                  <a:lnTo>
                    <a:pt x="15915" y="152110"/>
                  </a:lnTo>
                  <a:cubicBezTo>
                    <a:pt x="41162" y="126863"/>
                    <a:pt x="65206" y="100411"/>
                    <a:pt x="87952" y="72850"/>
                  </a:cubicBezTo>
                  <a:close/>
                </a:path>
              </a:pathLst>
            </a:custGeom>
            <a:grpFill/>
            <a:ln w="9525">
              <a:noFill/>
              <a:round/>
            </a:ln>
          </p:spPr>
          <p:txBody>
            <a:bodyPr vert="horz" wrap="square" lIns="91440" tIns="45720" rIns="91440" bIns="45720" numCol="1" anchor="t" anchorCtr="0" compatLnSpc="1">
              <a:noAutofit/>
            </a:bodyPr>
            <a:lstStyle/>
            <a:p>
              <a:endParaRPr lang="zh-CN" altLang="en-US"/>
            </a:p>
          </p:txBody>
        </p:sp>
        <p:sp>
          <p:nvSpPr>
            <p:cNvPr id="24" name="椭圆 23"/>
            <p:cNvSpPr/>
            <p:nvPr/>
          </p:nvSpPr>
          <p:spPr bwMode="auto">
            <a:xfrm>
              <a:off x="9466204" y="4887135"/>
              <a:ext cx="801779" cy="801779"/>
            </a:xfrm>
            <a:prstGeom prst="ellipse">
              <a:avLst/>
            </a:prstGeom>
            <a:grpFill/>
            <a:ln>
              <a:noFill/>
            </a:ln>
          </p:spPr>
          <p:txBody>
            <a:bodyPr vert="horz" wrap="square" lIns="91440" tIns="792000" rIns="72000" bIns="45720" numCol="1" rtlCol="0" anchor="ctr" anchorCtr="0" compatLnSpc="1"/>
            <a:lstStyle/>
            <a:p>
              <a:pPr algn="ctr"/>
              <a:endParaRPr lang="zh-CN" altLang="en-US" b="1" dirty="0" smtClean="0">
                <a:solidFill>
                  <a:schemeClr val="bg1"/>
                </a:solidFill>
                <a:latin typeface="微软雅黑" panose="020B0503020204020204" pitchFamily="34" charset="-122"/>
                <a:ea typeface="微软雅黑" panose="020B0503020204020204" pitchFamily="34" charset="-122"/>
              </a:endParaRPr>
            </a:p>
          </p:txBody>
        </p:sp>
      </p:grpSp>
      <p:sp>
        <p:nvSpPr>
          <p:cNvPr id="25" name="Freeform 6"/>
          <p:cNvSpPr>
            <a:spLocks noEditPoints="1"/>
          </p:cNvSpPr>
          <p:nvPr/>
        </p:nvSpPr>
        <p:spPr bwMode="auto">
          <a:xfrm>
            <a:off x="9707078" y="2038420"/>
            <a:ext cx="368801" cy="367765"/>
          </a:xfrm>
          <a:custGeom>
            <a:avLst/>
            <a:gdLst>
              <a:gd name="T0" fmla="*/ 74 w 148"/>
              <a:gd name="T1" fmla="*/ 0 h 148"/>
              <a:gd name="T2" fmla="*/ 148 w 148"/>
              <a:gd name="T3" fmla="*/ 74 h 148"/>
              <a:gd name="T4" fmla="*/ 74 w 148"/>
              <a:gd name="T5" fmla="*/ 148 h 148"/>
              <a:gd name="T6" fmla="*/ 0 w 148"/>
              <a:gd name="T7" fmla="*/ 74 h 148"/>
              <a:gd name="T8" fmla="*/ 74 w 148"/>
              <a:gd name="T9" fmla="*/ 0 h 148"/>
              <a:gd name="T10" fmla="*/ 67 w 148"/>
              <a:gd name="T11" fmla="*/ 81 h 148"/>
              <a:gd name="T12" fmla="*/ 67 w 148"/>
              <a:gd name="T13" fmla="*/ 82 h 148"/>
              <a:gd name="T14" fmla="*/ 67 w 148"/>
              <a:gd name="T15" fmla="*/ 102 h 148"/>
              <a:gd name="T16" fmla="*/ 67 w 148"/>
              <a:gd name="T17" fmla="*/ 108 h 148"/>
              <a:gd name="T18" fmla="*/ 72 w 148"/>
              <a:gd name="T19" fmla="*/ 115 h 148"/>
              <a:gd name="T20" fmla="*/ 79 w 148"/>
              <a:gd name="T21" fmla="*/ 113 h 148"/>
              <a:gd name="T22" fmla="*/ 81 w 148"/>
              <a:gd name="T23" fmla="*/ 107 h 148"/>
              <a:gd name="T24" fmla="*/ 81 w 148"/>
              <a:gd name="T25" fmla="*/ 82 h 148"/>
              <a:gd name="T26" fmla="*/ 81 w 148"/>
              <a:gd name="T27" fmla="*/ 81 h 148"/>
              <a:gd name="T28" fmla="*/ 82 w 148"/>
              <a:gd name="T29" fmla="*/ 81 h 148"/>
              <a:gd name="T30" fmla="*/ 106 w 148"/>
              <a:gd name="T31" fmla="*/ 81 h 148"/>
              <a:gd name="T32" fmla="*/ 108 w 148"/>
              <a:gd name="T33" fmla="*/ 81 h 148"/>
              <a:gd name="T34" fmla="*/ 115 w 148"/>
              <a:gd name="T35" fmla="*/ 75 h 148"/>
              <a:gd name="T36" fmla="*/ 111 w 148"/>
              <a:gd name="T37" fmla="*/ 68 h 148"/>
              <a:gd name="T38" fmla="*/ 107 w 148"/>
              <a:gd name="T39" fmla="*/ 67 h 148"/>
              <a:gd name="T40" fmla="*/ 82 w 148"/>
              <a:gd name="T41" fmla="*/ 67 h 148"/>
              <a:gd name="T42" fmla="*/ 81 w 148"/>
              <a:gd name="T43" fmla="*/ 67 h 148"/>
              <a:gd name="T44" fmla="*/ 81 w 148"/>
              <a:gd name="T45" fmla="*/ 65 h 148"/>
              <a:gd name="T46" fmla="*/ 81 w 148"/>
              <a:gd name="T47" fmla="*/ 41 h 148"/>
              <a:gd name="T48" fmla="*/ 81 w 148"/>
              <a:gd name="T49" fmla="*/ 38 h 148"/>
              <a:gd name="T50" fmla="*/ 75 w 148"/>
              <a:gd name="T51" fmla="*/ 33 h 148"/>
              <a:gd name="T52" fmla="*/ 68 w 148"/>
              <a:gd name="T53" fmla="*/ 37 h 148"/>
              <a:gd name="T54" fmla="*/ 67 w 148"/>
              <a:gd name="T55" fmla="*/ 41 h 148"/>
              <a:gd name="T56" fmla="*/ 67 w 148"/>
              <a:gd name="T57" fmla="*/ 66 h 148"/>
              <a:gd name="T58" fmla="*/ 67 w 148"/>
              <a:gd name="T59" fmla="*/ 67 h 148"/>
              <a:gd name="T60" fmla="*/ 66 w 148"/>
              <a:gd name="T61" fmla="*/ 67 h 148"/>
              <a:gd name="T62" fmla="*/ 42 w 148"/>
              <a:gd name="T63" fmla="*/ 67 h 148"/>
              <a:gd name="T64" fmla="*/ 40 w 148"/>
              <a:gd name="T65" fmla="*/ 67 h 148"/>
              <a:gd name="T66" fmla="*/ 33 w 148"/>
              <a:gd name="T67" fmla="*/ 72 h 148"/>
              <a:gd name="T68" fmla="*/ 36 w 148"/>
              <a:gd name="T69" fmla="*/ 80 h 148"/>
              <a:gd name="T70" fmla="*/ 41 w 148"/>
              <a:gd name="T71" fmla="*/ 81 h 148"/>
              <a:gd name="T72" fmla="*/ 66 w 148"/>
              <a:gd name="T73" fmla="*/ 81 h 148"/>
              <a:gd name="T74" fmla="*/ 67 w 148"/>
              <a:gd name="T75" fmla="*/ 8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8" h="148">
                <a:moveTo>
                  <a:pt x="74" y="0"/>
                </a:moveTo>
                <a:cubicBezTo>
                  <a:pt x="114" y="0"/>
                  <a:pt x="148" y="33"/>
                  <a:pt x="148" y="74"/>
                </a:cubicBezTo>
                <a:cubicBezTo>
                  <a:pt x="148" y="115"/>
                  <a:pt x="115" y="148"/>
                  <a:pt x="74" y="148"/>
                </a:cubicBezTo>
                <a:cubicBezTo>
                  <a:pt x="34" y="148"/>
                  <a:pt x="0" y="115"/>
                  <a:pt x="0" y="74"/>
                </a:cubicBezTo>
                <a:cubicBezTo>
                  <a:pt x="0" y="34"/>
                  <a:pt x="33" y="0"/>
                  <a:pt x="74" y="0"/>
                </a:cubicBezTo>
                <a:close/>
                <a:moveTo>
                  <a:pt x="67" y="81"/>
                </a:moveTo>
                <a:cubicBezTo>
                  <a:pt x="67" y="82"/>
                  <a:pt x="67" y="82"/>
                  <a:pt x="67" y="82"/>
                </a:cubicBezTo>
                <a:cubicBezTo>
                  <a:pt x="67" y="89"/>
                  <a:pt x="67" y="96"/>
                  <a:pt x="67" y="102"/>
                </a:cubicBezTo>
                <a:cubicBezTo>
                  <a:pt x="67" y="104"/>
                  <a:pt x="67" y="106"/>
                  <a:pt x="67" y="108"/>
                </a:cubicBezTo>
                <a:cubicBezTo>
                  <a:pt x="67" y="111"/>
                  <a:pt x="69" y="114"/>
                  <a:pt x="72" y="115"/>
                </a:cubicBezTo>
                <a:cubicBezTo>
                  <a:pt x="74" y="116"/>
                  <a:pt x="78" y="115"/>
                  <a:pt x="79" y="113"/>
                </a:cubicBezTo>
                <a:cubicBezTo>
                  <a:pt x="81" y="111"/>
                  <a:pt x="81" y="109"/>
                  <a:pt x="81" y="107"/>
                </a:cubicBezTo>
                <a:cubicBezTo>
                  <a:pt x="81" y="99"/>
                  <a:pt x="81" y="91"/>
                  <a:pt x="81" y="82"/>
                </a:cubicBezTo>
                <a:cubicBezTo>
                  <a:pt x="81" y="82"/>
                  <a:pt x="81" y="82"/>
                  <a:pt x="81" y="81"/>
                </a:cubicBezTo>
                <a:cubicBezTo>
                  <a:pt x="82" y="81"/>
                  <a:pt x="82" y="81"/>
                  <a:pt x="82" y="81"/>
                </a:cubicBezTo>
                <a:cubicBezTo>
                  <a:pt x="90" y="81"/>
                  <a:pt x="98" y="81"/>
                  <a:pt x="106" y="81"/>
                </a:cubicBezTo>
                <a:cubicBezTo>
                  <a:pt x="107" y="81"/>
                  <a:pt x="107" y="81"/>
                  <a:pt x="108" y="81"/>
                </a:cubicBezTo>
                <a:cubicBezTo>
                  <a:pt x="112" y="81"/>
                  <a:pt x="114" y="79"/>
                  <a:pt x="115" y="75"/>
                </a:cubicBezTo>
                <a:cubicBezTo>
                  <a:pt x="115" y="73"/>
                  <a:pt x="114" y="69"/>
                  <a:pt x="111" y="68"/>
                </a:cubicBezTo>
                <a:cubicBezTo>
                  <a:pt x="110" y="67"/>
                  <a:pt x="109" y="67"/>
                  <a:pt x="107" y="67"/>
                </a:cubicBezTo>
                <a:cubicBezTo>
                  <a:pt x="99" y="67"/>
                  <a:pt x="91" y="67"/>
                  <a:pt x="82" y="67"/>
                </a:cubicBezTo>
                <a:cubicBezTo>
                  <a:pt x="82" y="67"/>
                  <a:pt x="82" y="67"/>
                  <a:pt x="81" y="67"/>
                </a:cubicBezTo>
                <a:cubicBezTo>
                  <a:pt x="81" y="66"/>
                  <a:pt x="81" y="66"/>
                  <a:pt x="81" y="65"/>
                </a:cubicBezTo>
                <a:cubicBezTo>
                  <a:pt x="81" y="57"/>
                  <a:pt x="81" y="49"/>
                  <a:pt x="81" y="41"/>
                </a:cubicBezTo>
                <a:cubicBezTo>
                  <a:pt x="81" y="40"/>
                  <a:pt x="81" y="39"/>
                  <a:pt x="81" y="38"/>
                </a:cubicBezTo>
                <a:cubicBezTo>
                  <a:pt x="80" y="35"/>
                  <a:pt x="78" y="33"/>
                  <a:pt x="75" y="33"/>
                </a:cubicBezTo>
                <a:cubicBezTo>
                  <a:pt x="72" y="33"/>
                  <a:pt x="69" y="34"/>
                  <a:pt x="68" y="37"/>
                </a:cubicBezTo>
                <a:cubicBezTo>
                  <a:pt x="67" y="38"/>
                  <a:pt x="67" y="40"/>
                  <a:pt x="67" y="41"/>
                </a:cubicBezTo>
                <a:cubicBezTo>
                  <a:pt x="67" y="49"/>
                  <a:pt x="67" y="57"/>
                  <a:pt x="67" y="66"/>
                </a:cubicBezTo>
                <a:cubicBezTo>
                  <a:pt x="67" y="66"/>
                  <a:pt x="67" y="66"/>
                  <a:pt x="67" y="67"/>
                </a:cubicBezTo>
                <a:cubicBezTo>
                  <a:pt x="66" y="67"/>
                  <a:pt x="66" y="67"/>
                  <a:pt x="66" y="67"/>
                </a:cubicBezTo>
                <a:cubicBezTo>
                  <a:pt x="58" y="67"/>
                  <a:pt x="50" y="67"/>
                  <a:pt x="42" y="67"/>
                </a:cubicBezTo>
                <a:cubicBezTo>
                  <a:pt x="41" y="67"/>
                  <a:pt x="40" y="67"/>
                  <a:pt x="40" y="67"/>
                </a:cubicBezTo>
                <a:cubicBezTo>
                  <a:pt x="37" y="67"/>
                  <a:pt x="34" y="69"/>
                  <a:pt x="33" y="72"/>
                </a:cubicBezTo>
                <a:cubicBezTo>
                  <a:pt x="32" y="75"/>
                  <a:pt x="33" y="78"/>
                  <a:pt x="36" y="80"/>
                </a:cubicBezTo>
                <a:cubicBezTo>
                  <a:pt x="37" y="81"/>
                  <a:pt x="39" y="81"/>
                  <a:pt x="41" y="81"/>
                </a:cubicBezTo>
                <a:cubicBezTo>
                  <a:pt x="49" y="81"/>
                  <a:pt x="57" y="81"/>
                  <a:pt x="66" y="81"/>
                </a:cubicBezTo>
                <a:cubicBezTo>
                  <a:pt x="66" y="81"/>
                  <a:pt x="66" y="81"/>
                  <a:pt x="67" y="8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6" name="Freeform 6"/>
          <p:cNvSpPr>
            <a:spLocks noEditPoints="1"/>
          </p:cNvSpPr>
          <p:nvPr/>
        </p:nvSpPr>
        <p:spPr bwMode="auto">
          <a:xfrm>
            <a:off x="10220517" y="2792679"/>
            <a:ext cx="368801" cy="367765"/>
          </a:xfrm>
          <a:custGeom>
            <a:avLst/>
            <a:gdLst>
              <a:gd name="T0" fmla="*/ 74 w 148"/>
              <a:gd name="T1" fmla="*/ 0 h 148"/>
              <a:gd name="T2" fmla="*/ 148 w 148"/>
              <a:gd name="T3" fmla="*/ 74 h 148"/>
              <a:gd name="T4" fmla="*/ 74 w 148"/>
              <a:gd name="T5" fmla="*/ 148 h 148"/>
              <a:gd name="T6" fmla="*/ 0 w 148"/>
              <a:gd name="T7" fmla="*/ 74 h 148"/>
              <a:gd name="T8" fmla="*/ 74 w 148"/>
              <a:gd name="T9" fmla="*/ 0 h 148"/>
              <a:gd name="T10" fmla="*/ 67 w 148"/>
              <a:gd name="T11" fmla="*/ 81 h 148"/>
              <a:gd name="T12" fmla="*/ 67 w 148"/>
              <a:gd name="T13" fmla="*/ 82 h 148"/>
              <a:gd name="T14" fmla="*/ 67 w 148"/>
              <a:gd name="T15" fmla="*/ 102 h 148"/>
              <a:gd name="T16" fmla="*/ 67 w 148"/>
              <a:gd name="T17" fmla="*/ 108 h 148"/>
              <a:gd name="T18" fmla="*/ 72 w 148"/>
              <a:gd name="T19" fmla="*/ 115 h 148"/>
              <a:gd name="T20" fmla="*/ 79 w 148"/>
              <a:gd name="T21" fmla="*/ 113 h 148"/>
              <a:gd name="T22" fmla="*/ 81 w 148"/>
              <a:gd name="T23" fmla="*/ 107 h 148"/>
              <a:gd name="T24" fmla="*/ 81 w 148"/>
              <a:gd name="T25" fmla="*/ 82 h 148"/>
              <a:gd name="T26" fmla="*/ 81 w 148"/>
              <a:gd name="T27" fmla="*/ 81 h 148"/>
              <a:gd name="T28" fmla="*/ 82 w 148"/>
              <a:gd name="T29" fmla="*/ 81 h 148"/>
              <a:gd name="T30" fmla="*/ 106 w 148"/>
              <a:gd name="T31" fmla="*/ 81 h 148"/>
              <a:gd name="T32" fmla="*/ 108 w 148"/>
              <a:gd name="T33" fmla="*/ 81 h 148"/>
              <a:gd name="T34" fmla="*/ 115 w 148"/>
              <a:gd name="T35" fmla="*/ 75 h 148"/>
              <a:gd name="T36" fmla="*/ 111 w 148"/>
              <a:gd name="T37" fmla="*/ 68 h 148"/>
              <a:gd name="T38" fmla="*/ 107 w 148"/>
              <a:gd name="T39" fmla="*/ 67 h 148"/>
              <a:gd name="T40" fmla="*/ 82 w 148"/>
              <a:gd name="T41" fmla="*/ 67 h 148"/>
              <a:gd name="T42" fmla="*/ 81 w 148"/>
              <a:gd name="T43" fmla="*/ 67 h 148"/>
              <a:gd name="T44" fmla="*/ 81 w 148"/>
              <a:gd name="T45" fmla="*/ 65 h 148"/>
              <a:gd name="T46" fmla="*/ 81 w 148"/>
              <a:gd name="T47" fmla="*/ 41 h 148"/>
              <a:gd name="T48" fmla="*/ 81 w 148"/>
              <a:gd name="T49" fmla="*/ 38 h 148"/>
              <a:gd name="T50" fmla="*/ 75 w 148"/>
              <a:gd name="T51" fmla="*/ 33 h 148"/>
              <a:gd name="T52" fmla="*/ 68 w 148"/>
              <a:gd name="T53" fmla="*/ 37 h 148"/>
              <a:gd name="T54" fmla="*/ 67 w 148"/>
              <a:gd name="T55" fmla="*/ 41 h 148"/>
              <a:gd name="T56" fmla="*/ 67 w 148"/>
              <a:gd name="T57" fmla="*/ 66 h 148"/>
              <a:gd name="T58" fmla="*/ 67 w 148"/>
              <a:gd name="T59" fmla="*/ 67 h 148"/>
              <a:gd name="T60" fmla="*/ 66 w 148"/>
              <a:gd name="T61" fmla="*/ 67 h 148"/>
              <a:gd name="T62" fmla="*/ 42 w 148"/>
              <a:gd name="T63" fmla="*/ 67 h 148"/>
              <a:gd name="T64" fmla="*/ 40 w 148"/>
              <a:gd name="T65" fmla="*/ 67 h 148"/>
              <a:gd name="T66" fmla="*/ 33 w 148"/>
              <a:gd name="T67" fmla="*/ 72 h 148"/>
              <a:gd name="T68" fmla="*/ 36 w 148"/>
              <a:gd name="T69" fmla="*/ 80 h 148"/>
              <a:gd name="T70" fmla="*/ 41 w 148"/>
              <a:gd name="T71" fmla="*/ 81 h 148"/>
              <a:gd name="T72" fmla="*/ 66 w 148"/>
              <a:gd name="T73" fmla="*/ 81 h 148"/>
              <a:gd name="T74" fmla="*/ 67 w 148"/>
              <a:gd name="T75" fmla="*/ 8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8" h="148">
                <a:moveTo>
                  <a:pt x="74" y="0"/>
                </a:moveTo>
                <a:cubicBezTo>
                  <a:pt x="114" y="0"/>
                  <a:pt x="148" y="33"/>
                  <a:pt x="148" y="74"/>
                </a:cubicBezTo>
                <a:cubicBezTo>
                  <a:pt x="148" y="115"/>
                  <a:pt x="115" y="148"/>
                  <a:pt x="74" y="148"/>
                </a:cubicBezTo>
                <a:cubicBezTo>
                  <a:pt x="34" y="148"/>
                  <a:pt x="0" y="115"/>
                  <a:pt x="0" y="74"/>
                </a:cubicBezTo>
                <a:cubicBezTo>
                  <a:pt x="0" y="34"/>
                  <a:pt x="33" y="0"/>
                  <a:pt x="74" y="0"/>
                </a:cubicBezTo>
                <a:close/>
                <a:moveTo>
                  <a:pt x="67" y="81"/>
                </a:moveTo>
                <a:cubicBezTo>
                  <a:pt x="67" y="82"/>
                  <a:pt x="67" y="82"/>
                  <a:pt x="67" y="82"/>
                </a:cubicBezTo>
                <a:cubicBezTo>
                  <a:pt x="67" y="89"/>
                  <a:pt x="67" y="96"/>
                  <a:pt x="67" y="102"/>
                </a:cubicBezTo>
                <a:cubicBezTo>
                  <a:pt x="67" y="104"/>
                  <a:pt x="67" y="106"/>
                  <a:pt x="67" y="108"/>
                </a:cubicBezTo>
                <a:cubicBezTo>
                  <a:pt x="67" y="111"/>
                  <a:pt x="69" y="114"/>
                  <a:pt x="72" y="115"/>
                </a:cubicBezTo>
                <a:cubicBezTo>
                  <a:pt x="74" y="116"/>
                  <a:pt x="78" y="115"/>
                  <a:pt x="79" y="113"/>
                </a:cubicBezTo>
                <a:cubicBezTo>
                  <a:pt x="81" y="111"/>
                  <a:pt x="81" y="109"/>
                  <a:pt x="81" y="107"/>
                </a:cubicBezTo>
                <a:cubicBezTo>
                  <a:pt x="81" y="99"/>
                  <a:pt x="81" y="91"/>
                  <a:pt x="81" y="82"/>
                </a:cubicBezTo>
                <a:cubicBezTo>
                  <a:pt x="81" y="82"/>
                  <a:pt x="81" y="82"/>
                  <a:pt x="81" y="81"/>
                </a:cubicBezTo>
                <a:cubicBezTo>
                  <a:pt x="82" y="81"/>
                  <a:pt x="82" y="81"/>
                  <a:pt x="82" y="81"/>
                </a:cubicBezTo>
                <a:cubicBezTo>
                  <a:pt x="90" y="81"/>
                  <a:pt x="98" y="81"/>
                  <a:pt x="106" y="81"/>
                </a:cubicBezTo>
                <a:cubicBezTo>
                  <a:pt x="107" y="81"/>
                  <a:pt x="107" y="81"/>
                  <a:pt x="108" y="81"/>
                </a:cubicBezTo>
                <a:cubicBezTo>
                  <a:pt x="112" y="81"/>
                  <a:pt x="114" y="79"/>
                  <a:pt x="115" y="75"/>
                </a:cubicBezTo>
                <a:cubicBezTo>
                  <a:pt x="115" y="73"/>
                  <a:pt x="114" y="69"/>
                  <a:pt x="111" y="68"/>
                </a:cubicBezTo>
                <a:cubicBezTo>
                  <a:pt x="110" y="67"/>
                  <a:pt x="109" y="67"/>
                  <a:pt x="107" y="67"/>
                </a:cubicBezTo>
                <a:cubicBezTo>
                  <a:pt x="99" y="67"/>
                  <a:pt x="91" y="67"/>
                  <a:pt x="82" y="67"/>
                </a:cubicBezTo>
                <a:cubicBezTo>
                  <a:pt x="82" y="67"/>
                  <a:pt x="82" y="67"/>
                  <a:pt x="81" y="67"/>
                </a:cubicBezTo>
                <a:cubicBezTo>
                  <a:pt x="81" y="66"/>
                  <a:pt x="81" y="66"/>
                  <a:pt x="81" y="65"/>
                </a:cubicBezTo>
                <a:cubicBezTo>
                  <a:pt x="81" y="57"/>
                  <a:pt x="81" y="49"/>
                  <a:pt x="81" y="41"/>
                </a:cubicBezTo>
                <a:cubicBezTo>
                  <a:pt x="81" y="40"/>
                  <a:pt x="81" y="39"/>
                  <a:pt x="81" y="38"/>
                </a:cubicBezTo>
                <a:cubicBezTo>
                  <a:pt x="80" y="35"/>
                  <a:pt x="78" y="33"/>
                  <a:pt x="75" y="33"/>
                </a:cubicBezTo>
                <a:cubicBezTo>
                  <a:pt x="72" y="33"/>
                  <a:pt x="69" y="34"/>
                  <a:pt x="68" y="37"/>
                </a:cubicBezTo>
                <a:cubicBezTo>
                  <a:pt x="67" y="38"/>
                  <a:pt x="67" y="40"/>
                  <a:pt x="67" y="41"/>
                </a:cubicBezTo>
                <a:cubicBezTo>
                  <a:pt x="67" y="49"/>
                  <a:pt x="67" y="57"/>
                  <a:pt x="67" y="66"/>
                </a:cubicBezTo>
                <a:cubicBezTo>
                  <a:pt x="67" y="66"/>
                  <a:pt x="67" y="66"/>
                  <a:pt x="67" y="67"/>
                </a:cubicBezTo>
                <a:cubicBezTo>
                  <a:pt x="66" y="67"/>
                  <a:pt x="66" y="67"/>
                  <a:pt x="66" y="67"/>
                </a:cubicBezTo>
                <a:cubicBezTo>
                  <a:pt x="58" y="67"/>
                  <a:pt x="50" y="67"/>
                  <a:pt x="42" y="67"/>
                </a:cubicBezTo>
                <a:cubicBezTo>
                  <a:pt x="41" y="67"/>
                  <a:pt x="40" y="67"/>
                  <a:pt x="40" y="67"/>
                </a:cubicBezTo>
                <a:cubicBezTo>
                  <a:pt x="37" y="67"/>
                  <a:pt x="34" y="69"/>
                  <a:pt x="33" y="72"/>
                </a:cubicBezTo>
                <a:cubicBezTo>
                  <a:pt x="32" y="75"/>
                  <a:pt x="33" y="78"/>
                  <a:pt x="36" y="80"/>
                </a:cubicBezTo>
                <a:cubicBezTo>
                  <a:pt x="37" y="81"/>
                  <a:pt x="39" y="81"/>
                  <a:pt x="41" y="81"/>
                </a:cubicBezTo>
                <a:cubicBezTo>
                  <a:pt x="49" y="81"/>
                  <a:pt x="57" y="81"/>
                  <a:pt x="66" y="81"/>
                </a:cubicBezTo>
                <a:cubicBezTo>
                  <a:pt x="66" y="81"/>
                  <a:pt x="66" y="81"/>
                  <a:pt x="67" y="8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7" name="Freeform 6"/>
          <p:cNvSpPr>
            <a:spLocks noEditPoints="1"/>
          </p:cNvSpPr>
          <p:nvPr/>
        </p:nvSpPr>
        <p:spPr bwMode="auto">
          <a:xfrm>
            <a:off x="10732435" y="3550074"/>
            <a:ext cx="368801" cy="367765"/>
          </a:xfrm>
          <a:custGeom>
            <a:avLst/>
            <a:gdLst>
              <a:gd name="T0" fmla="*/ 74 w 148"/>
              <a:gd name="T1" fmla="*/ 0 h 148"/>
              <a:gd name="T2" fmla="*/ 148 w 148"/>
              <a:gd name="T3" fmla="*/ 74 h 148"/>
              <a:gd name="T4" fmla="*/ 74 w 148"/>
              <a:gd name="T5" fmla="*/ 148 h 148"/>
              <a:gd name="T6" fmla="*/ 0 w 148"/>
              <a:gd name="T7" fmla="*/ 74 h 148"/>
              <a:gd name="T8" fmla="*/ 74 w 148"/>
              <a:gd name="T9" fmla="*/ 0 h 148"/>
              <a:gd name="T10" fmla="*/ 67 w 148"/>
              <a:gd name="T11" fmla="*/ 81 h 148"/>
              <a:gd name="T12" fmla="*/ 67 w 148"/>
              <a:gd name="T13" fmla="*/ 82 h 148"/>
              <a:gd name="T14" fmla="*/ 67 w 148"/>
              <a:gd name="T15" fmla="*/ 102 h 148"/>
              <a:gd name="T16" fmla="*/ 67 w 148"/>
              <a:gd name="T17" fmla="*/ 108 h 148"/>
              <a:gd name="T18" fmla="*/ 72 w 148"/>
              <a:gd name="T19" fmla="*/ 115 h 148"/>
              <a:gd name="T20" fmla="*/ 79 w 148"/>
              <a:gd name="T21" fmla="*/ 113 h 148"/>
              <a:gd name="T22" fmla="*/ 81 w 148"/>
              <a:gd name="T23" fmla="*/ 107 h 148"/>
              <a:gd name="T24" fmla="*/ 81 w 148"/>
              <a:gd name="T25" fmla="*/ 82 h 148"/>
              <a:gd name="T26" fmla="*/ 81 w 148"/>
              <a:gd name="T27" fmla="*/ 81 h 148"/>
              <a:gd name="T28" fmla="*/ 82 w 148"/>
              <a:gd name="T29" fmla="*/ 81 h 148"/>
              <a:gd name="T30" fmla="*/ 106 w 148"/>
              <a:gd name="T31" fmla="*/ 81 h 148"/>
              <a:gd name="T32" fmla="*/ 108 w 148"/>
              <a:gd name="T33" fmla="*/ 81 h 148"/>
              <a:gd name="T34" fmla="*/ 115 w 148"/>
              <a:gd name="T35" fmla="*/ 75 h 148"/>
              <a:gd name="T36" fmla="*/ 111 w 148"/>
              <a:gd name="T37" fmla="*/ 68 h 148"/>
              <a:gd name="T38" fmla="*/ 107 w 148"/>
              <a:gd name="T39" fmla="*/ 67 h 148"/>
              <a:gd name="T40" fmla="*/ 82 w 148"/>
              <a:gd name="T41" fmla="*/ 67 h 148"/>
              <a:gd name="T42" fmla="*/ 81 w 148"/>
              <a:gd name="T43" fmla="*/ 67 h 148"/>
              <a:gd name="T44" fmla="*/ 81 w 148"/>
              <a:gd name="T45" fmla="*/ 65 h 148"/>
              <a:gd name="T46" fmla="*/ 81 w 148"/>
              <a:gd name="T47" fmla="*/ 41 h 148"/>
              <a:gd name="T48" fmla="*/ 81 w 148"/>
              <a:gd name="T49" fmla="*/ 38 h 148"/>
              <a:gd name="T50" fmla="*/ 75 w 148"/>
              <a:gd name="T51" fmla="*/ 33 h 148"/>
              <a:gd name="T52" fmla="*/ 68 w 148"/>
              <a:gd name="T53" fmla="*/ 37 h 148"/>
              <a:gd name="T54" fmla="*/ 67 w 148"/>
              <a:gd name="T55" fmla="*/ 41 h 148"/>
              <a:gd name="T56" fmla="*/ 67 w 148"/>
              <a:gd name="T57" fmla="*/ 66 h 148"/>
              <a:gd name="T58" fmla="*/ 67 w 148"/>
              <a:gd name="T59" fmla="*/ 67 h 148"/>
              <a:gd name="T60" fmla="*/ 66 w 148"/>
              <a:gd name="T61" fmla="*/ 67 h 148"/>
              <a:gd name="T62" fmla="*/ 42 w 148"/>
              <a:gd name="T63" fmla="*/ 67 h 148"/>
              <a:gd name="T64" fmla="*/ 40 w 148"/>
              <a:gd name="T65" fmla="*/ 67 h 148"/>
              <a:gd name="T66" fmla="*/ 33 w 148"/>
              <a:gd name="T67" fmla="*/ 72 h 148"/>
              <a:gd name="T68" fmla="*/ 36 w 148"/>
              <a:gd name="T69" fmla="*/ 80 h 148"/>
              <a:gd name="T70" fmla="*/ 41 w 148"/>
              <a:gd name="T71" fmla="*/ 81 h 148"/>
              <a:gd name="T72" fmla="*/ 66 w 148"/>
              <a:gd name="T73" fmla="*/ 81 h 148"/>
              <a:gd name="T74" fmla="*/ 67 w 148"/>
              <a:gd name="T75" fmla="*/ 8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8" h="148">
                <a:moveTo>
                  <a:pt x="74" y="0"/>
                </a:moveTo>
                <a:cubicBezTo>
                  <a:pt x="114" y="0"/>
                  <a:pt x="148" y="33"/>
                  <a:pt x="148" y="74"/>
                </a:cubicBezTo>
                <a:cubicBezTo>
                  <a:pt x="148" y="115"/>
                  <a:pt x="115" y="148"/>
                  <a:pt x="74" y="148"/>
                </a:cubicBezTo>
                <a:cubicBezTo>
                  <a:pt x="34" y="148"/>
                  <a:pt x="0" y="115"/>
                  <a:pt x="0" y="74"/>
                </a:cubicBezTo>
                <a:cubicBezTo>
                  <a:pt x="0" y="34"/>
                  <a:pt x="33" y="0"/>
                  <a:pt x="74" y="0"/>
                </a:cubicBezTo>
                <a:close/>
                <a:moveTo>
                  <a:pt x="67" y="81"/>
                </a:moveTo>
                <a:cubicBezTo>
                  <a:pt x="67" y="82"/>
                  <a:pt x="67" y="82"/>
                  <a:pt x="67" y="82"/>
                </a:cubicBezTo>
                <a:cubicBezTo>
                  <a:pt x="67" y="89"/>
                  <a:pt x="67" y="96"/>
                  <a:pt x="67" y="102"/>
                </a:cubicBezTo>
                <a:cubicBezTo>
                  <a:pt x="67" y="104"/>
                  <a:pt x="67" y="106"/>
                  <a:pt x="67" y="108"/>
                </a:cubicBezTo>
                <a:cubicBezTo>
                  <a:pt x="67" y="111"/>
                  <a:pt x="69" y="114"/>
                  <a:pt x="72" y="115"/>
                </a:cubicBezTo>
                <a:cubicBezTo>
                  <a:pt x="74" y="116"/>
                  <a:pt x="78" y="115"/>
                  <a:pt x="79" y="113"/>
                </a:cubicBezTo>
                <a:cubicBezTo>
                  <a:pt x="81" y="111"/>
                  <a:pt x="81" y="109"/>
                  <a:pt x="81" y="107"/>
                </a:cubicBezTo>
                <a:cubicBezTo>
                  <a:pt x="81" y="99"/>
                  <a:pt x="81" y="91"/>
                  <a:pt x="81" y="82"/>
                </a:cubicBezTo>
                <a:cubicBezTo>
                  <a:pt x="81" y="82"/>
                  <a:pt x="81" y="82"/>
                  <a:pt x="81" y="81"/>
                </a:cubicBezTo>
                <a:cubicBezTo>
                  <a:pt x="82" y="81"/>
                  <a:pt x="82" y="81"/>
                  <a:pt x="82" y="81"/>
                </a:cubicBezTo>
                <a:cubicBezTo>
                  <a:pt x="90" y="81"/>
                  <a:pt x="98" y="81"/>
                  <a:pt x="106" y="81"/>
                </a:cubicBezTo>
                <a:cubicBezTo>
                  <a:pt x="107" y="81"/>
                  <a:pt x="107" y="81"/>
                  <a:pt x="108" y="81"/>
                </a:cubicBezTo>
                <a:cubicBezTo>
                  <a:pt x="112" y="81"/>
                  <a:pt x="114" y="79"/>
                  <a:pt x="115" y="75"/>
                </a:cubicBezTo>
                <a:cubicBezTo>
                  <a:pt x="115" y="73"/>
                  <a:pt x="114" y="69"/>
                  <a:pt x="111" y="68"/>
                </a:cubicBezTo>
                <a:cubicBezTo>
                  <a:pt x="110" y="67"/>
                  <a:pt x="109" y="67"/>
                  <a:pt x="107" y="67"/>
                </a:cubicBezTo>
                <a:cubicBezTo>
                  <a:pt x="99" y="67"/>
                  <a:pt x="91" y="67"/>
                  <a:pt x="82" y="67"/>
                </a:cubicBezTo>
                <a:cubicBezTo>
                  <a:pt x="82" y="67"/>
                  <a:pt x="82" y="67"/>
                  <a:pt x="81" y="67"/>
                </a:cubicBezTo>
                <a:cubicBezTo>
                  <a:pt x="81" y="66"/>
                  <a:pt x="81" y="66"/>
                  <a:pt x="81" y="65"/>
                </a:cubicBezTo>
                <a:cubicBezTo>
                  <a:pt x="81" y="57"/>
                  <a:pt x="81" y="49"/>
                  <a:pt x="81" y="41"/>
                </a:cubicBezTo>
                <a:cubicBezTo>
                  <a:pt x="81" y="40"/>
                  <a:pt x="81" y="39"/>
                  <a:pt x="81" y="38"/>
                </a:cubicBezTo>
                <a:cubicBezTo>
                  <a:pt x="80" y="35"/>
                  <a:pt x="78" y="33"/>
                  <a:pt x="75" y="33"/>
                </a:cubicBezTo>
                <a:cubicBezTo>
                  <a:pt x="72" y="33"/>
                  <a:pt x="69" y="34"/>
                  <a:pt x="68" y="37"/>
                </a:cubicBezTo>
                <a:cubicBezTo>
                  <a:pt x="67" y="38"/>
                  <a:pt x="67" y="40"/>
                  <a:pt x="67" y="41"/>
                </a:cubicBezTo>
                <a:cubicBezTo>
                  <a:pt x="67" y="49"/>
                  <a:pt x="67" y="57"/>
                  <a:pt x="67" y="66"/>
                </a:cubicBezTo>
                <a:cubicBezTo>
                  <a:pt x="67" y="66"/>
                  <a:pt x="67" y="66"/>
                  <a:pt x="67" y="67"/>
                </a:cubicBezTo>
                <a:cubicBezTo>
                  <a:pt x="66" y="67"/>
                  <a:pt x="66" y="67"/>
                  <a:pt x="66" y="67"/>
                </a:cubicBezTo>
                <a:cubicBezTo>
                  <a:pt x="58" y="67"/>
                  <a:pt x="50" y="67"/>
                  <a:pt x="42" y="67"/>
                </a:cubicBezTo>
                <a:cubicBezTo>
                  <a:pt x="41" y="67"/>
                  <a:pt x="40" y="67"/>
                  <a:pt x="40" y="67"/>
                </a:cubicBezTo>
                <a:cubicBezTo>
                  <a:pt x="37" y="67"/>
                  <a:pt x="34" y="69"/>
                  <a:pt x="33" y="72"/>
                </a:cubicBezTo>
                <a:cubicBezTo>
                  <a:pt x="32" y="75"/>
                  <a:pt x="33" y="78"/>
                  <a:pt x="36" y="80"/>
                </a:cubicBezTo>
                <a:cubicBezTo>
                  <a:pt x="37" y="81"/>
                  <a:pt x="39" y="81"/>
                  <a:pt x="41" y="81"/>
                </a:cubicBezTo>
                <a:cubicBezTo>
                  <a:pt x="49" y="81"/>
                  <a:pt x="57" y="81"/>
                  <a:pt x="66" y="81"/>
                </a:cubicBezTo>
                <a:cubicBezTo>
                  <a:pt x="66" y="81"/>
                  <a:pt x="66" y="81"/>
                  <a:pt x="67" y="8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8" name="Freeform 6"/>
          <p:cNvSpPr>
            <a:spLocks noEditPoints="1"/>
          </p:cNvSpPr>
          <p:nvPr/>
        </p:nvSpPr>
        <p:spPr bwMode="auto">
          <a:xfrm>
            <a:off x="10220517" y="4311250"/>
            <a:ext cx="368801" cy="367765"/>
          </a:xfrm>
          <a:custGeom>
            <a:avLst/>
            <a:gdLst>
              <a:gd name="T0" fmla="*/ 74 w 148"/>
              <a:gd name="T1" fmla="*/ 0 h 148"/>
              <a:gd name="T2" fmla="*/ 148 w 148"/>
              <a:gd name="T3" fmla="*/ 74 h 148"/>
              <a:gd name="T4" fmla="*/ 74 w 148"/>
              <a:gd name="T5" fmla="*/ 148 h 148"/>
              <a:gd name="T6" fmla="*/ 0 w 148"/>
              <a:gd name="T7" fmla="*/ 74 h 148"/>
              <a:gd name="T8" fmla="*/ 74 w 148"/>
              <a:gd name="T9" fmla="*/ 0 h 148"/>
              <a:gd name="T10" fmla="*/ 67 w 148"/>
              <a:gd name="T11" fmla="*/ 81 h 148"/>
              <a:gd name="T12" fmla="*/ 67 w 148"/>
              <a:gd name="T13" fmla="*/ 82 h 148"/>
              <a:gd name="T14" fmla="*/ 67 w 148"/>
              <a:gd name="T15" fmla="*/ 102 h 148"/>
              <a:gd name="T16" fmla="*/ 67 w 148"/>
              <a:gd name="T17" fmla="*/ 108 h 148"/>
              <a:gd name="T18" fmla="*/ 72 w 148"/>
              <a:gd name="T19" fmla="*/ 115 h 148"/>
              <a:gd name="T20" fmla="*/ 79 w 148"/>
              <a:gd name="T21" fmla="*/ 113 h 148"/>
              <a:gd name="T22" fmla="*/ 81 w 148"/>
              <a:gd name="T23" fmla="*/ 107 h 148"/>
              <a:gd name="T24" fmla="*/ 81 w 148"/>
              <a:gd name="T25" fmla="*/ 82 h 148"/>
              <a:gd name="T26" fmla="*/ 81 w 148"/>
              <a:gd name="T27" fmla="*/ 81 h 148"/>
              <a:gd name="T28" fmla="*/ 82 w 148"/>
              <a:gd name="T29" fmla="*/ 81 h 148"/>
              <a:gd name="T30" fmla="*/ 106 w 148"/>
              <a:gd name="T31" fmla="*/ 81 h 148"/>
              <a:gd name="T32" fmla="*/ 108 w 148"/>
              <a:gd name="T33" fmla="*/ 81 h 148"/>
              <a:gd name="T34" fmla="*/ 115 w 148"/>
              <a:gd name="T35" fmla="*/ 75 h 148"/>
              <a:gd name="T36" fmla="*/ 111 w 148"/>
              <a:gd name="T37" fmla="*/ 68 h 148"/>
              <a:gd name="T38" fmla="*/ 107 w 148"/>
              <a:gd name="T39" fmla="*/ 67 h 148"/>
              <a:gd name="T40" fmla="*/ 82 w 148"/>
              <a:gd name="T41" fmla="*/ 67 h 148"/>
              <a:gd name="T42" fmla="*/ 81 w 148"/>
              <a:gd name="T43" fmla="*/ 67 h 148"/>
              <a:gd name="T44" fmla="*/ 81 w 148"/>
              <a:gd name="T45" fmla="*/ 65 h 148"/>
              <a:gd name="T46" fmla="*/ 81 w 148"/>
              <a:gd name="T47" fmla="*/ 41 h 148"/>
              <a:gd name="T48" fmla="*/ 81 w 148"/>
              <a:gd name="T49" fmla="*/ 38 h 148"/>
              <a:gd name="T50" fmla="*/ 75 w 148"/>
              <a:gd name="T51" fmla="*/ 33 h 148"/>
              <a:gd name="T52" fmla="*/ 68 w 148"/>
              <a:gd name="T53" fmla="*/ 37 h 148"/>
              <a:gd name="T54" fmla="*/ 67 w 148"/>
              <a:gd name="T55" fmla="*/ 41 h 148"/>
              <a:gd name="T56" fmla="*/ 67 w 148"/>
              <a:gd name="T57" fmla="*/ 66 h 148"/>
              <a:gd name="T58" fmla="*/ 67 w 148"/>
              <a:gd name="T59" fmla="*/ 67 h 148"/>
              <a:gd name="T60" fmla="*/ 66 w 148"/>
              <a:gd name="T61" fmla="*/ 67 h 148"/>
              <a:gd name="T62" fmla="*/ 42 w 148"/>
              <a:gd name="T63" fmla="*/ 67 h 148"/>
              <a:gd name="T64" fmla="*/ 40 w 148"/>
              <a:gd name="T65" fmla="*/ 67 h 148"/>
              <a:gd name="T66" fmla="*/ 33 w 148"/>
              <a:gd name="T67" fmla="*/ 72 h 148"/>
              <a:gd name="T68" fmla="*/ 36 w 148"/>
              <a:gd name="T69" fmla="*/ 80 h 148"/>
              <a:gd name="T70" fmla="*/ 41 w 148"/>
              <a:gd name="T71" fmla="*/ 81 h 148"/>
              <a:gd name="T72" fmla="*/ 66 w 148"/>
              <a:gd name="T73" fmla="*/ 81 h 148"/>
              <a:gd name="T74" fmla="*/ 67 w 148"/>
              <a:gd name="T75" fmla="*/ 8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8" h="148">
                <a:moveTo>
                  <a:pt x="74" y="0"/>
                </a:moveTo>
                <a:cubicBezTo>
                  <a:pt x="114" y="0"/>
                  <a:pt x="148" y="33"/>
                  <a:pt x="148" y="74"/>
                </a:cubicBezTo>
                <a:cubicBezTo>
                  <a:pt x="148" y="115"/>
                  <a:pt x="115" y="148"/>
                  <a:pt x="74" y="148"/>
                </a:cubicBezTo>
                <a:cubicBezTo>
                  <a:pt x="34" y="148"/>
                  <a:pt x="0" y="115"/>
                  <a:pt x="0" y="74"/>
                </a:cubicBezTo>
                <a:cubicBezTo>
                  <a:pt x="0" y="34"/>
                  <a:pt x="33" y="0"/>
                  <a:pt x="74" y="0"/>
                </a:cubicBezTo>
                <a:close/>
                <a:moveTo>
                  <a:pt x="67" y="81"/>
                </a:moveTo>
                <a:cubicBezTo>
                  <a:pt x="67" y="82"/>
                  <a:pt x="67" y="82"/>
                  <a:pt x="67" y="82"/>
                </a:cubicBezTo>
                <a:cubicBezTo>
                  <a:pt x="67" y="89"/>
                  <a:pt x="67" y="96"/>
                  <a:pt x="67" y="102"/>
                </a:cubicBezTo>
                <a:cubicBezTo>
                  <a:pt x="67" y="104"/>
                  <a:pt x="67" y="106"/>
                  <a:pt x="67" y="108"/>
                </a:cubicBezTo>
                <a:cubicBezTo>
                  <a:pt x="67" y="111"/>
                  <a:pt x="69" y="114"/>
                  <a:pt x="72" y="115"/>
                </a:cubicBezTo>
                <a:cubicBezTo>
                  <a:pt x="74" y="116"/>
                  <a:pt x="78" y="115"/>
                  <a:pt x="79" y="113"/>
                </a:cubicBezTo>
                <a:cubicBezTo>
                  <a:pt x="81" y="111"/>
                  <a:pt x="81" y="109"/>
                  <a:pt x="81" y="107"/>
                </a:cubicBezTo>
                <a:cubicBezTo>
                  <a:pt x="81" y="99"/>
                  <a:pt x="81" y="91"/>
                  <a:pt x="81" y="82"/>
                </a:cubicBezTo>
                <a:cubicBezTo>
                  <a:pt x="81" y="82"/>
                  <a:pt x="81" y="82"/>
                  <a:pt x="81" y="81"/>
                </a:cubicBezTo>
                <a:cubicBezTo>
                  <a:pt x="82" y="81"/>
                  <a:pt x="82" y="81"/>
                  <a:pt x="82" y="81"/>
                </a:cubicBezTo>
                <a:cubicBezTo>
                  <a:pt x="90" y="81"/>
                  <a:pt x="98" y="81"/>
                  <a:pt x="106" y="81"/>
                </a:cubicBezTo>
                <a:cubicBezTo>
                  <a:pt x="107" y="81"/>
                  <a:pt x="107" y="81"/>
                  <a:pt x="108" y="81"/>
                </a:cubicBezTo>
                <a:cubicBezTo>
                  <a:pt x="112" y="81"/>
                  <a:pt x="114" y="79"/>
                  <a:pt x="115" y="75"/>
                </a:cubicBezTo>
                <a:cubicBezTo>
                  <a:pt x="115" y="73"/>
                  <a:pt x="114" y="69"/>
                  <a:pt x="111" y="68"/>
                </a:cubicBezTo>
                <a:cubicBezTo>
                  <a:pt x="110" y="67"/>
                  <a:pt x="109" y="67"/>
                  <a:pt x="107" y="67"/>
                </a:cubicBezTo>
                <a:cubicBezTo>
                  <a:pt x="99" y="67"/>
                  <a:pt x="91" y="67"/>
                  <a:pt x="82" y="67"/>
                </a:cubicBezTo>
                <a:cubicBezTo>
                  <a:pt x="82" y="67"/>
                  <a:pt x="82" y="67"/>
                  <a:pt x="81" y="67"/>
                </a:cubicBezTo>
                <a:cubicBezTo>
                  <a:pt x="81" y="66"/>
                  <a:pt x="81" y="66"/>
                  <a:pt x="81" y="65"/>
                </a:cubicBezTo>
                <a:cubicBezTo>
                  <a:pt x="81" y="57"/>
                  <a:pt x="81" y="49"/>
                  <a:pt x="81" y="41"/>
                </a:cubicBezTo>
                <a:cubicBezTo>
                  <a:pt x="81" y="40"/>
                  <a:pt x="81" y="39"/>
                  <a:pt x="81" y="38"/>
                </a:cubicBezTo>
                <a:cubicBezTo>
                  <a:pt x="80" y="35"/>
                  <a:pt x="78" y="33"/>
                  <a:pt x="75" y="33"/>
                </a:cubicBezTo>
                <a:cubicBezTo>
                  <a:pt x="72" y="33"/>
                  <a:pt x="69" y="34"/>
                  <a:pt x="68" y="37"/>
                </a:cubicBezTo>
                <a:cubicBezTo>
                  <a:pt x="67" y="38"/>
                  <a:pt x="67" y="40"/>
                  <a:pt x="67" y="41"/>
                </a:cubicBezTo>
                <a:cubicBezTo>
                  <a:pt x="67" y="49"/>
                  <a:pt x="67" y="57"/>
                  <a:pt x="67" y="66"/>
                </a:cubicBezTo>
                <a:cubicBezTo>
                  <a:pt x="67" y="66"/>
                  <a:pt x="67" y="66"/>
                  <a:pt x="67" y="67"/>
                </a:cubicBezTo>
                <a:cubicBezTo>
                  <a:pt x="66" y="67"/>
                  <a:pt x="66" y="67"/>
                  <a:pt x="66" y="67"/>
                </a:cubicBezTo>
                <a:cubicBezTo>
                  <a:pt x="58" y="67"/>
                  <a:pt x="50" y="67"/>
                  <a:pt x="42" y="67"/>
                </a:cubicBezTo>
                <a:cubicBezTo>
                  <a:pt x="41" y="67"/>
                  <a:pt x="40" y="67"/>
                  <a:pt x="40" y="67"/>
                </a:cubicBezTo>
                <a:cubicBezTo>
                  <a:pt x="37" y="67"/>
                  <a:pt x="34" y="69"/>
                  <a:pt x="33" y="72"/>
                </a:cubicBezTo>
                <a:cubicBezTo>
                  <a:pt x="32" y="75"/>
                  <a:pt x="33" y="78"/>
                  <a:pt x="36" y="80"/>
                </a:cubicBezTo>
                <a:cubicBezTo>
                  <a:pt x="37" y="81"/>
                  <a:pt x="39" y="81"/>
                  <a:pt x="41" y="81"/>
                </a:cubicBezTo>
                <a:cubicBezTo>
                  <a:pt x="49" y="81"/>
                  <a:pt x="57" y="81"/>
                  <a:pt x="66" y="81"/>
                </a:cubicBezTo>
                <a:cubicBezTo>
                  <a:pt x="66" y="81"/>
                  <a:pt x="66" y="81"/>
                  <a:pt x="67" y="8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9" name="Freeform 6"/>
          <p:cNvSpPr>
            <a:spLocks noEditPoints="1"/>
          </p:cNvSpPr>
          <p:nvPr/>
        </p:nvSpPr>
        <p:spPr bwMode="auto">
          <a:xfrm>
            <a:off x="9707078" y="5082240"/>
            <a:ext cx="368801" cy="367765"/>
          </a:xfrm>
          <a:custGeom>
            <a:avLst/>
            <a:gdLst>
              <a:gd name="T0" fmla="*/ 74 w 148"/>
              <a:gd name="T1" fmla="*/ 0 h 148"/>
              <a:gd name="T2" fmla="*/ 148 w 148"/>
              <a:gd name="T3" fmla="*/ 74 h 148"/>
              <a:gd name="T4" fmla="*/ 74 w 148"/>
              <a:gd name="T5" fmla="*/ 148 h 148"/>
              <a:gd name="T6" fmla="*/ 0 w 148"/>
              <a:gd name="T7" fmla="*/ 74 h 148"/>
              <a:gd name="T8" fmla="*/ 74 w 148"/>
              <a:gd name="T9" fmla="*/ 0 h 148"/>
              <a:gd name="T10" fmla="*/ 67 w 148"/>
              <a:gd name="T11" fmla="*/ 81 h 148"/>
              <a:gd name="T12" fmla="*/ 67 w 148"/>
              <a:gd name="T13" fmla="*/ 82 h 148"/>
              <a:gd name="T14" fmla="*/ 67 w 148"/>
              <a:gd name="T15" fmla="*/ 102 h 148"/>
              <a:gd name="T16" fmla="*/ 67 w 148"/>
              <a:gd name="T17" fmla="*/ 108 h 148"/>
              <a:gd name="T18" fmla="*/ 72 w 148"/>
              <a:gd name="T19" fmla="*/ 115 h 148"/>
              <a:gd name="T20" fmla="*/ 79 w 148"/>
              <a:gd name="T21" fmla="*/ 113 h 148"/>
              <a:gd name="T22" fmla="*/ 81 w 148"/>
              <a:gd name="T23" fmla="*/ 107 h 148"/>
              <a:gd name="T24" fmla="*/ 81 w 148"/>
              <a:gd name="T25" fmla="*/ 82 h 148"/>
              <a:gd name="T26" fmla="*/ 81 w 148"/>
              <a:gd name="T27" fmla="*/ 81 h 148"/>
              <a:gd name="T28" fmla="*/ 82 w 148"/>
              <a:gd name="T29" fmla="*/ 81 h 148"/>
              <a:gd name="T30" fmla="*/ 106 w 148"/>
              <a:gd name="T31" fmla="*/ 81 h 148"/>
              <a:gd name="T32" fmla="*/ 108 w 148"/>
              <a:gd name="T33" fmla="*/ 81 h 148"/>
              <a:gd name="T34" fmla="*/ 115 w 148"/>
              <a:gd name="T35" fmla="*/ 75 h 148"/>
              <a:gd name="T36" fmla="*/ 111 w 148"/>
              <a:gd name="T37" fmla="*/ 68 h 148"/>
              <a:gd name="T38" fmla="*/ 107 w 148"/>
              <a:gd name="T39" fmla="*/ 67 h 148"/>
              <a:gd name="T40" fmla="*/ 82 w 148"/>
              <a:gd name="T41" fmla="*/ 67 h 148"/>
              <a:gd name="T42" fmla="*/ 81 w 148"/>
              <a:gd name="T43" fmla="*/ 67 h 148"/>
              <a:gd name="T44" fmla="*/ 81 w 148"/>
              <a:gd name="T45" fmla="*/ 65 h 148"/>
              <a:gd name="T46" fmla="*/ 81 w 148"/>
              <a:gd name="T47" fmla="*/ 41 h 148"/>
              <a:gd name="T48" fmla="*/ 81 w 148"/>
              <a:gd name="T49" fmla="*/ 38 h 148"/>
              <a:gd name="T50" fmla="*/ 75 w 148"/>
              <a:gd name="T51" fmla="*/ 33 h 148"/>
              <a:gd name="T52" fmla="*/ 68 w 148"/>
              <a:gd name="T53" fmla="*/ 37 h 148"/>
              <a:gd name="T54" fmla="*/ 67 w 148"/>
              <a:gd name="T55" fmla="*/ 41 h 148"/>
              <a:gd name="T56" fmla="*/ 67 w 148"/>
              <a:gd name="T57" fmla="*/ 66 h 148"/>
              <a:gd name="T58" fmla="*/ 67 w 148"/>
              <a:gd name="T59" fmla="*/ 67 h 148"/>
              <a:gd name="T60" fmla="*/ 66 w 148"/>
              <a:gd name="T61" fmla="*/ 67 h 148"/>
              <a:gd name="T62" fmla="*/ 42 w 148"/>
              <a:gd name="T63" fmla="*/ 67 h 148"/>
              <a:gd name="T64" fmla="*/ 40 w 148"/>
              <a:gd name="T65" fmla="*/ 67 h 148"/>
              <a:gd name="T66" fmla="*/ 33 w 148"/>
              <a:gd name="T67" fmla="*/ 72 h 148"/>
              <a:gd name="T68" fmla="*/ 36 w 148"/>
              <a:gd name="T69" fmla="*/ 80 h 148"/>
              <a:gd name="T70" fmla="*/ 41 w 148"/>
              <a:gd name="T71" fmla="*/ 81 h 148"/>
              <a:gd name="T72" fmla="*/ 66 w 148"/>
              <a:gd name="T73" fmla="*/ 81 h 148"/>
              <a:gd name="T74" fmla="*/ 67 w 148"/>
              <a:gd name="T75" fmla="*/ 8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8" h="148">
                <a:moveTo>
                  <a:pt x="74" y="0"/>
                </a:moveTo>
                <a:cubicBezTo>
                  <a:pt x="114" y="0"/>
                  <a:pt x="148" y="33"/>
                  <a:pt x="148" y="74"/>
                </a:cubicBezTo>
                <a:cubicBezTo>
                  <a:pt x="148" y="115"/>
                  <a:pt x="115" y="148"/>
                  <a:pt x="74" y="148"/>
                </a:cubicBezTo>
                <a:cubicBezTo>
                  <a:pt x="34" y="148"/>
                  <a:pt x="0" y="115"/>
                  <a:pt x="0" y="74"/>
                </a:cubicBezTo>
                <a:cubicBezTo>
                  <a:pt x="0" y="34"/>
                  <a:pt x="33" y="0"/>
                  <a:pt x="74" y="0"/>
                </a:cubicBezTo>
                <a:close/>
                <a:moveTo>
                  <a:pt x="67" y="81"/>
                </a:moveTo>
                <a:cubicBezTo>
                  <a:pt x="67" y="82"/>
                  <a:pt x="67" y="82"/>
                  <a:pt x="67" y="82"/>
                </a:cubicBezTo>
                <a:cubicBezTo>
                  <a:pt x="67" y="89"/>
                  <a:pt x="67" y="96"/>
                  <a:pt x="67" y="102"/>
                </a:cubicBezTo>
                <a:cubicBezTo>
                  <a:pt x="67" y="104"/>
                  <a:pt x="67" y="106"/>
                  <a:pt x="67" y="108"/>
                </a:cubicBezTo>
                <a:cubicBezTo>
                  <a:pt x="67" y="111"/>
                  <a:pt x="69" y="114"/>
                  <a:pt x="72" y="115"/>
                </a:cubicBezTo>
                <a:cubicBezTo>
                  <a:pt x="74" y="116"/>
                  <a:pt x="78" y="115"/>
                  <a:pt x="79" y="113"/>
                </a:cubicBezTo>
                <a:cubicBezTo>
                  <a:pt x="81" y="111"/>
                  <a:pt x="81" y="109"/>
                  <a:pt x="81" y="107"/>
                </a:cubicBezTo>
                <a:cubicBezTo>
                  <a:pt x="81" y="99"/>
                  <a:pt x="81" y="91"/>
                  <a:pt x="81" y="82"/>
                </a:cubicBezTo>
                <a:cubicBezTo>
                  <a:pt x="81" y="82"/>
                  <a:pt x="81" y="82"/>
                  <a:pt x="81" y="81"/>
                </a:cubicBezTo>
                <a:cubicBezTo>
                  <a:pt x="82" y="81"/>
                  <a:pt x="82" y="81"/>
                  <a:pt x="82" y="81"/>
                </a:cubicBezTo>
                <a:cubicBezTo>
                  <a:pt x="90" y="81"/>
                  <a:pt x="98" y="81"/>
                  <a:pt x="106" y="81"/>
                </a:cubicBezTo>
                <a:cubicBezTo>
                  <a:pt x="107" y="81"/>
                  <a:pt x="107" y="81"/>
                  <a:pt x="108" y="81"/>
                </a:cubicBezTo>
                <a:cubicBezTo>
                  <a:pt x="112" y="81"/>
                  <a:pt x="114" y="79"/>
                  <a:pt x="115" y="75"/>
                </a:cubicBezTo>
                <a:cubicBezTo>
                  <a:pt x="115" y="73"/>
                  <a:pt x="114" y="69"/>
                  <a:pt x="111" y="68"/>
                </a:cubicBezTo>
                <a:cubicBezTo>
                  <a:pt x="110" y="67"/>
                  <a:pt x="109" y="67"/>
                  <a:pt x="107" y="67"/>
                </a:cubicBezTo>
                <a:cubicBezTo>
                  <a:pt x="99" y="67"/>
                  <a:pt x="91" y="67"/>
                  <a:pt x="82" y="67"/>
                </a:cubicBezTo>
                <a:cubicBezTo>
                  <a:pt x="82" y="67"/>
                  <a:pt x="82" y="67"/>
                  <a:pt x="81" y="67"/>
                </a:cubicBezTo>
                <a:cubicBezTo>
                  <a:pt x="81" y="66"/>
                  <a:pt x="81" y="66"/>
                  <a:pt x="81" y="65"/>
                </a:cubicBezTo>
                <a:cubicBezTo>
                  <a:pt x="81" y="57"/>
                  <a:pt x="81" y="49"/>
                  <a:pt x="81" y="41"/>
                </a:cubicBezTo>
                <a:cubicBezTo>
                  <a:pt x="81" y="40"/>
                  <a:pt x="81" y="39"/>
                  <a:pt x="81" y="38"/>
                </a:cubicBezTo>
                <a:cubicBezTo>
                  <a:pt x="80" y="35"/>
                  <a:pt x="78" y="33"/>
                  <a:pt x="75" y="33"/>
                </a:cubicBezTo>
                <a:cubicBezTo>
                  <a:pt x="72" y="33"/>
                  <a:pt x="69" y="34"/>
                  <a:pt x="68" y="37"/>
                </a:cubicBezTo>
                <a:cubicBezTo>
                  <a:pt x="67" y="38"/>
                  <a:pt x="67" y="40"/>
                  <a:pt x="67" y="41"/>
                </a:cubicBezTo>
                <a:cubicBezTo>
                  <a:pt x="67" y="49"/>
                  <a:pt x="67" y="57"/>
                  <a:pt x="67" y="66"/>
                </a:cubicBezTo>
                <a:cubicBezTo>
                  <a:pt x="67" y="66"/>
                  <a:pt x="67" y="66"/>
                  <a:pt x="67" y="67"/>
                </a:cubicBezTo>
                <a:cubicBezTo>
                  <a:pt x="66" y="67"/>
                  <a:pt x="66" y="67"/>
                  <a:pt x="66" y="67"/>
                </a:cubicBezTo>
                <a:cubicBezTo>
                  <a:pt x="58" y="67"/>
                  <a:pt x="50" y="67"/>
                  <a:pt x="42" y="67"/>
                </a:cubicBezTo>
                <a:cubicBezTo>
                  <a:pt x="41" y="67"/>
                  <a:pt x="40" y="67"/>
                  <a:pt x="40" y="67"/>
                </a:cubicBezTo>
                <a:cubicBezTo>
                  <a:pt x="37" y="67"/>
                  <a:pt x="34" y="69"/>
                  <a:pt x="33" y="72"/>
                </a:cubicBezTo>
                <a:cubicBezTo>
                  <a:pt x="32" y="75"/>
                  <a:pt x="33" y="78"/>
                  <a:pt x="36" y="80"/>
                </a:cubicBezTo>
                <a:cubicBezTo>
                  <a:pt x="37" y="81"/>
                  <a:pt x="39" y="81"/>
                  <a:pt x="41" y="81"/>
                </a:cubicBezTo>
                <a:cubicBezTo>
                  <a:pt x="49" y="81"/>
                  <a:pt x="57" y="81"/>
                  <a:pt x="66" y="81"/>
                </a:cubicBezTo>
                <a:cubicBezTo>
                  <a:pt x="66" y="81"/>
                  <a:pt x="66" y="81"/>
                  <a:pt x="67" y="8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0" name="矩形 29"/>
          <p:cNvSpPr/>
          <p:nvPr/>
        </p:nvSpPr>
        <p:spPr>
          <a:xfrm>
            <a:off x="1004855" y="1844318"/>
            <a:ext cx="3054265" cy="461665"/>
          </a:xfrm>
          <a:prstGeom prst="rect">
            <a:avLst/>
          </a:prstGeom>
        </p:spPr>
        <p:txBody>
          <a:bodyPr wrap="square">
            <a:spAutoFit/>
          </a:bodyPr>
          <a:lstStyle/>
          <a:p>
            <a:r>
              <a:rPr lang="zh-CN" altLang="en-US" sz="2400" b="1" dirty="0" smtClean="0">
                <a:solidFill>
                  <a:srgbClr val="093B5C"/>
                </a:solidFill>
                <a:latin typeface="微软雅黑" panose="020B0503020204020204" pitchFamily="34" charset="-122"/>
                <a:ea typeface="微软雅黑" panose="020B0503020204020204" pitchFamily="34" charset="-122"/>
              </a:rPr>
              <a:t>添加标题</a:t>
            </a:r>
            <a:endParaRPr lang="zh-CN" altLang="en-US" sz="2400" b="1" dirty="0">
              <a:solidFill>
                <a:srgbClr val="093B5C"/>
              </a:solidFill>
              <a:latin typeface="微软雅黑" panose="020B0503020204020204" pitchFamily="34" charset="-122"/>
              <a:ea typeface="微软雅黑" panose="020B0503020204020204" pitchFamily="34" charset="-122"/>
            </a:endParaRPr>
          </a:p>
        </p:txBody>
      </p:sp>
      <p:sp>
        <p:nvSpPr>
          <p:cNvPr id="31" name="矩形 30"/>
          <p:cNvSpPr/>
          <p:nvPr/>
        </p:nvSpPr>
        <p:spPr>
          <a:xfrm>
            <a:off x="1004855" y="2276957"/>
            <a:ext cx="3054265" cy="1169551"/>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在这里，在这里输入您的文字内容，或者将您的文字复制在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1004855" y="3825216"/>
            <a:ext cx="3054265" cy="461665"/>
          </a:xfrm>
          <a:prstGeom prst="rect">
            <a:avLst/>
          </a:prstGeom>
        </p:spPr>
        <p:txBody>
          <a:bodyPr wrap="square">
            <a:spAutoFit/>
          </a:bodyPr>
          <a:lstStyle/>
          <a:p>
            <a:r>
              <a:rPr lang="zh-CN" altLang="en-US" sz="2400" b="1" dirty="0" smtClean="0">
                <a:solidFill>
                  <a:srgbClr val="093B5C"/>
                </a:solidFill>
                <a:latin typeface="微软雅黑" panose="020B0503020204020204" pitchFamily="34" charset="-122"/>
                <a:ea typeface="微软雅黑" panose="020B0503020204020204" pitchFamily="34" charset="-122"/>
              </a:rPr>
              <a:t>添加标题</a:t>
            </a:r>
            <a:endParaRPr lang="zh-CN" altLang="en-US" sz="2400" b="1" dirty="0">
              <a:solidFill>
                <a:srgbClr val="093B5C"/>
              </a:solidFill>
              <a:latin typeface="微软雅黑" panose="020B0503020204020204" pitchFamily="34" charset="-122"/>
              <a:ea typeface="微软雅黑" panose="020B0503020204020204" pitchFamily="34" charset="-122"/>
            </a:endParaRPr>
          </a:p>
        </p:txBody>
      </p:sp>
      <p:sp>
        <p:nvSpPr>
          <p:cNvPr id="33" name="矩形 32"/>
          <p:cNvSpPr/>
          <p:nvPr/>
        </p:nvSpPr>
        <p:spPr>
          <a:xfrm>
            <a:off x="1004855" y="4257855"/>
            <a:ext cx="3054265" cy="1169551"/>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在这里，在这里输入您的文字内容，或者将您的文字复制在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6945719" y="1993671"/>
            <a:ext cx="2593889" cy="400110"/>
          </a:xfrm>
          <a:prstGeom prst="rect">
            <a:avLst/>
          </a:prstGeom>
        </p:spPr>
        <p:txBody>
          <a:bodyPr wrap="square">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输入</a:t>
            </a:r>
            <a:r>
              <a:rPr lang="zh-CN" altLang="en-US" sz="2000" b="1" dirty="0">
                <a:solidFill>
                  <a:schemeClr val="bg1"/>
                </a:solidFill>
                <a:latin typeface="微软雅黑" panose="020B0503020204020204" pitchFamily="34" charset="-122"/>
                <a:ea typeface="微软雅黑" panose="020B0503020204020204" pitchFamily="34" charset="-122"/>
              </a:rPr>
              <a:t>您的文字内容</a:t>
            </a:r>
          </a:p>
        </p:txBody>
      </p:sp>
      <p:sp>
        <p:nvSpPr>
          <p:cNvPr id="35" name="矩形 34"/>
          <p:cNvSpPr/>
          <p:nvPr/>
        </p:nvSpPr>
        <p:spPr>
          <a:xfrm>
            <a:off x="6945719" y="2765210"/>
            <a:ext cx="2593889" cy="400110"/>
          </a:xfrm>
          <a:prstGeom prst="rect">
            <a:avLst/>
          </a:prstGeom>
        </p:spPr>
        <p:txBody>
          <a:bodyPr wrap="square">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输入</a:t>
            </a:r>
            <a:r>
              <a:rPr lang="zh-CN" altLang="en-US" sz="2000" b="1" dirty="0">
                <a:solidFill>
                  <a:schemeClr val="bg1"/>
                </a:solidFill>
                <a:latin typeface="微软雅黑" panose="020B0503020204020204" pitchFamily="34" charset="-122"/>
                <a:ea typeface="微软雅黑" panose="020B0503020204020204" pitchFamily="34" charset="-122"/>
              </a:rPr>
              <a:t>您的文字内容</a:t>
            </a:r>
          </a:p>
        </p:txBody>
      </p:sp>
      <p:sp>
        <p:nvSpPr>
          <p:cNvPr id="36" name="矩形 35"/>
          <p:cNvSpPr/>
          <p:nvPr/>
        </p:nvSpPr>
        <p:spPr>
          <a:xfrm>
            <a:off x="6945719" y="3528654"/>
            <a:ext cx="2593889" cy="400110"/>
          </a:xfrm>
          <a:prstGeom prst="rect">
            <a:avLst/>
          </a:prstGeom>
        </p:spPr>
        <p:txBody>
          <a:bodyPr wrap="square">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输入</a:t>
            </a:r>
            <a:r>
              <a:rPr lang="zh-CN" altLang="en-US" sz="2000" b="1" dirty="0">
                <a:solidFill>
                  <a:schemeClr val="bg1"/>
                </a:solidFill>
                <a:latin typeface="微软雅黑" panose="020B0503020204020204" pitchFamily="34" charset="-122"/>
                <a:ea typeface="微软雅黑" panose="020B0503020204020204" pitchFamily="34" charset="-122"/>
              </a:rPr>
              <a:t>您的文字内容</a:t>
            </a:r>
          </a:p>
        </p:txBody>
      </p:sp>
      <p:sp>
        <p:nvSpPr>
          <p:cNvPr id="37" name="矩形 36"/>
          <p:cNvSpPr/>
          <p:nvPr/>
        </p:nvSpPr>
        <p:spPr>
          <a:xfrm>
            <a:off x="6945719" y="4304602"/>
            <a:ext cx="2593889" cy="400110"/>
          </a:xfrm>
          <a:prstGeom prst="rect">
            <a:avLst/>
          </a:prstGeom>
        </p:spPr>
        <p:txBody>
          <a:bodyPr wrap="square">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输入</a:t>
            </a:r>
            <a:r>
              <a:rPr lang="zh-CN" altLang="en-US" sz="2000" b="1" dirty="0">
                <a:solidFill>
                  <a:schemeClr val="bg1"/>
                </a:solidFill>
                <a:latin typeface="微软雅黑" panose="020B0503020204020204" pitchFamily="34" charset="-122"/>
                <a:ea typeface="微软雅黑" panose="020B0503020204020204" pitchFamily="34" charset="-122"/>
              </a:rPr>
              <a:t>您的文字内容</a:t>
            </a:r>
          </a:p>
        </p:txBody>
      </p:sp>
      <p:sp>
        <p:nvSpPr>
          <p:cNvPr id="38" name="矩形 37"/>
          <p:cNvSpPr/>
          <p:nvPr/>
        </p:nvSpPr>
        <p:spPr>
          <a:xfrm>
            <a:off x="6945719" y="5078416"/>
            <a:ext cx="2593889" cy="400110"/>
          </a:xfrm>
          <a:prstGeom prst="rect">
            <a:avLst/>
          </a:prstGeom>
        </p:spPr>
        <p:txBody>
          <a:bodyPr wrap="square">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输入</a:t>
            </a:r>
            <a:r>
              <a:rPr lang="zh-CN" altLang="en-US" sz="2000" b="1" dirty="0">
                <a:solidFill>
                  <a:schemeClr val="bg1"/>
                </a:solidFill>
                <a:latin typeface="微软雅黑" panose="020B0503020204020204" pitchFamily="34" charset="-122"/>
                <a:ea typeface="微软雅黑" panose="020B0503020204020204" pitchFamily="34" charset="-122"/>
              </a:rPr>
              <a:t>您的文字内容</a:t>
            </a:r>
          </a:p>
        </p:txBody>
      </p:sp>
      <p:sp>
        <p:nvSpPr>
          <p:cNvPr id="39" name="矩形 3"/>
          <p:cNvSpPr>
            <a:spLocks noChangeArrowheads="1"/>
          </p:cNvSpPr>
          <p:nvPr/>
        </p:nvSpPr>
        <p:spPr bwMode="auto">
          <a:xfrm>
            <a:off x="4761641" y="3260405"/>
            <a:ext cx="1087646" cy="954107"/>
          </a:xfrm>
          <a:prstGeom prst="rect">
            <a:avLst/>
          </a:prstGeom>
        </p:spPr>
        <p:txBody>
          <a:bodyPr wrap="square">
            <a:spAutoFit/>
          </a:bodyPr>
          <a:lstStyle/>
          <a:p>
            <a:pPr algn="ctr"/>
            <a:r>
              <a:rPr lang="zh-CN" altLang="en-US" sz="28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Impact" panose="020B0806030902050204" pitchFamily="34" charset="0"/>
              </a:rPr>
              <a:t>添加标题</a:t>
            </a:r>
            <a:endParaRPr lang="zh-CN" altLang="en-US" sz="28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Impact" panose="020B0806030902050204" pitchFamily="34" charset="0"/>
            </a:endParaRPr>
          </a:p>
        </p:txBody>
      </p:sp>
      <p:sp>
        <p:nvSpPr>
          <p:cNvPr id="40" name="标题 39"/>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31"/>
                                        </p:tgtEl>
                                        <p:attrNameLst>
                                          <p:attrName>style.visibility</p:attrName>
                                        </p:attrNameLst>
                                      </p:cBhvr>
                                      <p:to>
                                        <p:strVal val="visible"/>
                                      </p:to>
                                    </p:set>
                                    <p:anim calcmode="lin" valueType="num">
                                      <p:cBhvr>
                                        <p:cTn id="13" dur="100" fill="hold"/>
                                        <p:tgtEl>
                                          <p:spTgt spid="31"/>
                                        </p:tgtEl>
                                        <p:attrNameLst>
                                          <p:attrName>ppt_w</p:attrName>
                                        </p:attrNameLst>
                                      </p:cBhvr>
                                      <p:tavLst>
                                        <p:tav tm="0">
                                          <p:val>
                                            <p:fltVal val="0"/>
                                          </p:val>
                                        </p:tav>
                                        <p:tav tm="100000">
                                          <p:val>
                                            <p:strVal val="#ppt_w"/>
                                          </p:val>
                                        </p:tav>
                                      </p:tavLst>
                                    </p:anim>
                                    <p:anim calcmode="lin" valueType="num">
                                      <p:cBhvr>
                                        <p:cTn id="14" dur="100" fill="hold"/>
                                        <p:tgtEl>
                                          <p:spTgt spid="31"/>
                                        </p:tgtEl>
                                        <p:attrNameLst>
                                          <p:attrName>ppt_h</p:attrName>
                                        </p:attrNameLst>
                                      </p:cBhvr>
                                      <p:tavLst>
                                        <p:tav tm="0">
                                          <p:val>
                                            <p:fltVal val="0"/>
                                          </p:val>
                                        </p:tav>
                                        <p:tav tm="100000">
                                          <p:val>
                                            <p:strVal val="#ppt_h"/>
                                          </p:val>
                                        </p:tav>
                                      </p:tavLst>
                                    </p:anim>
                                    <p:animEffect transition="in" filter="fade">
                                      <p:cBhvr>
                                        <p:cTn id="15" dur="100"/>
                                        <p:tgtEl>
                                          <p:spTgt spid="31"/>
                                        </p:tgtEl>
                                      </p:cBhvr>
                                    </p:animEffect>
                                  </p:childTnLst>
                                </p:cTn>
                              </p:par>
                            </p:childTnLst>
                          </p:cTn>
                        </p:par>
                        <p:par>
                          <p:cTn id="16" fill="hold">
                            <p:stCondLst>
                              <p:cond delay="1350"/>
                            </p:stCondLst>
                            <p:childTnLst>
                              <p:par>
                                <p:cTn id="17" presetID="53" presetClass="entr" presetSubtype="16"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p:cTn id="19" dur="500" fill="hold"/>
                                        <p:tgtEl>
                                          <p:spTgt spid="32"/>
                                        </p:tgtEl>
                                        <p:attrNameLst>
                                          <p:attrName>ppt_w</p:attrName>
                                        </p:attrNameLst>
                                      </p:cBhvr>
                                      <p:tavLst>
                                        <p:tav tm="0">
                                          <p:val>
                                            <p:fltVal val="0"/>
                                          </p:val>
                                        </p:tav>
                                        <p:tav tm="100000">
                                          <p:val>
                                            <p:strVal val="#ppt_w"/>
                                          </p:val>
                                        </p:tav>
                                      </p:tavLst>
                                    </p:anim>
                                    <p:anim calcmode="lin" valueType="num">
                                      <p:cBhvr>
                                        <p:cTn id="20" dur="500" fill="hold"/>
                                        <p:tgtEl>
                                          <p:spTgt spid="32"/>
                                        </p:tgtEl>
                                        <p:attrNameLst>
                                          <p:attrName>ppt_h</p:attrName>
                                        </p:attrNameLst>
                                      </p:cBhvr>
                                      <p:tavLst>
                                        <p:tav tm="0">
                                          <p:val>
                                            <p:fltVal val="0"/>
                                          </p:val>
                                        </p:tav>
                                        <p:tav tm="100000">
                                          <p:val>
                                            <p:strVal val="#ppt_h"/>
                                          </p:val>
                                        </p:tav>
                                      </p:tavLst>
                                    </p:anim>
                                    <p:animEffect transition="in" filter="fade">
                                      <p:cBhvr>
                                        <p:cTn id="21" dur="500"/>
                                        <p:tgtEl>
                                          <p:spTgt spid="32"/>
                                        </p:tgtEl>
                                      </p:cBhvr>
                                    </p:animEffect>
                                  </p:childTnLst>
                                </p:cTn>
                              </p:par>
                            </p:childTnLst>
                          </p:cTn>
                        </p:par>
                        <p:par>
                          <p:cTn id="22" fill="hold">
                            <p:stCondLst>
                              <p:cond delay="1850"/>
                            </p:stCondLst>
                            <p:childTnLst>
                              <p:par>
                                <p:cTn id="23" presetID="53" presetClass="entr" presetSubtype="16" fill="hold" grpId="0" nodeType="afterEffect">
                                  <p:stCondLst>
                                    <p:cond delay="0"/>
                                  </p:stCondLst>
                                  <p:iterate type="lt">
                                    <p:tmPct val="10000"/>
                                  </p:iterate>
                                  <p:childTnLst>
                                    <p:set>
                                      <p:cBhvr>
                                        <p:cTn id="24" dur="1" fill="hold">
                                          <p:stCondLst>
                                            <p:cond delay="0"/>
                                          </p:stCondLst>
                                        </p:cTn>
                                        <p:tgtEl>
                                          <p:spTgt spid="33"/>
                                        </p:tgtEl>
                                        <p:attrNameLst>
                                          <p:attrName>style.visibility</p:attrName>
                                        </p:attrNameLst>
                                      </p:cBhvr>
                                      <p:to>
                                        <p:strVal val="visible"/>
                                      </p:to>
                                    </p:set>
                                    <p:anim calcmode="lin" valueType="num">
                                      <p:cBhvr>
                                        <p:cTn id="25" dur="100" fill="hold"/>
                                        <p:tgtEl>
                                          <p:spTgt spid="33"/>
                                        </p:tgtEl>
                                        <p:attrNameLst>
                                          <p:attrName>ppt_w</p:attrName>
                                        </p:attrNameLst>
                                      </p:cBhvr>
                                      <p:tavLst>
                                        <p:tav tm="0">
                                          <p:val>
                                            <p:fltVal val="0"/>
                                          </p:val>
                                        </p:tav>
                                        <p:tav tm="100000">
                                          <p:val>
                                            <p:strVal val="#ppt_w"/>
                                          </p:val>
                                        </p:tav>
                                      </p:tavLst>
                                    </p:anim>
                                    <p:anim calcmode="lin" valueType="num">
                                      <p:cBhvr>
                                        <p:cTn id="26" dur="100" fill="hold"/>
                                        <p:tgtEl>
                                          <p:spTgt spid="33"/>
                                        </p:tgtEl>
                                        <p:attrNameLst>
                                          <p:attrName>ppt_h</p:attrName>
                                        </p:attrNameLst>
                                      </p:cBhvr>
                                      <p:tavLst>
                                        <p:tav tm="0">
                                          <p:val>
                                            <p:fltVal val="0"/>
                                          </p:val>
                                        </p:tav>
                                        <p:tav tm="100000">
                                          <p:val>
                                            <p:strVal val="#ppt_h"/>
                                          </p:val>
                                        </p:tav>
                                      </p:tavLst>
                                    </p:anim>
                                    <p:animEffect transition="in" filter="fade">
                                      <p:cBhvr>
                                        <p:cTn id="27" dur="100"/>
                                        <p:tgtEl>
                                          <p:spTgt spid="33"/>
                                        </p:tgtEl>
                                      </p:cBhvr>
                                    </p:animEffect>
                                  </p:childTnLst>
                                </p:cTn>
                              </p:par>
                            </p:childTnLst>
                          </p:cTn>
                        </p:par>
                        <p:par>
                          <p:cTn id="28" fill="hold">
                            <p:stCondLst>
                              <p:cond delay="2700"/>
                            </p:stCondLst>
                            <p:childTnLst>
                              <p:par>
                                <p:cTn id="29" presetID="53" presetClass="entr" presetSubtype="16"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250" fill="hold"/>
                                        <p:tgtEl>
                                          <p:spTgt spid="4"/>
                                        </p:tgtEl>
                                        <p:attrNameLst>
                                          <p:attrName>ppt_w</p:attrName>
                                        </p:attrNameLst>
                                      </p:cBhvr>
                                      <p:tavLst>
                                        <p:tav tm="0">
                                          <p:val>
                                            <p:fltVal val="0"/>
                                          </p:val>
                                        </p:tav>
                                        <p:tav tm="100000">
                                          <p:val>
                                            <p:strVal val="#ppt_w"/>
                                          </p:val>
                                        </p:tav>
                                      </p:tavLst>
                                    </p:anim>
                                    <p:anim calcmode="lin" valueType="num">
                                      <p:cBhvr>
                                        <p:cTn id="32" dur="250" fill="hold"/>
                                        <p:tgtEl>
                                          <p:spTgt spid="4"/>
                                        </p:tgtEl>
                                        <p:attrNameLst>
                                          <p:attrName>ppt_h</p:attrName>
                                        </p:attrNameLst>
                                      </p:cBhvr>
                                      <p:tavLst>
                                        <p:tav tm="0">
                                          <p:val>
                                            <p:fltVal val="0"/>
                                          </p:val>
                                        </p:tav>
                                        <p:tav tm="100000">
                                          <p:val>
                                            <p:strVal val="#ppt_h"/>
                                          </p:val>
                                        </p:tav>
                                      </p:tavLst>
                                    </p:anim>
                                    <p:animEffect transition="in" filter="fade">
                                      <p:cBhvr>
                                        <p:cTn id="33" dur="250"/>
                                        <p:tgtEl>
                                          <p:spTgt spid="4"/>
                                        </p:tgtEl>
                                      </p:cBhvr>
                                    </p:animEffect>
                                  </p:childTnLst>
                                </p:cTn>
                              </p:par>
                              <p:par>
                                <p:cTn id="34" presetID="6" presetClass="emph" presetSubtype="0" decel="100000" fill="hold" grpId="1" nodeType="withEffect">
                                  <p:stCondLst>
                                    <p:cond delay="200"/>
                                  </p:stCondLst>
                                  <p:childTnLst>
                                    <p:animScale>
                                      <p:cBhvr>
                                        <p:cTn id="35" dur="250" fill="hold"/>
                                        <p:tgtEl>
                                          <p:spTgt spid="4"/>
                                        </p:tgtEl>
                                      </p:cBhvr>
                                      <p:by x="110000" y="110000"/>
                                    </p:animScale>
                                  </p:childTnLst>
                                </p:cTn>
                              </p:par>
                              <p:par>
                                <p:cTn id="36" presetID="6" presetClass="emph" presetSubtype="0" decel="100000" fill="hold" grpId="2" nodeType="withEffect">
                                  <p:stCondLst>
                                    <p:cond delay="400"/>
                                  </p:stCondLst>
                                  <p:childTnLst>
                                    <p:animScale>
                                      <p:cBhvr>
                                        <p:cTn id="37" dur="250" fill="hold"/>
                                        <p:tgtEl>
                                          <p:spTgt spid="4"/>
                                        </p:tgtEl>
                                      </p:cBhvr>
                                      <p:by x="91000" y="91000"/>
                                    </p:animScale>
                                  </p:childTnLst>
                                </p:cTn>
                              </p:par>
                            </p:childTnLst>
                          </p:cTn>
                        </p:par>
                        <p:par>
                          <p:cTn id="38" fill="hold">
                            <p:stCondLst>
                              <p:cond delay="3200"/>
                            </p:stCondLst>
                            <p:childTnLst>
                              <p:par>
                                <p:cTn id="39" presetID="10" presetClass="entr" presetSubtype="0" fill="hold" grpId="0"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childTnLst>
                          </p:cTn>
                        </p:par>
                        <p:par>
                          <p:cTn id="42" fill="hold">
                            <p:stCondLst>
                              <p:cond delay="3700"/>
                            </p:stCondLst>
                            <p:childTnLst>
                              <p:par>
                                <p:cTn id="43" presetID="22" presetClass="entr" presetSubtype="8" fill="hold" nodeType="after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500"/>
                                        <p:tgtEl>
                                          <p:spTgt spid="5"/>
                                        </p:tgtEl>
                                      </p:cBhvr>
                                    </p:animEffect>
                                  </p:childTnLst>
                                </p:cTn>
                              </p:par>
                            </p:childTnLst>
                          </p:cTn>
                        </p:par>
                        <p:par>
                          <p:cTn id="46" fill="hold">
                            <p:stCondLst>
                              <p:cond delay="4200"/>
                            </p:stCondLst>
                            <p:childTnLst>
                              <p:par>
                                <p:cTn id="47" presetID="2" presetClass="entr" presetSubtype="2" fill="hold" grpId="0" nodeType="after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additive="base">
                                        <p:cTn id="49" dur="500" fill="hold"/>
                                        <p:tgtEl>
                                          <p:spTgt spid="34"/>
                                        </p:tgtEl>
                                        <p:attrNameLst>
                                          <p:attrName>ppt_x</p:attrName>
                                        </p:attrNameLst>
                                      </p:cBhvr>
                                      <p:tavLst>
                                        <p:tav tm="0">
                                          <p:val>
                                            <p:strVal val="1+#ppt_w/2"/>
                                          </p:val>
                                        </p:tav>
                                        <p:tav tm="100000">
                                          <p:val>
                                            <p:strVal val="#ppt_x"/>
                                          </p:val>
                                        </p:tav>
                                      </p:tavLst>
                                    </p:anim>
                                    <p:anim calcmode="lin" valueType="num">
                                      <p:cBhvr additive="base">
                                        <p:cTn id="50" dur="500" fill="hold"/>
                                        <p:tgtEl>
                                          <p:spTgt spid="34"/>
                                        </p:tgtEl>
                                        <p:attrNameLst>
                                          <p:attrName>ppt_y</p:attrName>
                                        </p:attrNameLst>
                                      </p:cBhvr>
                                      <p:tavLst>
                                        <p:tav tm="0">
                                          <p:val>
                                            <p:strVal val="#ppt_y"/>
                                          </p:val>
                                        </p:tav>
                                        <p:tav tm="100000">
                                          <p:val>
                                            <p:strVal val="#ppt_y"/>
                                          </p:val>
                                        </p:tav>
                                      </p:tavLst>
                                    </p:anim>
                                  </p:childTnLst>
                                </p:cTn>
                              </p:par>
                            </p:childTnLst>
                          </p:cTn>
                        </p:par>
                        <p:par>
                          <p:cTn id="51" fill="hold">
                            <p:stCondLst>
                              <p:cond delay="4700"/>
                            </p:stCondLst>
                            <p:childTnLst>
                              <p:par>
                                <p:cTn id="52" presetID="53" presetClass="entr" presetSubtype="16" fill="hold" grpId="0" nodeType="after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p:cTn id="54" dur="500" fill="hold"/>
                                        <p:tgtEl>
                                          <p:spTgt spid="25"/>
                                        </p:tgtEl>
                                        <p:attrNameLst>
                                          <p:attrName>ppt_w</p:attrName>
                                        </p:attrNameLst>
                                      </p:cBhvr>
                                      <p:tavLst>
                                        <p:tav tm="0">
                                          <p:val>
                                            <p:fltVal val="0"/>
                                          </p:val>
                                        </p:tav>
                                        <p:tav tm="100000">
                                          <p:val>
                                            <p:strVal val="#ppt_w"/>
                                          </p:val>
                                        </p:tav>
                                      </p:tavLst>
                                    </p:anim>
                                    <p:anim calcmode="lin" valueType="num">
                                      <p:cBhvr>
                                        <p:cTn id="55" dur="500" fill="hold"/>
                                        <p:tgtEl>
                                          <p:spTgt spid="25"/>
                                        </p:tgtEl>
                                        <p:attrNameLst>
                                          <p:attrName>ppt_h</p:attrName>
                                        </p:attrNameLst>
                                      </p:cBhvr>
                                      <p:tavLst>
                                        <p:tav tm="0">
                                          <p:val>
                                            <p:fltVal val="0"/>
                                          </p:val>
                                        </p:tav>
                                        <p:tav tm="100000">
                                          <p:val>
                                            <p:strVal val="#ppt_h"/>
                                          </p:val>
                                        </p:tav>
                                      </p:tavLst>
                                    </p:anim>
                                    <p:animEffect transition="in" filter="fade">
                                      <p:cBhvr>
                                        <p:cTn id="56" dur="500"/>
                                        <p:tgtEl>
                                          <p:spTgt spid="25"/>
                                        </p:tgtEl>
                                      </p:cBhvr>
                                    </p:animEffect>
                                  </p:childTnLst>
                                </p:cTn>
                              </p:par>
                            </p:childTnLst>
                          </p:cTn>
                        </p:par>
                        <p:par>
                          <p:cTn id="57" fill="hold">
                            <p:stCondLst>
                              <p:cond delay="5200"/>
                            </p:stCondLst>
                            <p:childTnLst>
                              <p:par>
                                <p:cTn id="58" presetID="22" presetClass="entr" presetSubtype="8" fill="hold" nodeType="after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wipe(left)">
                                      <p:cBhvr>
                                        <p:cTn id="60" dur="500"/>
                                        <p:tgtEl>
                                          <p:spTgt spid="9"/>
                                        </p:tgtEl>
                                      </p:cBhvr>
                                    </p:animEffect>
                                  </p:childTnLst>
                                </p:cTn>
                              </p:par>
                            </p:childTnLst>
                          </p:cTn>
                        </p:par>
                        <p:par>
                          <p:cTn id="61" fill="hold">
                            <p:stCondLst>
                              <p:cond delay="5700"/>
                            </p:stCondLst>
                            <p:childTnLst>
                              <p:par>
                                <p:cTn id="62" presetID="2" presetClass="entr" presetSubtype="2" fill="hold" grpId="0" nodeType="afterEffect">
                                  <p:stCondLst>
                                    <p:cond delay="0"/>
                                  </p:stCondLst>
                                  <p:childTnLst>
                                    <p:set>
                                      <p:cBhvr>
                                        <p:cTn id="63" dur="1" fill="hold">
                                          <p:stCondLst>
                                            <p:cond delay="0"/>
                                          </p:stCondLst>
                                        </p:cTn>
                                        <p:tgtEl>
                                          <p:spTgt spid="35"/>
                                        </p:tgtEl>
                                        <p:attrNameLst>
                                          <p:attrName>style.visibility</p:attrName>
                                        </p:attrNameLst>
                                      </p:cBhvr>
                                      <p:to>
                                        <p:strVal val="visible"/>
                                      </p:to>
                                    </p:set>
                                    <p:anim calcmode="lin" valueType="num">
                                      <p:cBhvr additive="base">
                                        <p:cTn id="64" dur="500" fill="hold"/>
                                        <p:tgtEl>
                                          <p:spTgt spid="35"/>
                                        </p:tgtEl>
                                        <p:attrNameLst>
                                          <p:attrName>ppt_x</p:attrName>
                                        </p:attrNameLst>
                                      </p:cBhvr>
                                      <p:tavLst>
                                        <p:tav tm="0">
                                          <p:val>
                                            <p:strVal val="1+#ppt_w/2"/>
                                          </p:val>
                                        </p:tav>
                                        <p:tav tm="100000">
                                          <p:val>
                                            <p:strVal val="#ppt_x"/>
                                          </p:val>
                                        </p:tav>
                                      </p:tavLst>
                                    </p:anim>
                                    <p:anim calcmode="lin" valueType="num">
                                      <p:cBhvr additive="base">
                                        <p:cTn id="65" dur="500" fill="hold"/>
                                        <p:tgtEl>
                                          <p:spTgt spid="35"/>
                                        </p:tgtEl>
                                        <p:attrNameLst>
                                          <p:attrName>ppt_y</p:attrName>
                                        </p:attrNameLst>
                                      </p:cBhvr>
                                      <p:tavLst>
                                        <p:tav tm="0">
                                          <p:val>
                                            <p:strVal val="#ppt_y"/>
                                          </p:val>
                                        </p:tav>
                                        <p:tav tm="100000">
                                          <p:val>
                                            <p:strVal val="#ppt_y"/>
                                          </p:val>
                                        </p:tav>
                                      </p:tavLst>
                                    </p:anim>
                                  </p:childTnLst>
                                </p:cTn>
                              </p:par>
                            </p:childTnLst>
                          </p:cTn>
                        </p:par>
                        <p:par>
                          <p:cTn id="66" fill="hold">
                            <p:stCondLst>
                              <p:cond delay="6200"/>
                            </p:stCondLst>
                            <p:childTnLst>
                              <p:par>
                                <p:cTn id="67" presetID="53" presetClass="entr" presetSubtype="16" fill="hold" grpId="0" nodeType="afterEffect">
                                  <p:stCondLst>
                                    <p:cond delay="0"/>
                                  </p:stCondLst>
                                  <p:childTnLst>
                                    <p:set>
                                      <p:cBhvr>
                                        <p:cTn id="68" dur="1" fill="hold">
                                          <p:stCondLst>
                                            <p:cond delay="0"/>
                                          </p:stCondLst>
                                        </p:cTn>
                                        <p:tgtEl>
                                          <p:spTgt spid="26"/>
                                        </p:tgtEl>
                                        <p:attrNameLst>
                                          <p:attrName>style.visibility</p:attrName>
                                        </p:attrNameLst>
                                      </p:cBhvr>
                                      <p:to>
                                        <p:strVal val="visible"/>
                                      </p:to>
                                    </p:set>
                                    <p:anim calcmode="lin" valueType="num">
                                      <p:cBhvr>
                                        <p:cTn id="69" dur="500" fill="hold"/>
                                        <p:tgtEl>
                                          <p:spTgt spid="26"/>
                                        </p:tgtEl>
                                        <p:attrNameLst>
                                          <p:attrName>ppt_w</p:attrName>
                                        </p:attrNameLst>
                                      </p:cBhvr>
                                      <p:tavLst>
                                        <p:tav tm="0">
                                          <p:val>
                                            <p:fltVal val="0"/>
                                          </p:val>
                                        </p:tav>
                                        <p:tav tm="100000">
                                          <p:val>
                                            <p:strVal val="#ppt_w"/>
                                          </p:val>
                                        </p:tav>
                                      </p:tavLst>
                                    </p:anim>
                                    <p:anim calcmode="lin" valueType="num">
                                      <p:cBhvr>
                                        <p:cTn id="70" dur="500" fill="hold"/>
                                        <p:tgtEl>
                                          <p:spTgt spid="26"/>
                                        </p:tgtEl>
                                        <p:attrNameLst>
                                          <p:attrName>ppt_h</p:attrName>
                                        </p:attrNameLst>
                                      </p:cBhvr>
                                      <p:tavLst>
                                        <p:tav tm="0">
                                          <p:val>
                                            <p:fltVal val="0"/>
                                          </p:val>
                                        </p:tav>
                                        <p:tav tm="100000">
                                          <p:val>
                                            <p:strVal val="#ppt_h"/>
                                          </p:val>
                                        </p:tav>
                                      </p:tavLst>
                                    </p:anim>
                                    <p:animEffect transition="in" filter="fade">
                                      <p:cBhvr>
                                        <p:cTn id="71" dur="500"/>
                                        <p:tgtEl>
                                          <p:spTgt spid="26"/>
                                        </p:tgtEl>
                                      </p:cBhvr>
                                    </p:animEffect>
                                  </p:childTnLst>
                                </p:cTn>
                              </p:par>
                            </p:childTnLst>
                          </p:cTn>
                        </p:par>
                        <p:par>
                          <p:cTn id="72" fill="hold">
                            <p:stCondLst>
                              <p:cond delay="6700"/>
                            </p:stCondLst>
                            <p:childTnLst>
                              <p:par>
                                <p:cTn id="73" presetID="22" presetClass="entr" presetSubtype="8" fill="hold" nodeType="after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wipe(left)">
                                      <p:cBhvr>
                                        <p:cTn id="75" dur="500"/>
                                        <p:tgtEl>
                                          <p:spTgt spid="13"/>
                                        </p:tgtEl>
                                      </p:cBhvr>
                                    </p:animEffect>
                                  </p:childTnLst>
                                </p:cTn>
                              </p:par>
                            </p:childTnLst>
                          </p:cTn>
                        </p:par>
                        <p:par>
                          <p:cTn id="76" fill="hold">
                            <p:stCondLst>
                              <p:cond delay="7200"/>
                            </p:stCondLst>
                            <p:childTnLst>
                              <p:par>
                                <p:cTn id="77" presetID="2" presetClass="entr" presetSubtype="2" fill="hold" grpId="0" nodeType="afterEffect">
                                  <p:stCondLst>
                                    <p:cond delay="0"/>
                                  </p:stCondLst>
                                  <p:childTnLst>
                                    <p:set>
                                      <p:cBhvr>
                                        <p:cTn id="78" dur="1" fill="hold">
                                          <p:stCondLst>
                                            <p:cond delay="0"/>
                                          </p:stCondLst>
                                        </p:cTn>
                                        <p:tgtEl>
                                          <p:spTgt spid="36"/>
                                        </p:tgtEl>
                                        <p:attrNameLst>
                                          <p:attrName>style.visibility</p:attrName>
                                        </p:attrNameLst>
                                      </p:cBhvr>
                                      <p:to>
                                        <p:strVal val="visible"/>
                                      </p:to>
                                    </p:set>
                                    <p:anim calcmode="lin" valueType="num">
                                      <p:cBhvr additive="base">
                                        <p:cTn id="79" dur="500" fill="hold"/>
                                        <p:tgtEl>
                                          <p:spTgt spid="36"/>
                                        </p:tgtEl>
                                        <p:attrNameLst>
                                          <p:attrName>ppt_x</p:attrName>
                                        </p:attrNameLst>
                                      </p:cBhvr>
                                      <p:tavLst>
                                        <p:tav tm="0">
                                          <p:val>
                                            <p:strVal val="1+#ppt_w/2"/>
                                          </p:val>
                                        </p:tav>
                                        <p:tav tm="100000">
                                          <p:val>
                                            <p:strVal val="#ppt_x"/>
                                          </p:val>
                                        </p:tav>
                                      </p:tavLst>
                                    </p:anim>
                                    <p:anim calcmode="lin" valueType="num">
                                      <p:cBhvr additive="base">
                                        <p:cTn id="80" dur="500" fill="hold"/>
                                        <p:tgtEl>
                                          <p:spTgt spid="36"/>
                                        </p:tgtEl>
                                        <p:attrNameLst>
                                          <p:attrName>ppt_y</p:attrName>
                                        </p:attrNameLst>
                                      </p:cBhvr>
                                      <p:tavLst>
                                        <p:tav tm="0">
                                          <p:val>
                                            <p:strVal val="#ppt_y"/>
                                          </p:val>
                                        </p:tav>
                                        <p:tav tm="100000">
                                          <p:val>
                                            <p:strVal val="#ppt_y"/>
                                          </p:val>
                                        </p:tav>
                                      </p:tavLst>
                                    </p:anim>
                                  </p:childTnLst>
                                </p:cTn>
                              </p:par>
                            </p:childTnLst>
                          </p:cTn>
                        </p:par>
                        <p:par>
                          <p:cTn id="81" fill="hold">
                            <p:stCondLst>
                              <p:cond delay="7700"/>
                            </p:stCondLst>
                            <p:childTnLst>
                              <p:par>
                                <p:cTn id="82" presetID="53" presetClass="entr" presetSubtype="16" fill="hold" grpId="0" nodeType="afterEffect">
                                  <p:stCondLst>
                                    <p:cond delay="0"/>
                                  </p:stCondLst>
                                  <p:childTnLst>
                                    <p:set>
                                      <p:cBhvr>
                                        <p:cTn id="83" dur="1" fill="hold">
                                          <p:stCondLst>
                                            <p:cond delay="0"/>
                                          </p:stCondLst>
                                        </p:cTn>
                                        <p:tgtEl>
                                          <p:spTgt spid="27"/>
                                        </p:tgtEl>
                                        <p:attrNameLst>
                                          <p:attrName>style.visibility</p:attrName>
                                        </p:attrNameLst>
                                      </p:cBhvr>
                                      <p:to>
                                        <p:strVal val="visible"/>
                                      </p:to>
                                    </p:set>
                                    <p:anim calcmode="lin" valueType="num">
                                      <p:cBhvr>
                                        <p:cTn id="84" dur="500" fill="hold"/>
                                        <p:tgtEl>
                                          <p:spTgt spid="27"/>
                                        </p:tgtEl>
                                        <p:attrNameLst>
                                          <p:attrName>ppt_w</p:attrName>
                                        </p:attrNameLst>
                                      </p:cBhvr>
                                      <p:tavLst>
                                        <p:tav tm="0">
                                          <p:val>
                                            <p:fltVal val="0"/>
                                          </p:val>
                                        </p:tav>
                                        <p:tav tm="100000">
                                          <p:val>
                                            <p:strVal val="#ppt_w"/>
                                          </p:val>
                                        </p:tav>
                                      </p:tavLst>
                                    </p:anim>
                                    <p:anim calcmode="lin" valueType="num">
                                      <p:cBhvr>
                                        <p:cTn id="85" dur="500" fill="hold"/>
                                        <p:tgtEl>
                                          <p:spTgt spid="27"/>
                                        </p:tgtEl>
                                        <p:attrNameLst>
                                          <p:attrName>ppt_h</p:attrName>
                                        </p:attrNameLst>
                                      </p:cBhvr>
                                      <p:tavLst>
                                        <p:tav tm="0">
                                          <p:val>
                                            <p:fltVal val="0"/>
                                          </p:val>
                                        </p:tav>
                                        <p:tav tm="100000">
                                          <p:val>
                                            <p:strVal val="#ppt_h"/>
                                          </p:val>
                                        </p:tav>
                                      </p:tavLst>
                                    </p:anim>
                                    <p:animEffect transition="in" filter="fade">
                                      <p:cBhvr>
                                        <p:cTn id="86" dur="500"/>
                                        <p:tgtEl>
                                          <p:spTgt spid="27"/>
                                        </p:tgtEl>
                                      </p:cBhvr>
                                    </p:animEffect>
                                  </p:childTnLst>
                                </p:cTn>
                              </p:par>
                            </p:childTnLst>
                          </p:cTn>
                        </p:par>
                        <p:par>
                          <p:cTn id="87" fill="hold">
                            <p:stCondLst>
                              <p:cond delay="8200"/>
                            </p:stCondLst>
                            <p:childTnLst>
                              <p:par>
                                <p:cTn id="88" presetID="22" presetClass="entr" presetSubtype="8" fill="hold" nodeType="afterEffect">
                                  <p:stCondLst>
                                    <p:cond delay="0"/>
                                  </p:stCondLst>
                                  <p:childTnLst>
                                    <p:set>
                                      <p:cBhvr>
                                        <p:cTn id="89" dur="1" fill="hold">
                                          <p:stCondLst>
                                            <p:cond delay="0"/>
                                          </p:stCondLst>
                                        </p:cTn>
                                        <p:tgtEl>
                                          <p:spTgt spid="17"/>
                                        </p:tgtEl>
                                        <p:attrNameLst>
                                          <p:attrName>style.visibility</p:attrName>
                                        </p:attrNameLst>
                                      </p:cBhvr>
                                      <p:to>
                                        <p:strVal val="visible"/>
                                      </p:to>
                                    </p:set>
                                    <p:animEffect transition="in" filter="wipe(left)">
                                      <p:cBhvr>
                                        <p:cTn id="90" dur="500"/>
                                        <p:tgtEl>
                                          <p:spTgt spid="17"/>
                                        </p:tgtEl>
                                      </p:cBhvr>
                                    </p:animEffect>
                                  </p:childTnLst>
                                </p:cTn>
                              </p:par>
                            </p:childTnLst>
                          </p:cTn>
                        </p:par>
                        <p:par>
                          <p:cTn id="91" fill="hold">
                            <p:stCondLst>
                              <p:cond delay="8700"/>
                            </p:stCondLst>
                            <p:childTnLst>
                              <p:par>
                                <p:cTn id="92" presetID="2" presetClass="entr" presetSubtype="2" fill="hold" grpId="0" nodeType="afterEffect">
                                  <p:stCondLst>
                                    <p:cond delay="0"/>
                                  </p:stCondLst>
                                  <p:childTnLst>
                                    <p:set>
                                      <p:cBhvr>
                                        <p:cTn id="93" dur="1" fill="hold">
                                          <p:stCondLst>
                                            <p:cond delay="0"/>
                                          </p:stCondLst>
                                        </p:cTn>
                                        <p:tgtEl>
                                          <p:spTgt spid="37"/>
                                        </p:tgtEl>
                                        <p:attrNameLst>
                                          <p:attrName>style.visibility</p:attrName>
                                        </p:attrNameLst>
                                      </p:cBhvr>
                                      <p:to>
                                        <p:strVal val="visible"/>
                                      </p:to>
                                    </p:set>
                                    <p:anim calcmode="lin" valueType="num">
                                      <p:cBhvr additive="base">
                                        <p:cTn id="94" dur="500" fill="hold"/>
                                        <p:tgtEl>
                                          <p:spTgt spid="37"/>
                                        </p:tgtEl>
                                        <p:attrNameLst>
                                          <p:attrName>ppt_x</p:attrName>
                                        </p:attrNameLst>
                                      </p:cBhvr>
                                      <p:tavLst>
                                        <p:tav tm="0">
                                          <p:val>
                                            <p:strVal val="1+#ppt_w/2"/>
                                          </p:val>
                                        </p:tav>
                                        <p:tav tm="100000">
                                          <p:val>
                                            <p:strVal val="#ppt_x"/>
                                          </p:val>
                                        </p:tav>
                                      </p:tavLst>
                                    </p:anim>
                                    <p:anim calcmode="lin" valueType="num">
                                      <p:cBhvr additive="base">
                                        <p:cTn id="95" dur="500" fill="hold"/>
                                        <p:tgtEl>
                                          <p:spTgt spid="37"/>
                                        </p:tgtEl>
                                        <p:attrNameLst>
                                          <p:attrName>ppt_y</p:attrName>
                                        </p:attrNameLst>
                                      </p:cBhvr>
                                      <p:tavLst>
                                        <p:tav tm="0">
                                          <p:val>
                                            <p:strVal val="#ppt_y"/>
                                          </p:val>
                                        </p:tav>
                                        <p:tav tm="100000">
                                          <p:val>
                                            <p:strVal val="#ppt_y"/>
                                          </p:val>
                                        </p:tav>
                                      </p:tavLst>
                                    </p:anim>
                                  </p:childTnLst>
                                </p:cTn>
                              </p:par>
                            </p:childTnLst>
                          </p:cTn>
                        </p:par>
                        <p:par>
                          <p:cTn id="96" fill="hold">
                            <p:stCondLst>
                              <p:cond delay="9200"/>
                            </p:stCondLst>
                            <p:childTnLst>
                              <p:par>
                                <p:cTn id="97" presetID="53" presetClass="entr" presetSubtype="16" fill="hold" grpId="0" nodeType="afterEffect">
                                  <p:stCondLst>
                                    <p:cond delay="0"/>
                                  </p:stCondLst>
                                  <p:childTnLst>
                                    <p:set>
                                      <p:cBhvr>
                                        <p:cTn id="98" dur="1" fill="hold">
                                          <p:stCondLst>
                                            <p:cond delay="0"/>
                                          </p:stCondLst>
                                        </p:cTn>
                                        <p:tgtEl>
                                          <p:spTgt spid="28"/>
                                        </p:tgtEl>
                                        <p:attrNameLst>
                                          <p:attrName>style.visibility</p:attrName>
                                        </p:attrNameLst>
                                      </p:cBhvr>
                                      <p:to>
                                        <p:strVal val="visible"/>
                                      </p:to>
                                    </p:set>
                                    <p:anim calcmode="lin" valueType="num">
                                      <p:cBhvr>
                                        <p:cTn id="99" dur="500" fill="hold"/>
                                        <p:tgtEl>
                                          <p:spTgt spid="28"/>
                                        </p:tgtEl>
                                        <p:attrNameLst>
                                          <p:attrName>ppt_w</p:attrName>
                                        </p:attrNameLst>
                                      </p:cBhvr>
                                      <p:tavLst>
                                        <p:tav tm="0">
                                          <p:val>
                                            <p:fltVal val="0"/>
                                          </p:val>
                                        </p:tav>
                                        <p:tav tm="100000">
                                          <p:val>
                                            <p:strVal val="#ppt_w"/>
                                          </p:val>
                                        </p:tav>
                                      </p:tavLst>
                                    </p:anim>
                                    <p:anim calcmode="lin" valueType="num">
                                      <p:cBhvr>
                                        <p:cTn id="100" dur="500" fill="hold"/>
                                        <p:tgtEl>
                                          <p:spTgt spid="28"/>
                                        </p:tgtEl>
                                        <p:attrNameLst>
                                          <p:attrName>ppt_h</p:attrName>
                                        </p:attrNameLst>
                                      </p:cBhvr>
                                      <p:tavLst>
                                        <p:tav tm="0">
                                          <p:val>
                                            <p:fltVal val="0"/>
                                          </p:val>
                                        </p:tav>
                                        <p:tav tm="100000">
                                          <p:val>
                                            <p:strVal val="#ppt_h"/>
                                          </p:val>
                                        </p:tav>
                                      </p:tavLst>
                                    </p:anim>
                                    <p:animEffect transition="in" filter="fade">
                                      <p:cBhvr>
                                        <p:cTn id="101" dur="500"/>
                                        <p:tgtEl>
                                          <p:spTgt spid="28"/>
                                        </p:tgtEl>
                                      </p:cBhvr>
                                    </p:animEffect>
                                  </p:childTnLst>
                                </p:cTn>
                              </p:par>
                            </p:childTnLst>
                          </p:cTn>
                        </p:par>
                        <p:par>
                          <p:cTn id="102" fill="hold">
                            <p:stCondLst>
                              <p:cond delay="9700"/>
                            </p:stCondLst>
                            <p:childTnLst>
                              <p:par>
                                <p:cTn id="103" presetID="22" presetClass="entr" presetSubtype="8" fill="hold" nodeType="afterEffect">
                                  <p:stCondLst>
                                    <p:cond delay="0"/>
                                  </p:stCondLst>
                                  <p:childTnLst>
                                    <p:set>
                                      <p:cBhvr>
                                        <p:cTn id="104" dur="1" fill="hold">
                                          <p:stCondLst>
                                            <p:cond delay="0"/>
                                          </p:stCondLst>
                                        </p:cTn>
                                        <p:tgtEl>
                                          <p:spTgt spid="21"/>
                                        </p:tgtEl>
                                        <p:attrNameLst>
                                          <p:attrName>style.visibility</p:attrName>
                                        </p:attrNameLst>
                                      </p:cBhvr>
                                      <p:to>
                                        <p:strVal val="visible"/>
                                      </p:to>
                                    </p:set>
                                    <p:animEffect transition="in" filter="wipe(left)">
                                      <p:cBhvr>
                                        <p:cTn id="105" dur="500"/>
                                        <p:tgtEl>
                                          <p:spTgt spid="21"/>
                                        </p:tgtEl>
                                      </p:cBhvr>
                                    </p:animEffect>
                                  </p:childTnLst>
                                </p:cTn>
                              </p:par>
                            </p:childTnLst>
                          </p:cTn>
                        </p:par>
                        <p:par>
                          <p:cTn id="106" fill="hold">
                            <p:stCondLst>
                              <p:cond delay="10200"/>
                            </p:stCondLst>
                            <p:childTnLst>
                              <p:par>
                                <p:cTn id="107" presetID="2" presetClass="entr" presetSubtype="2" fill="hold" grpId="0" nodeType="afterEffect">
                                  <p:stCondLst>
                                    <p:cond delay="0"/>
                                  </p:stCondLst>
                                  <p:childTnLst>
                                    <p:set>
                                      <p:cBhvr>
                                        <p:cTn id="108" dur="1" fill="hold">
                                          <p:stCondLst>
                                            <p:cond delay="0"/>
                                          </p:stCondLst>
                                        </p:cTn>
                                        <p:tgtEl>
                                          <p:spTgt spid="38"/>
                                        </p:tgtEl>
                                        <p:attrNameLst>
                                          <p:attrName>style.visibility</p:attrName>
                                        </p:attrNameLst>
                                      </p:cBhvr>
                                      <p:to>
                                        <p:strVal val="visible"/>
                                      </p:to>
                                    </p:set>
                                    <p:anim calcmode="lin" valueType="num">
                                      <p:cBhvr additive="base">
                                        <p:cTn id="109" dur="500" fill="hold"/>
                                        <p:tgtEl>
                                          <p:spTgt spid="38"/>
                                        </p:tgtEl>
                                        <p:attrNameLst>
                                          <p:attrName>ppt_x</p:attrName>
                                        </p:attrNameLst>
                                      </p:cBhvr>
                                      <p:tavLst>
                                        <p:tav tm="0">
                                          <p:val>
                                            <p:strVal val="1+#ppt_w/2"/>
                                          </p:val>
                                        </p:tav>
                                        <p:tav tm="100000">
                                          <p:val>
                                            <p:strVal val="#ppt_x"/>
                                          </p:val>
                                        </p:tav>
                                      </p:tavLst>
                                    </p:anim>
                                    <p:anim calcmode="lin" valueType="num">
                                      <p:cBhvr additive="base">
                                        <p:cTn id="110" dur="500" fill="hold"/>
                                        <p:tgtEl>
                                          <p:spTgt spid="38"/>
                                        </p:tgtEl>
                                        <p:attrNameLst>
                                          <p:attrName>ppt_y</p:attrName>
                                        </p:attrNameLst>
                                      </p:cBhvr>
                                      <p:tavLst>
                                        <p:tav tm="0">
                                          <p:val>
                                            <p:strVal val="#ppt_y"/>
                                          </p:val>
                                        </p:tav>
                                        <p:tav tm="100000">
                                          <p:val>
                                            <p:strVal val="#ppt_y"/>
                                          </p:val>
                                        </p:tav>
                                      </p:tavLst>
                                    </p:anim>
                                  </p:childTnLst>
                                </p:cTn>
                              </p:par>
                            </p:childTnLst>
                          </p:cTn>
                        </p:par>
                        <p:par>
                          <p:cTn id="111" fill="hold">
                            <p:stCondLst>
                              <p:cond delay="10700"/>
                            </p:stCondLst>
                            <p:childTnLst>
                              <p:par>
                                <p:cTn id="112" presetID="53" presetClass="entr" presetSubtype="16" fill="hold" grpId="0" nodeType="afterEffect">
                                  <p:stCondLst>
                                    <p:cond delay="0"/>
                                  </p:stCondLst>
                                  <p:childTnLst>
                                    <p:set>
                                      <p:cBhvr>
                                        <p:cTn id="113" dur="1" fill="hold">
                                          <p:stCondLst>
                                            <p:cond delay="0"/>
                                          </p:stCondLst>
                                        </p:cTn>
                                        <p:tgtEl>
                                          <p:spTgt spid="29"/>
                                        </p:tgtEl>
                                        <p:attrNameLst>
                                          <p:attrName>style.visibility</p:attrName>
                                        </p:attrNameLst>
                                      </p:cBhvr>
                                      <p:to>
                                        <p:strVal val="visible"/>
                                      </p:to>
                                    </p:set>
                                    <p:anim calcmode="lin" valueType="num">
                                      <p:cBhvr>
                                        <p:cTn id="114" dur="500" fill="hold"/>
                                        <p:tgtEl>
                                          <p:spTgt spid="29"/>
                                        </p:tgtEl>
                                        <p:attrNameLst>
                                          <p:attrName>ppt_w</p:attrName>
                                        </p:attrNameLst>
                                      </p:cBhvr>
                                      <p:tavLst>
                                        <p:tav tm="0">
                                          <p:val>
                                            <p:fltVal val="0"/>
                                          </p:val>
                                        </p:tav>
                                        <p:tav tm="100000">
                                          <p:val>
                                            <p:strVal val="#ppt_w"/>
                                          </p:val>
                                        </p:tav>
                                      </p:tavLst>
                                    </p:anim>
                                    <p:anim calcmode="lin" valueType="num">
                                      <p:cBhvr>
                                        <p:cTn id="115" dur="500" fill="hold"/>
                                        <p:tgtEl>
                                          <p:spTgt spid="29"/>
                                        </p:tgtEl>
                                        <p:attrNameLst>
                                          <p:attrName>ppt_h</p:attrName>
                                        </p:attrNameLst>
                                      </p:cBhvr>
                                      <p:tavLst>
                                        <p:tav tm="0">
                                          <p:val>
                                            <p:fltVal val="0"/>
                                          </p:val>
                                        </p:tav>
                                        <p:tav tm="100000">
                                          <p:val>
                                            <p:strVal val="#ppt_h"/>
                                          </p:val>
                                        </p:tav>
                                      </p:tavLst>
                                    </p:anim>
                                    <p:animEffect transition="in" filter="fade">
                                      <p:cBhvr>
                                        <p:cTn id="11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25" grpId="0" animBg="1"/>
      <p:bldP spid="26" grpId="0" animBg="1"/>
      <p:bldP spid="27" grpId="0" animBg="1"/>
      <p:bldP spid="28" grpId="0" animBg="1"/>
      <p:bldP spid="29" grpId="0" animBg="1"/>
      <p:bldP spid="30" grpId="0"/>
      <p:bldP spid="31" grpId="0"/>
      <p:bldP spid="32" grpId="0"/>
      <p:bldP spid="33" grpId="0"/>
      <p:bldP spid="34" grpId="0"/>
      <p:bldP spid="35" grpId="0"/>
      <p:bldP spid="36" grpId="0"/>
      <p:bldP spid="37" grpId="0"/>
      <p:bldP spid="38" grpId="0"/>
      <p:bldP spid="3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H_Other_6"/>
          <p:cNvSpPr>
            <a:spLocks noEditPoints="1"/>
          </p:cNvSpPr>
          <p:nvPr>
            <p:custDataLst>
              <p:tags r:id="rId2"/>
            </p:custDataLst>
          </p:nvPr>
        </p:nvSpPr>
        <p:spPr bwMode="auto">
          <a:xfrm>
            <a:off x="4712493" y="3064023"/>
            <a:ext cx="2752183" cy="2752184"/>
          </a:xfrm>
          <a:custGeom>
            <a:avLst/>
            <a:gdLst>
              <a:gd name="T0" fmla="*/ 556 w 1252"/>
              <a:gd name="T1" fmla="*/ 1248 h 1252"/>
              <a:gd name="T2" fmla="*/ 375 w 1252"/>
              <a:gd name="T3" fmla="*/ 1200 h 1252"/>
              <a:gd name="T4" fmla="*/ 255 w 1252"/>
              <a:gd name="T5" fmla="*/ 1130 h 1252"/>
              <a:gd name="T6" fmla="*/ 122 w 1252"/>
              <a:gd name="T7" fmla="*/ 998 h 1252"/>
              <a:gd name="T8" fmla="*/ 52 w 1252"/>
              <a:gd name="T9" fmla="*/ 877 h 1252"/>
              <a:gd name="T10" fmla="*/ 4 w 1252"/>
              <a:gd name="T11" fmla="*/ 696 h 1252"/>
              <a:gd name="T12" fmla="*/ 4 w 1252"/>
              <a:gd name="T13" fmla="*/ 560 h 1252"/>
              <a:gd name="T14" fmla="*/ 137 w 1252"/>
              <a:gd name="T15" fmla="*/ 458 h 1252"/>
              <a:gd name="T16" fmla="*/ 120 w 1252"/>
              <a:gd name="T17" fmla="*/ 257 h 1252"/>
              <a:gd name="T18" fmla="*/ 287 w 1252"/>
              <a:gd name="T19" fmla="*/ 236 h 1252"/>
              <a:gd name="T20" fmla="*/ 372 w 1252"/>
              <a:gd name="T21" fmla="*/ 54 h 1252"/>
              <a:gd name="T22" fmla="*/ 528 w 1252"/>
              <a:gd name="T23" fmla="*/ 119 h 1252"/>
              <a:gd name="T24" fmla="*/ 626 w 1252"/>
              <a:gd name="T25" fmla="*/ 0 h 1252"/>
              <a:gd name="T26" fmla="*/ 724 w 1252"/>
              <a:gd name="T27" fmla="*/ 119 h 1252"/>
              <a:gd name="T28" fmla="*/ 879 w 1252"/>
              <a:gd name="T29" fmla="*/ 54 h 1252"/>
              <a:gd name="T30" fmla="*/ 965 w 1252"/>
              <a:gd name="T31" fmla="*/ 236 h 1252"/>
              <a:gd name="T32" fmla="*/ 1132 w 1252"/>
              <a:gd name="T33" fmla="*/ 257 h 1252"/>
              <a:gd name="T34" fmla="*/ 1115 w 1252"/>
              <a:gd name="T35" fmla="*/ 458 h 1252"/>
              <a:gd name="T36" fmla="*/ 1248 w 1252"/>
              <a:gd name="T37" fmla="*/ 560 h 1252"/>
              <a:gd name="T38" fmla="*/ 1248 w 1252"/>
              <a:gd name="T39" fmla="*/ 696 h 1252"/>
              <a:gd name="T40" fmla="*/ 1200 w 1252"/>
              <a:gd name="T41" fmla="*/ 877 h 1252"/>
              <a:gd name="T42" fmla="*/ 1130 w 1252"/>
              <a:gd name="T43" fmla="*/ 998 h 1252"/>
              <a:gd name="T44" fmla="*/ 997 w 1252"/>
              <a:gd name="T45" fmla="*/ 1130 h 1252"/>
              <a:gd name="T46" fmla="*/ 877 w 1252"/>
              <a:gd name="T47" fmla="*/ 1200 h 1252"/>
              <a:gd name="T48" fmla="*/ 696 w 1252"/>
              <a:gd name="T49" fmla="*/ 1248 h 1252"/>
              <a:gd name="T50" fmla="*/ 563 w 1252"/>
              <a:gd name="T51" fmla="*/ 1241 h 1252"/>
              <a:gd name="T52" fmla="*/ 717 w 1252"/>
              <a:gd name="T53" fmla="*/ 1126 h 1252"/>
              <a:gd name="T54" fmla="*/ 797 w 1252"/>
              <a:gd name="T55" fmla="*/ 1105 h 1252"/>
              <a:gd name="T56" fmla="*/ 955 w 1252"/>
              <a:gd name="T57" fmla="*/ 1014 h 1252"/>
              <a:gd name="T58" fmla="*/ 1013 w 1252"/>
              <a:gd name="T59" fmla="*/ 955 h 1252"/>
              <a:gd name="T60" fmla="*/ 1105 w 1252"/>
              <a:gd name="T61" fmla="*/ 797 h 1252"/>
              <a:gd name="T62" fmla="*/ 1126 w 1252"/>
              <a:gd name="T63" fmla="*/ 718 h 1252"/>
              <a:gd name="T64" fmla="*/ 1240 w 1252"/>
              <a:gd name="T65" fmla="*/ 563 h 1252"/>
              <a:gd name="T66" fmla="*/ 1106 w 1252"/>
              <a:gd name="T67" fmla="*/ 458 h 1252"/>
              <a:gd name="T68" fmla="*/ 1127 w 1252"/>
              <a:gd name="T69" fmla="*/ 265 h 1252"/>
              <a:gd name="T70" fmla="*/ 957 w 1252"/>
              <a:gd name="T71" fmla="*/ 241 h 1252"/>
              <a:gd name="T72" fmla="*/ 879 w 1252"/>
              <a:gd name="T73" fmla="*/ 63 h 1252"/>
              <a:gd name="T74" fmla="*/ 720 w 1252"/>
              <a:gd name="T75" fmla="*/ 127 h 1252"/>
              <a:gd name="T76" fmla="*/ 626 w 1252"/>
              <a:gd name="T77" fmla="*/ 9 h 1252"/>
              <a:gd name="T78" fmla="*/ 532 w 1252"/>
              <a:gd name="T79" fmla="*/ 127 h 1252"/>
              <a:gd name="T80" fmla="*/ 373 w 1252"/>
              <a:gd name="T81" fmla="*/ 63 h 1252"/>
              <a:gd name="T82" fmla="*/ 295 w 1252"/>
              <a:gd name="T83" fmla="*/ 241 h 1252"/>
              <a:gd name="T84" fmla="*/ 125 w 1252"/>
              <a:gd name="T85" fmla="*/ 265 h 1252"/>
              <a:gd name="T86" fmla="*/ 146 w 1252"/>
              <a:gd name="T87" fmla="*/ 458 h 1252"/>
              <a:gd name="T88" fmla="*/ 12 w 1252"/>
              <a:gd name="T89" fmla="*/ 563 h 1252"/>
              <a:gd name="T90" fmla="*/ 126 w 1252"/>
              <a:gd name="T91" fmla="*/ 718 h 1252"/>
              <a:gd name="T92" fmla="*/ 147 w 1252"/>
              <a:gd name="T93" fmla="*/ 797 h 1252"/>
              <a:gd name="T94" fmla="*/ 239 w 1252"/>
              <a:gd name="T95" fmla="*/ 955 h 1252"/>
              <a:gd name="T96" fmla="*/ 297 w 1252"/>
              <a:gd name="T97" fmla="*/ 1014 h 1252"/>
              <a:gd name="T98" fmla="*/ 455 w 1252"/>
              <a:gd name="T99" fmla="*/ 1105 h 1252"/>
              <a:gd name="T100" fmla="*/ 535 w 1252"/>
              <a:gd name="T101" fmla="*/ 1126 h 1252"/>
              <a:gd name="T102" fmla="*/ 288 w 1252"/>
              <a:gd name="T103" fmla="*/ 964 h 1252"/>
              <a:gd name="T104" fmla="*/ 626 w 1252"/>
              <a:gd name="T105" fmla="*/ 148 h 1252"/>
              <a:gd name="T106" fmla="*/ 964 w 1252"/>
              <a:gd name="T107" fmla="*/ 964 h 1252"/>
              <a:gd name="T108" fmla="*/ 157 w 1252"/>
              <a:gd name="T109" fmla="*/ 626 h 1252"/>
              <a:gd name="T110" fmla="*/ 626 w 1252"/>
              <a:gd name="T111" fmla="*/ 157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52" h="1252">
                <a:moveTo>
                  <a:pt x="626" y="1252"/>
                </a:moveTo>
                <a:cubicBezTo>
                  <a:pt x="604" y="1252"/>
                  <a:pt x="581" y="1251"/>
                  <a:pt x="559" y="1249"/>
                </a:cubicBezTo>
                <a:cubicBezTo>
                  <a:pt x="556" y="1248"/>
                  <a:pt x="556" y="1248"/>
                  <a:pt x="556" y="1248"/>
                </a:cubicBezTo>
                <a:cubicBezTo>
                  <a:pt x="528" y="1134"/>
                  <a:pt x="528" y="1134"/>
                  <a:pt x="528" y="1134"/>
                </a:cubicBezTo>
                <a:cubicBezTo>
                  <a:pt x="504" y="1129"/>
                  <a:pt x="480" y="1123"/>
                  <a:pt x="458" y="1115"/>
                </a:cubicBezTo>
                <a:cubicBezTo>
                  <a:pt x="375" y="1200"/>
                  <a:pt x="375" y="1200"/>
                  <a:pt x="375" y="1200"/>
                </a:cubicBezTo>
                <a:cubicBezTo>
                  <a:pt x="372" y="1199"/>
                  <a:pt x="372" y="1199"/>
                  <a:pt x="372" y="1199"/>
                </a:cubicBezTo>
                <a:cubicBezTo>
                  <a:pt x="332" y="1181"/>
                  <a:pt x="293" y="1158"/>
                  <a:pt x="257" y="1132"/>
                </a:cubicBezTo>
                <a:cubicBezTo>
                  <a:pt x="255" y="1130"/>
                  <a:pt x="255" y="1130"/>
                  <a:pt x="255" y="1130"/>
                </a:cubicBezTo>
                <a:cubicBezTo>
                  <a:pt x="287" y="1016"/>
                  <a:pt x="287" y="1016"/>
                  <a:pt x="287" y="1016"/>
                </a:cubicBezTo>
                <a:cubicBezTo>
                  <a:pt x="269" y="1001"/>
                  <a:pt x="252" y="983"/>
                  <a:pt x="236" y="965"/>
                </a:cubicBezTo>
                <a:cubicBezTo>
                  <a:pt x="122" y="998"/>
                  <a:pt x="122" y="998"/>
                  <a:pt x="122" y="998"/>
                </a:cubicBezTo>
                <a:cubicBezTo>
                  <a:pt x="120" y="995"/>
                  <a:pt x="120" y="995"/>
                  <a:pt x="120" y="995"/>
                </a:cubicBezTo>
                <a:cubicBezTo>
                  <a:pt x="94" y="959"/>
                  <a:pt x="72" y="921"/>
                  <a:pt x="54" y="880"/>
                </a:cubicBezTo>
                <a:cubicBezTo>
                  <a:pt x="52" y="877"/>
                  <a:pt x="52" y="877"/>
                  <a:pt x="52" y="877"/>
                </a:cubicBezTo>
                <a:cubicBezTo>
                  <a:pt x="137" y="795"/>
                  <a:pt x="137" y="795"/>
                  <a:pt x="137" y="795"/>
                </a:cubicBezTo>
                <a:cubicBezTo>
                  <a:pt x="130" y="772"/>
                  <a:pt x="123" y="748"/>
                  <a:pt x="119" y="725"/>
                </a:cubicBezTo>
                <a:cubicBezTo>
                  <a:pt x="4" y="696"/>
                  <a:pt x="4" y="696"/>
                  <a:pt x="4" y="696"/>
                </a:cubicBezTo>
                <a:cubicBezTo>
                  <a:pt x="4" y="693"/>
                  <a:pt x="4" y="693"/>
                  <a:pt x="4" y="693"/>
                </a:cubicBezTo>
                <a:cubicBezTo>
                  <a:pt x="1" y="671"/>
                  <a:pt x="0" y="648"/>
                  <a:pt x="0" y="626"/>
                </a:cubicBezTo>
                <a:cubicBezTo>
                  <a:pt x="0" y="604"/>
                  <a:pt x="1" y="582"/>
                  <a:pt x="4" y="560"/>
                </a:cubicBezTo>
                <a:cubicBezTo>
                  <a:pt x="4" y="557"/>
                  <a:pt x="4" y="557"/>
                  <a:pt x="4" y="557"/>
                </a:cubicBezTo>
                <a:cubicBezTo>
                  <a:pt x="119" y="528"/>
                  <a:pt x="119" y="528"/>
                  <a:pt x="119" y="528"/>
                </a:cubicBezTo>
                <a:cubicBezTo>
                  <a:pt x="123" y="504"/>
                  <a:pt x="130" y="481"/>
                  <a:pt x="137" y="458"/>
                </a:cubicBezTo>
                <a:cubicBezTo>
                  <a:pt x="52" y="376"/>
                  <a:pt x="52" y="376"/>
                  <a:pt x="52" y="376"/>
                </a:cubicBezTo>
                <a:cubicBezTo>
                  <a:pt x="54" y="373"/>
                  <a:pt x="54" y="373"/>
                  <a:pt x="54" y="373"/>
                </a:cubicBezTo>
                <a:cubicBezTo>
                  <a:pt x="72" y="332"/>
                  <a:pt x="94" y="293"/>
                  <a:pt x="120" y="257"/>
                </a:cubicBezTo>
                <a:cubicBezTo>
                  <a:pt x="122" y="255"/>
                  <a:pt x="122" y="255"/>
                  <a:pt x="122" y="255"/>
                </a:cubicBezTo>
                <a:cubicBezTo>
                  <a:pt x="236" y="287"/>
                  <a:pt x="236" y="287"/>
                  <a:pt x="236" y="287"/>
                </a:cubicBezTo>
                <a:cubicBezTo>
                  <a:pt x="252" y="269"/>
                  <a:pt x="269" y="252"/>
                  <a:pt x="287" y="236"/>
                </a:cubicBezTo>
                <a:cubicBezTo>
                  <a:pt x="255" y="122"/>
                  <a:pt x="255" y="122"/>
                  <a:pt x="255" y="122"/>
                </a:cubicBezTo>
                <a:cubicBezTo>
                  <a:pt x="257" y="121"/>
                  <a:pt x="257" y="121"/>
                  <a:pt x="257" y="121"/>
                </a:cubicBezTo>
                <a:cubicBezTo>
                  <a:pt x="293" y="94"/>
                  <a:pt x="332" y="72"/>
                  <a:pt x="372" y="54"/>
                </a:cubicBezTo>
                <a:cubicBezTo>
                  <a:pt x="375" y="53"/>
                  <a:pt x="375" y="53"/>
                  <a:pt x="375" y="53"/>
                </a:cubicBezTo>
                <a:cubicBezTo>
                  <a:pt x="458" y="138"/>
                  <a:pt x="458" y="138"/>
                  <a:pt x="458" y="138"/>
                </a:cubicBezTo>
                <a:cubicBezTo>
                  <a:pt x="480" y="130"/>
                  <a:pt x="504" y="123"/>
                  <a:pt x="528" y="119"/>
                </a:cubicBezTo>
                <a:cubicBezTo>
                  <a:pt x="556" y="4"/>
                  <a:pt x="556" y="4"/>
                  <a:pt x="556" y="4"/>
                </a:cubicBezTo>
                <a:cubicBezTo>
                  <a:pt x="559" y="4"/>
                  <a:pt x="559" y="4"/>
                  <a:pt x="559" y="4"/>
                </a:cubicBezTo>
                <a:cubicBezTo>
                  <a:pt x="581" y="2"/>
                  <a:pt x="604" y="0"/>
                  <a:pt x="626" y="0"/>
                </a:cubicBezTo>
                <a:cubicBezTo>
                  <a:pt x="648" y="0"/>
                  <a:pt x="671" y="2"/>
                  <a:pt x="693" y="4"/>
                </a:cubicBezTo>
                <a:cubicBezTo>
                  <a:pt x="696" y="4"/>
                  <a:pt x="696" y="4"/>
                  <a:pt x="696" y="4"/>
                </a:cubicBezTo>
                <a:cubicBezTo>
                  <a:pt x="724" y="119"/>
                  <a:pt x="724" y="119"/>
                  <a:pt x="724" y="119"/>
                </a:cubicBezTo>
                <a:cubicBezTo>
                  <a:pt x="748" y="123"/>
                  <a:pt x="772" y="130"/>
                  <a:pt x="794" y="138"/>
                </a:cubicBezTo>
                <a:cubicBezTo>
                  <a:pt x="877" y="53"/>
                  <a:pt x="877" y="53"/>
                  <a:pt x="877" y="53"/>
                </a:cubicBezTo>
                <a:cubicBezTo>
                  <a:pt x="879" y="54"/>
                  <a:pt x="879" y="54"/>
                  <a:pt x="879" y="54"/>
                </a:cubicBezTo>
                <a:cubicBezTo>
                  <a:pt x="920" y="72"/>
                  <a:pt x="959" y="94"/>
                  <a:pt x="995" y="121"/>
                </a:cubicBezTo>
                <a:cubicBezTo>
                  <a:pt x="997" y="122"/>
                  <a:pt x="997" y="122"/>
                  <a:pt x="997" y="122"/>
                </a:cubicBezTo>
                <a:cubicBezTo>
                  <a:pt x="965" y="236"/>
                  <a:pt x="965" y="236"/>
                  <a:pt x="965" y="236"/>
                </a:cubicBezTo>
                <a:cubicBezTo>
                  <a:pt x="983" y="252"/>
                  <a:pt x="1000" y="269"/>
                  <a:pt x="1016" y="287"/>
                </a:cubicBezTo>
                <a:cubicBezTo>
                  <a:pt x="1130" y="255"/>
                  <a:pt x="1130" y="255"/>
                  <a:pt x="1130" y="255"/>
                </a:cubicBezTo>
                <a:cubicBezTo>
                  <a:pt x="1132" y="257"/>
                  <a:pt x="1132" y="257"/>
                  <a:pt x="1132" y="257"/>
                </a:cubicBezTo>
                <a:cubicBezTo>
                  <a:pt x="1158" y="293"/>
                  <a:pt x="1180" y="332"/>
                  <a:pt x="1198" y="373"/>
                </a:cubicBezTo>
                <a:cubicBezTo>
                  <a:pt x="1200" y="376"/>
                  <a:pt x="1200" y="376"/>
                  <a:pt x="1200" y="376"/>
                </a:cubicBezTo>
                <a:cubicBezTo>
                  <a:pt x="1115" y="458"/>
                  <a:pt x="1115" y="458"/>
                  <a:pt x="1115" y="458"/>
                </a:cubicBezTo>
                <a:cubicBezTo>
                  <a:pt x="1123" y="481"/>
                  <a:pt x="1129" y="504"/>
                  <a:pt x="1133" y="528"/>
                </a:cubicBezTo>
                <a:cubicBezTo>
                  <a:pt x="1248" y="557"/>
                  <a:pt x="1248" y="557"/>
                  <a:pt x="1248" y="557"/>
                </a:cubicBezTo>
                <a:cubicBezTo>
                  <a:pt x="1248" y="560"/>
                  <a:pt x="1248" y="560"/>
                  <a:pt x="1248" y="560"/>
                </a:cubicBezTo>
                <a:cubicBezTo>
                  <a:pt x="1251" y="582"/>
                  <a:pt x="1252" y="604"/>
                  <a:pt x="1252" y="626"/>
                </a:cubicBezTo>
                <a:cubicBezTo>
                  <a:pt x="1252" y="649"/>
                  <a:pt x="1251" y="671"/>
                  <a:pt x="1248" y="693"/>
                </a:cubicBezTo>
                <a:cubicBezTo>
                  <a:pt x="1248" y="696"/>
                  <a:pt x="1248" y="696"/>
                  <a:pt x="1248" y="696"/>
                </a:cubicBezTo>
                <a:cubicBezTo>
                  <a:pt x="1133" y="725"/>
                  <a:pt x="1133" y="725"/>
                  <a:pt x="1133" y="725"/>
                </a:cubicBezTo>
                <a:cubicBezTo>
                  <a:pt x="1129" y="748"/>
                  <a:pt x="1122" y="772"/>
                  <a:pt x="1115" y="795"/>
                </a:cubicBezTo>
                <a:cubicBezTo>
                  <a:pt x="1200" y="877"/>
                  <a:pt x="1200" y="877"/>
                  <a:pt x="1200" y="877"/>
                </a:cubicBezTo>
                <a:cubicBezTo>
                  <a:pt x="1198" y="880"/>
                  <a:pt x="1198" y="880"/>
                  <a:pt x="1198" y="880"/>
                </a:cubicBezTo>
                <a:cubicBezTo>
                  <a:pt x="1180" y="920"/>
                  <a:pt x="1158" y="959"/>
                  <a:pt x="1132" y="995"/>
                </a:cubicBezTo>
                <a:cubicBezTo>
                  <a:pt x="1130" y="998"/>
                  <a:pt x="1130" y="998"/>
                  <a:pt x="1130" y="998"/>
                </a:cubicBezTo>
                <a:cubicBezTo>
                  <a:pt x="1016" y="965"/>
                  <a:pt x="1016" y="965"/>
                  <a:pt x="1016" y="965"/>
                </a:cubicBezTo>
                <a:cubicBezTo>
                  <a:pt x="1000" y="983"/>
                  <a:pt x="983" y="1001"/>
                  <a:pt x="965" y="1016"/>
                </a:cubicBezTo>
                <a:cubicBezTo>
                  <a:pt x="997" y="1130"/>
                  <a:pt x="997" y="1130"/>
                  <a:pt x="997" y="1130"/>
                </a:cubicBezTo>
                <a:cubicBezTo>
                  <a:pt x="995" y="1132"/>
                  <a:pt x="995" y="1132"/>
                  <a:pt x="995" y="1132"/>
                </a:cubicBezTo>
                <a:cubicBezTo>
                  <a:pt x="959" y="1158"/>
                  <a:pt x="920" y="1181"/>
                  <a:pt x="879" y="1199"/>
                </a:cubicBezTo>
                <a:cubicBezTo>
                  <a:pt x="877" y="1200"/>
                  <a:pt x="877" y="1200"/>
                  <a:pt x="877" y="1200"/>
                </a:cubicBezTo>
                <a:cubicBezTo>
                  <a:pt x="794" y="1115"/>
                  <a:pt x="794" y="1115"/>
                  <a:pt x="794" y="1115"/>
                </a:cubicBezTo>
                <a:cubicBezTo>
                  <a:pt x="772" y="1123"/>
                  <a:pt x="748" y="1129"/>
                  <a:pt x="724" y="1134"/>
                </a:cubicBezTo>
                <a:cubicBezTo>
                  <a:pt x="696" y="1248"/>
                  <a:pt x="696" y="1248"/>
                  <a:pt x="696" y="1248"/>
                </a:cubicBezTo>
                <a:cubicBezTo>
                  <a:pt x="693" y="1249"/>
                  <a:pt x="693" y="1249"/>
                  <a:pt x="693" y="1249"/>
                </a:cubicBezTo>
                <a:cubicBezTo>
                  <a:pt x="671" y="1251"/>
                  <a:pt x="648" y="1252"/>
                  <a:pt x="626" y="1252"/>
                </a:cubicBezTo>
                <a:close/>
                <a:moveTo>
                  <a:pt x="563" y="1241"/>
                </a:moveTo>
                <a:cubicBezTo>
                  <a:pt x="584" y="1243"/>
                  <a:pt x="605" y="1244"/>
                  <a:pt x="626" y="1244"/>
                </a:cubicBezTo>
                <a:cubicBezTo>
                  <a:pt x="647" y="1244"/>
                  <a:pt x="668" y="1243"/>
                  <a:pt x="689" y="1241"/>
                </a:cubicBezTo>
                <a:cubicBezTo>
                  <a:pt x="717" y="1126"/>
                  <a:pt x="717" y="1126"/>
                  <a:pt x="717" y="1126"/>
                </a:cubicBezTo>
                <a:cubicBezTo>
                  <a:pt x="720" y="1126"/>
                  <a:pt x="720" y="1126"/>
                  <a:pt x="720" y="1126"/>
                </a:cubicBezTo>
                <a:cubicBezTo>
                  <a:pt x="745" y="1121"/>
                  <a:pt x="770" y="1114"/>
                  <a:pt x="794" y="1106"/>
                </a:cubicBezTo>
                <a:cubicBezTo>
                  <a:pt x="797" y="1105"/>
                  <a:pt x="797" y="1105"/>
                  <a:pt x="797" y="1105"/>
                </a:cubicBezTo>
                <a:cubicBezTo>
                  <a:pt x="879" y="1190"/>
                  <a:pt x="879" y="1190"/>
                  <a:pt x="879" y="1190"/>
                </a:cubicBezTo>
                <a:cubicBezTo>
                  <a:pt x="917" y="1173"/>
                  <a:pt x="953" y="1151"/>
                  <a:pt x="988" y="1127"/>
                </a:cubicBezTo>
                <a:cubicBezTo>
                  <a:pt x="955" y="1014"/>
                  <a:pt x="955" y="1014"/>
                  <a:pt x="955" y="1014"/>
                </a:cubicBezTo>
                <a:cubicBezTo>
                  <a:pt x="957" y="1012"/>
                  <a:pt x="957" y="1012"/>
                  <a:pt x="957" y="1012"/>
                </a:cubicBezTo>
                <a:cubicBezTo>
                  <a:pt x="977" y="995"/>
                  <a:pt x="995" y="977"/>
                  <a:pt x="1011" y="958"/>
                </a:cubicBezTo>
                <a:cubicBezTo>
                  <a:pt x="1013" y="955"/>
                  <a:pt x="1013" y="955"/>
                  <a:pt x="1013" y="955"/>
                </a:cubicBezTo>
                <a:cubicBezTo>
                  <a:pt x="1127" y="988"/>
                  <a:pt x="1127" y="988"/>
                  <a:pt x="1127" y="988"/>
                </a:cubicBezTo>
                <a:cubicBezTo>
                  <a:pt x="1151" y="954"/>
                  <a:pt x="1172" y="917"/>
                  <a:pt x="1189" y="879"/>
                </a:cubicBezTo>
                <a:cubicBezTo>
                  <a:pt x="1105" y="797"/>
                  <a:pt x="1105" y="797"/>
                  <a:pt x="1105" y="797"/>
                </a:cubicBezTo>
                <a:cubicBezTo>
                  <a:pt x="1106" y="795"/>
                  <a:pt x="1106" y="795"/>
                  <a:pt x="1106" y="795"/>
                </a:cubicBezTo>
                <a:cubicBezTo>
                  <a:pt x="1114" y="771"/>
                  <a:pt x="1121" y="746"/>
                  <a:pt x="1125" y="720"/>
                </a:cubicBezTo>
                <a:cubicBezTo>
                  <a:pt x="1126" y="718"/>
                  <a:pt x="1126" y="718"/>
                  <a:pt x="1126" y="718"/>
                </a:cubicBezTo>
                <a:cubicBezTo>
                  <a:pt x="1240" y="689"/>
                  <a:pt x="1240" y="689"/>
                  <a:pt x="1240" y="689"/>
                </a:cubicBezTo>
                <a:cubicBezTo>
                  <a:pt x="1242" y="668"/>
                  <a:pt x="1243" y="647"/>
                  <a:pt x="1243" y="626"/>
                </a:cubicBezTo>
                <a:cubicBezTo>
                  <a:pt x="1243" y="605"/>
                  <a:pt x="1242" y="584"/>
                  <a:pt x="1240" y="563"/>
                </a:cubicBezTo>
                <a:cubicBezTo>
                  <a:pt x="1126" y="535"/>
                  <a:pt x="1126" y="535"/>
                  <a:pt x="1126" y="535"/>
                </a:cubicBezTo>
                <a:cubicBezTo>
                  <a:pt x="1125" y="532"/>
                  <a:pt x="1125" y="532"/>
                  <a:pt x="1125" y="532"/>
                </a:cubicBezTo>
                <a:cubicBezTo>
                  <a:pt x="1121" y="507"/>
                  <a:pt x="1114" y="482"/>
                  <a:pt x="1106" y="458"/>
                </a:cubicBezTo>
                <a:cubicBezTo>
                  <a:pt x="1105" y="455"/>
                  <a:pt x="1105" y="455"/>
                  <a:pt x="1105" y="455"/>
                </a:cubicBezTo>
                <a:cubicBezTo>
                  <a:pt x="1189" y="374"/>
                  <a:pt x="1189" y="374"/>
                  <a:pt x="1189" y="374"/>
                </a:cubicBezTo>
                <a:cubicBezTo>
                  <a:pt x="1172" y="335"/>
                  <a:pt x="1151" y="299"/>
                  <a:pt x="1127" y="265"/>
                </a:cubicBezTo>
                <a:cubicBezTo>
                  <a:pt x="1013" y="297"/>
                  <a:pt x="1013" y="297"/>
                  <a:pt x="1013" y="297"/>
                </a:cubicBezTo>
                <a:cubicBezTo>
                  <a:pt x="1011" y="295"/>
                  <a:pt x="1011" y="295"/>
                  <a:pt x="1011" y="295"/>
                </a:cubicBezTo>
                <a:cubicBezTo>
                  <a:pt x="995" y="276"/>
                  <a:pt x="977" y="257"/>
                  <a:pt x="957" y="241"/>
                </a:cubicBezTo>
                <a:cubicBezTo>
                  <a:pt x="955" y="239"/>
                  <a:pt x="955" y="239"/>
                  <a:pt x="955" y="239"/>
                </a:cubicBezTo>
                <a:cubicBezTo>
                  <a:pt x="988" y="126"/>
                  <a:pt x="988" y="126"/>
                  <a:pt x="988" y="126"/>
                </a:cubicBezTo>
                <a:cubicBezTo>
                  <a:pt x="953" y="101"/>
                  <a:pt x="917" y="80"/>
                  <a:pt x="879" y="63"/>
                </a:cubicBezTo>
                <a:cubicBezTo>
                  <a:pt x="797" y="148"/>
                  <a:pt x="797" y="148"/>
                  <a:pt x="797" y="148"/>
                </a:cubicBezTo>
                <a:cubicBezTo>
                  <a:pt x="794" y="147"/>
                  <a:pt x="794" y="147"/>
                  <a:pt x="794" y="147"/>
                </a:cubicBezTo>
                <a:cubicBezTo>
                  <a:pt x="770" y="138"/>
                  <a:pt x="745" y="131"/>
                  <a:pt x="720" y="127"/>
                </a:cubicBezTo>
                <a:cubicBezTo>
                  <a:pt x="717" y="126"/>
                  <a:pt x="717" y="126"/>
                  <a:pt x="717" y="126"/>
                </a:cubicBezTo>
                <a:cubicBezTo>
                  <a:pt x="689" y="12"/>
                  <a:pt x="689" y="12"/>
                  <a:pt x="689" y="12"/>
                </a:cubicBezTo>
                <a:cubicBezTo>
                  <a:pt x="668" y="10"/>
                  <a:pt x="647" y="9"/>
                  <a:pt x="626" y="9"/>
                </a:cubicBezTo>
                <a:cubicBezTo>
                  <a:pt x="605" y="9"/>
                  <a:pt x="584" y="10"/>
                  <a:pt x="563" y="12"/>
                </a:cubicBezTo>
                <a:cubicBezTo>
                  <a:pt x="535" y="126"/>
                  <a:pt x="535" y="126"/>
                  <a:pt x="535" y="126"/>
                </a:cubicBezTo>
                <a:cubicBezTo>
                  <a:pt x="532" y="127"/>
                  <a:pt x="532" y="127"/>
                  <a:pt x="532" y="127"/>
                </a:cubicBezTo>
                <a:cubicBezTo>
                  <a:pt x="507" y="131"/>
                  <a:pt x="482" y="138"/>
                  <a:pt x="458" y="147"/>
                </a:cubicBezTo>
                <a:cubicBezTo>
                  <a:pt x="455" y="148"/>
                  <a:pt x="455" y="148"/>
                  <a:pt x="455" y="148"/>
                </a:cubicBezTo>
                <a:cubicBezTo>
                  <a:pt x="373" y="63"/>
                  <a:pt x="373" y="63"/>
                  <a:pt x="373" y="63"/>
                </a:cubicBezTo>
                <a:cubicBezTo>
                  <a:pt x="335" y="80"/>
                  <a:pt x="298" y="101"/>
                  <a:pt x="264" y="126"/>
                </a:cubicBezTo>
                <a:cubicBezTo>
                  <a:pt x="297" y="239"/>
                  <a:pt x="297" y="239"/>
                  <a:pt x="297" y="239"/>
                </a:cubicBezTo>
                <a:cubicBezTo>
                  <a:pt x="295" y="241"/>
                  <a:pt x="295" y="241"/>
                  <a:pt x="295" y="241"/>
                </a:cubicBezTo>
                <a:cubicBezTo>
                  <a:pt x="275" y="257"/>
                  <a:pt x="257" y="276"/>
                  <a:pt x="241" y="295"/>
                </a:cubicBezTo>
                <a:cubicBezTo>
                  <a:pt x="239" y="297"/>
                  <a:pt x="239" y="297"/>
                  <a:pt x="239" y="297"/>
                </a:cubicBezTo>
                <a:cubicBezTo>
                  <a:pt x="125" y="265"/>
                  <a:pt x="125" y="265"/>
                  <a:pt x="125" y="265"/>
                </a:cubicBezTo>
                <a:cubicBezTo>
                  <a:pt x="101" y="299"/>
                  <a:pt x="80" y="335"/>
                  <a:pt x="63" y="374"/>
                </a:cubicBezTo>
                <a:cubicBezTo>
                  <a:pt x="147" y="455"/>
                  <a:pt x="147" y="455"/>
                  <a:pt x="147" y="455"/>
                </a:cubicBezTo>
                <a:cubicBezTo>
                  <a:pt x="146" y="458"/>
                  <a:pt x="146" y="458"/>
                  <a:pt x="146" y="458"/>
                </a:cubicBezTo>
                <a:cubicBezTo>
                  <a:pt x="138" y="482"/>
                  <a:pt x="131" y="507"/>
                  <a:pt x="127" y="532"/>
                </a:cubicBezTo>
                <a:cubicBezTo>
                  <a:pt x="126" y="535"/>
                  <a:pt x="126" y="535"/>
                  <a:pt x="126" y="535"/>
                </a:cubicBezTo>
                <a:cubicBezTo>
                  <a:pt x="12" y="563"/>
                  <a:pt x="12" y="563"/>
                  <a:pt x="12" y="563"/>
                </a:cubicBezTo>
                <a:cubicBezTo>
                  <a:pt x="10" y="584"/>
                  <a:pt x="9" y="606"/>
                  <a:pt x="9" y="626"/>
                </a:cubicBezTo>
                <a:cubicBezTo>
                  <a:pt x="9" y="647"/>
                  <a:pt x="10" y="668"/>
                  <a:pt x="12" y="689"/>
                </a:cubicBezTo>
                <a:cubicBezTo>
                  <a:pt x="126" y="718"/>
                  <a:pt x="126" y="718"/>
                  <a:pt x="126" y="718"/>
                </a:cubicBezTo>
                <a:cubicBezTo>
                  <a:pt x="127" y="720"/>
                  <a:pt x="127" y="720"/>
                  <a:pt x="127" y="720"/>
                </a:cubicBezTo>
                <a:cubicBezTo>
                  <a:pt x="131" y="746"/>
                  <a:pt x="138" y="771"/>
                  <a:pt x="146" y="795"/>
                </a:cubicBezTo>
                <a:cubicBezTo>
                  <a:pt x="147" y="797"/>
                  <a:pt x="147" y="797"/>
                  <a:pt x="147" y="797"/>
                </a:cubicBezTo>
                <a:cubicBezTo>
                  <a:pt x="63" y="879"/>
                  <a:pt x="63" y="879"/>
                  <a:pt x="63" y="879"/>
                </a:cubicBezTo>
                <a:cubicBezTo>
                  <a:pt x="80" y="917"/>
                  <a:pt x="101" y="954"/>
                  <a:pt x="125" y="988"/>
                </a:cubicBezTo>
                <a:cubicBezTo>
                  <a:pt x="239" y="955"/>
                  <a:pt x="239" y="955"/>
                  <a:pt x="239" y="955"/>
                </a:cubicBezTo>
                <a:cubicBezTo>
                  <a:pt x="241" y="958"/>
                  <a:pt x="241" y="958"/>
                  <a:pt x="241" y="958"/>
                </a:cubicBezTo>
                <a:cubicBezTo>
                  <a:pt x="257" y="977"/>
                  <a:pt x="275" y="995"/>
                  <a:pt x="295" y="1012"/>
                </a:cubicBezTo>
                <a:cubicBezTo>
                  <a:pt x="297" y="1014"/>
                  <a:pt x="297" y="1014"/>
                  <a:pt x="297" y="1014"/>
                </a:cubicBezTo>
                <a:cubicBezTo>
                  <a:pt x="264" y="1127"/>
                  <a:pt x="264" y="1127"/>
                  <a:pt x="264" y="1127"/>
                </a:cubicBezTo>
                <a:cubicBezTo>
                  <a:pt x="298" y="1151"/>
                  <a:pt x="335" y="1173"/>
                  <a:pt x="373" y="1190"/>
                </a:cubicBezTo>
                <a:cubicBezTo>
                  <a:pt x="455" y="1105"/>
                  <a:pt x="455" y="1105"/>
                  <a:pt x="455" y="1105"/>
                </a:cubicBezTo>
                <a:cubicBezTo>
                  <a:pt x="458" y="1106"/>
                  <a:pt x="458" y="1106"/>
                  <a:pt x="458" y="1106"/>
                </a:cubicBezTo>
                <a:cubicBezTo>
                  <a:pt x="482" y="1114"/>
                  <a:pt x="507" y="1121"/>
                  <a:pt x="532" y="1126"/>
                </a:cubicBezTo>
                <a:cubicBezTo>
                  <a:pt x="535" y="1126"/>
                  <a:pt x="535" y="1126"/>
                  <a:pt x="535" y="1126"/>
                </a:cubicBezTo>
                <a:lnTo>
                  <a:pt x="563" y="1241"/>
                </a:lnTo>
                <a:close/>
                <a:moveTo>
                  <a:pt x="626" y="1104"/>
                </a:moveTo>
                <a:cubicBezTo>
                  <a:pt x="498" y="1104"/>
                  <a:pt x="378" y="1055"/>
                  <a:pt x="288" y="964"/>
                </a:cubicBezTo>
                <a:cubicBezTo>
                  <a:pt x="198" y="874"/>
                  <a:pt x="148" y="754"/>
                  <a:pt x="148" y="626"/>
                </a:cubicBezTo>
                <a:cubicBezTo>
                  <a:pt x="148" y="499"/>
                  <a:pt x="198" y="379"/>
                  <a:pt x="288" y="288"/>
                </a:cubicBezTo>
                <a:cubicBezTo>
                  <a:pt x="378" y="198"/>
                  <a:pt x="498" y="148"/>
                  <a:pt x="626" y="148"/>
                </a:cubicBezTo>
                <a:cubicBezTo>
                  <a:pt x="754" y="148"/>
                  <a:pt x="874" y="198"/>
                  <a:pt x="964" y="288"/>
                </a:cubicBezTo>
                <a:cubicBezTo>
                  <a:pt x="1054" y="379"/>
                  <a:pt x="1104" y="499"/>
                  <a:pt x="1104" y="626"/>
                </a:cubicBezTo>
                <a:cubicBezTo>
                  <a:pt x="1104" y="754"/>
                  <a:pt x="1054" y="874"/>
                  <a:pt x="964" y="964"/>
                </a:cubicBezTo>
                <a:cubicBezTo>
                  <a:pt x="874" y="1055"/>
                  <a:pt x="754" y="1104"/>
                  <a:pt x="626" y="1104"/>
                </a:cubicBezTo>
                <a:close/>
                <a:moveTo>
                  <a:pt x="626" y="157"/>
                </a:moveTo>
                <a:cubicBezTo>
                  <a:pt x="367" y="157"/>
                  <a:pt x="157" y="367"/>
                  <a:pt x="157" y="626"/>
                </a:cubicBezTo>
                <a:cubicBezTo>
                  <a:pt x="157" y="885"/>
                  <a:pt x="367" y="1096"/>
                  <a:pt x="626" y="1096"/>
                </a:cubicBezTo>
                <a:cubicBezTo>
                  <a:pt x="885" y="1096"/>
                  <a:pt x="1095" y="885"/>
                  <a:pt x="1095" y="626"/>
                </a:cubicBezTo>
                <a:cubicBezTo>
                  <a:pt x="1095" y="367"/>
                  <a:pt x="885" y="157"/>
                  <a:pt x="626" y="157"/>
                </a:cubicBezTo>
                <a:close/>
              </a:path>
            </a:pathLst>
          </a:custGeom>
          <a:solidFill>
            <a:schemeClr val="bg1">
              <a:lumMod val="75000"/>
            </a:schemeClr>
          </a:solidFill>
          <a:ln>
            <a:noFill/>
          </a:ln>
        </p:spPr>
        <p:txBody>
          <a:bodyPr lIns="91440" tIns="45720" rIns="91440" bIns="45720"/>
          <a:lstStyle/>
          <a:p>
            <a:pPr>
              <a:defRPr/>
            </a:pPr>
            <a:endParaRPr lang="zh-CN" altLang="en-US" sz="2400">
              <a:latin typeface="微软雅黑" panose="020B0503020204020204" pitchFamily="34" charset="-122"/>
              <a:ea typeface="微软雅黑" panose="020B0503020204020204" pitchFamily="34" charset="-122"/>
            </a:endParaRPr>
          </a:p>
        </p:txBody>
      </p:sp>
      <p:sp>
        <p:nvSpPr>
          <p:cNvPr id="2057" name="MH_Other_7"/>
          <p:cNvSpPr/>
          <p:nvPr>
            <p:custDataLst>
              <p:tags r:id="rId3"/>
            </p:custDataLst>
          </p:nvPr>
        </p:nvSpPr>
        <p:spPr bwMode="auto">
          <a:xfrm>
            <a:off x="5168653" y="3489775"/>
            <a:ext cx="1852299" cy="2883503"/>
          </a:xfrm>
          <a:custGeom>
            <a:avLst/>
            <a:gdLst>
              <a:gd name="T0" fmla="*/ 2147483646 w 842"/>
              <a:gd name="T1" fmla="*/ 2147483646 h 1312"/>
              <a:gd name="T2" fmla="*/ 2147483646 w 842"/>
              <a:gd name="T3" fmla="*/ 2147483646 h 1312"/>
              <a:gd name="T4" fmla="*/ 2147483646 w 842"/>
              <a:gd name="T5" fmla="*/ 2147483646 h 1312"/>
              <a:gd name="T6" fmla="*/ 2147483646 w 842"/>
              <a:gd name="T7" fmla="*/ 2147483646 h 1312"/>
              <a:gd name="T8" fmla="*/ 2147483646 w 842"/>
              <a:gd name="T9" fmla="*/ 2147483646 h 1312"/>
              <a:gd name="T10" fmla="*/ 2147483646 w 842"/>
              <a:gd name="T11" fmla="*/ 2147483646 h 1312"/>
              <a:gd name="T12" fmla="*/ 2147483646 w 842"/>
              <a:gd name="T13" fmla="*/ 2147483646 h 1312"/>
              <a:gd name="T14" fmla="*/ 2147483646 w 842"/>
              <a:gd name="T15" fmla="*/ 2147483646 h 1312"/>
              <a:gd name="T16" fmla="*/ 2147483646 w 842"/>
              <a:gd name="T17" fmla="*/ 2147483646 h 1312"/>
              <a:gd name="T18" fmla="*/ 2147483646 w 842"/>
              <a:gd name="T19" fmla="*/ 2147483646 h 1312"/>
              <a:gd name="T20" fmla="*/ 2147483646 w 842"/>
              <a:gd name="T21" fmla="*/ 2147483646 h 1312"/>
              <a:gd name="T22" fmla="*/ 2147483646 w 842"/>
              <a:gd name="T23" fmla="*/ 2147483646 h 1312"/>
              <a:gd name="T24" fmla="*/ 2147483646 w 842"/>
              <a:gd name="T25" fmla="*/ 2147483646 h 1312"/>
              <a:gd name="T26" fmla="*/ 2147483646 w 842"/>
              <a:gd name="T27" fmla="*/ 2147483646 h 1312"/>
              <a:gd name="T28" fmla="*/ 2147483646 w 842"/>
              <a:gd name="T29" fmla="*/ 2147483646 h 1312"/>
              <a:gd name="T30" fmla="*/ 2147483646 w 842"/>
              <a:gd name="T31" fmla="*/ 2147483646 h 1312"/>
              <a:gd name="T32" fmla="*/ 2147483646 w 842"/>
              <a:gd name="T33" fmla="*/ 2147483646 h 1312"/>
              <a:gd name="T34" fmla="*/ 0 w 842"/>
              <a:gd name="T35" fmla="*/ 2147483646 h 1312"/>
              <a:gd name="T36" fmla="*/ 2147483646 w 842"/>
              <a:gd name="T37" fmla="*/ 0 h 1312"/>
              <a:gd name="T38" fmla="*/ 2147483646 w 842"/>
              <a:gd name="T39" fmla="*/ 0 h 1312"/>
              <a:gd name="T40" fmla="*/ 2147483646 w 842"/>
              <a:gd name="T41" fmla="*/ 2147483646 h 1312"/>
              <a:gd name="T42" fmla="*/ 2147483646 w 842"/>
              <a:gd name="T43" fmla="*/ 2147483646 h 1312"/>
              <a:gd name="T44" fmla="*/ 2147483646 w 842"/>
              <a:gd name="T45" fmla="*/ 2147483646 h 1312"/>
              <a:gd name="T46" fmla="*/ 2147483646 w 842"/>
              <a:gd name="T47" fmla="*/ 2147483646 h 1312"/>
              <a:gd name="T48" fmla="*/ 2147483646 w 842"/>
              <a:gd name="T49" fmla="*/ 2147483646 h 1312"/>
              <a:gd name="T50" fmla="*/ 2147483646 w 842"/>
              <a:gd name="T51" fmla="*/ 2147483646 h 1312"/>
              <a:gd name="T52" fmla="*/ 2147483646 w 842"/>
              <a:gd name="T53" fmla="*/ 2147483646 h 1312"/>
              <a:gd name="T54" fmla="*/ 2147483646 w 842"/>
              <a:gd name="T55" fmla="*/ 2147483646 h 1312"/>
              <a:gd name="T56" fmla="*/ 2147483646 w 842"/>
              <a:gd name="T57" fmla="*/ 2147483646 h 1312"/>
              <a:gd name="T58" fmla="*/ 2147483646 w 842"/>
              <a:gd name="T59" fmla="*/ 2147483646 h 1312"/>
              <a:gd name="T60" fmla="*/ 2147483646 w 842"/>
              <a:gd name="T61" fmla="*/ 2147483646 h 1312"/>
              <a:gd name="T62" fmla="*/ 2147483646 w 842"/>
              <a:gd name="T63" fmla="*/ 2147483646 h 1312"/>
              <a:gd name="T64" fmla="*/ 2147483646 w 842"/>
              <a:gd name="T65" fmla="*/ 2147483646 h 1312"/>
              <a:gd name="T66" fmla="*/ 2147483646 w 842"/>
              <a:gd name="T67" fmla="*/ 2147483646 h 13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842" h="1312">
                <a:moveTo>
                  <a:pt x="388" y="1312"/>
                </a:moveTo>
                <a:cubicBezTo>
                  <a:pt x="362" y="1312"/>
                  <a:pt x="340" y="1291"/>
                  <a:pt x="340" y="1265"/>
                </a:cubicBezTo>
                <a:cubicBezTo>
                  <a:pt x="340" y="1259"/>
                  <a:pt x="341" y="1254"/>
                  <a:pt x="343" y="1249"/>
                </a:cubicBezTo>
                <a:cubicBezTo>
                  <a:pt x="278" y="1249"/>
                  <a:pt x="278" y="1249"/>
                  <a:pt x="278" y="1249"/>
                </a:cubicBezTo>
                <a:cubicBezTo>
                  <a:pt x="250" y="1249"/>
                  <a:pt x="228" y="1226"/>
                  <a:pt x="228" y="1199"/>
                </a:cubicBezTo>
                <a:cubicBezTo>
                  <a:pt x="228" y="1186"/>
                  <a:pt x="233" y="1173"/>
                  <a:pt x="241" y="1164"/>
                </a:cubicBezTo>
                <a:cubicBezTo>
                  <a:pt x="228" y="1156"/>
                  <a:pt x="219" y="1140"/>
                  <a:pt x="219" y="1121"/>
                </a:cubicBezTo>
                <a:cubicBezTo>
                  <a:pt x="219" y="1108"/>
                  <a:pt x="223" y="1095"/>
                  <a:pt x="232" y="1086"/>
                </a:cubicBezTo>
                <a:cubicBezTo>
                  <a:pt x="210" y="1073"/>
                  <a:pt x="196" y="1049"/>
                  <a:pt x="196" y="1022"/>
                </a:cubicBezTo>
                <a:cubicBezTo>
                  <a:pt x="196" y="982"/>
                  <a:pt x="196" y="982"/>
                  <a:pt x="196" y="982"/>
                </a:cubicBezTo>
                <a:cubicBezTo>
                  <a:pt x="196" y="982"/>
                  <a:pt x="196" y="982"/>
                  <a:pt x="196" y="982"/>
                </a:cubicBezTo>
                <a:cubicBezTo>
                  <a:pt x="196" y="976"/>
                  <a:pt x="196" y="976"/>
                  <a:pt x="196" y="976"/>
                </a:cubicBezTo>
                <a:cubicBezTo>
                  <a:pt x="196" y="966"/>
                  <a:pt x="196" y="957"/>
                  <a:pt x="196" y="947"/>
                </a:cubicBezTo>
                <a:cubicBezTo>
                  <a:pt x="197" y="940"/>
                  <a:pt x="197" y="940"/>
                  <a:pt x="197" y="940"/>
                </a:cubicBezTo>
                <a:cubicBezTo>
                  <a:pt x="197" y="917"/>
                  <a:pt x="197" y="917"/>
                  <a:pt x="197" y="917"/>
                </a:cubicBezTo>
                <a:cubicBezTo>
                  <a:pt x="196" y="897"/>
                  <a:pt x="194" y="871"/>
                  <a:pt x="180" y="849"/>
                </a:cubicBezTo>
                <a:cubicBezTo>
                  <a:pt x="166" y="824"/>
                  <a:pt x="148" y="802"/>
                  <a:pt x="129" y="779"/>
                </a:cubicBezTo>
                <a:cubicBezTo>
                  <a:pt x="69" y="706"/>
                  <a:pt x="0" y="623"/>
                  <a:pt x="0" y="419"/>
                </a:cubicBezTo>
                <a:cubicBezTo>
                  <a:pt x="0" y="188"/>
                  <a:pt x="188" y="0"/>
                  <a:pt x="419" y="0"/>
                </a:cubicBezTo>
                <a:cubicBezTo>
                  <a:pt x="423" y="0"/>
                  <a:pt x="423" y="0"/>
                  <a:pt x="423" y="0"/>
                </a:cubicBezTo>
                <a:cubicBezTo>
                  <a:pt x="654" y="0"/>
                  <a:pt x="842" y="188"/>
                  <a:pt x="842" y="419"/>
                </a:cubicBezTo>
                <a:cubicBezTo>
                  <a:pt x="842" y="623"/>
                  <a:pt x="773" y="706"/>
                  <a:pt x="713" y="779"/>
                </a:cubicBezTo>
                <a:cubicBezTo>
                  <a:pt x="694" y="802"/>
                  <a:pt x="676" y="824"/>
                  <a:pt x="662" y="849"/>
                </a:cubicBezTo>
                <a:cubicBezTo>
                  <a:pt x="653" y="863"/>
                  <a:pt x="649" y="879"/>
                  <a:pt x="647" y="899"/>
                </a:cubicBezTo>
                <a:cubicBezTo>
                  <a:pt x="646" y="1023"/>
                  <a:pt x="646" y="1023"/>
                  <a:pt x="646" y="1023"/>
                </a:cubicBezTo>
                <a:cubicBezTo>
                  <a:pt x="646" y="1049"/>
                  <a:pt x="632" y="1073"/>
                  <a:pt x="610" y="1086"/>
                </a:cubicBezTo>
                <a:cubicBezTo>
                  <a:pt x="619" y="1095"/>
                  <a:pt x="623" y="1108"/>
                  <a:pt x="623" y="1121"/>
                </a:cubicBezTo>
                <a:cubicBezTo>
                  <a:pt x="623" y="1140"/>
                  <a:pt x="614" y="1156"/>
                  <a:pt x="601" y="1164"/>
                </a:cubicBezTo>
                <a:cubicBezTo>
                  <a:pt x="609" y="1173"/>
                  <a:pt x="614" y="1186"/>
                  <a:pt x="614" y="1199"/>
                </a:cubicBezTo>
                <a:cubicBezTo>
                  <a:pt x="614" y="1226"/>
                  <a:pt x="592" y="1249"/>
                  <a:pt x="564" y="1249"/>
                </a:cubicBezTo>
                <a:cubicBezTo>
                  <a:pt x="499" y="1249"/>
                  <a:pt x="499" y="1249"/>
                  <a:pt x="499" y="1249"/>
                </a:cubicBezTo>
                <a:cubicBezTo>
                  <a:pt x="501" y="1254"/>
                  <a:pt x="502" y="1259"/>
                  <a:pt x="502" y="1265"/>
                </a:cubicBezTo>
                <a:cubicBezTo>
                  <a:pt x="502" y="1291"/>
                  <a:pt x="480" y="1312"/>
                  <a:pt x="455" y="1312"/>
                </a:cubicBezTo>
                <a:lnTo>
                  <a:pt x="388" y="1312"/>
                </a:lnTo>
                <a:close/>
              </a:path>
            </a:pathLst>
          </a:custGeom>
          <a:solidFill>
            <a:srgbClr val="F4F4F4"/>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微软雅黑" panose="020B0503020204020204" pitchFamily="34" charset="-122"/>
              <a:ea typeface="微软雅黑" panose="020B0503020204020204" pitchFamily="34" charset="-122"/>
            </a:endParaRPr>
          </a:p>
        </p:txBody>
      </p:sp>
      <p:grpSp>
        <p:nvGrpSpPr>
          <p:cNvPr id="16" name="组合 15"/>
          <p:cNvGrpSpPr/>
          <p:nvPr/>
        </p:nvGrpSpPr>
        <p:grpSpPr>
          <a:xfrm>
            <a:off x="5246065" y="3564419"/>
            <a:ext cx="1700244" cy="2742508"/>
            <a:chOff x="5246064" y="3564418"/>
            <a:chExt cx="1700244" cy="2742508"/>
          </a:xfrm>
        </p:grpSpPr>
        <p:sp>
          <p:nvSpPr>
            <p:cNvPr id="2058" name="MH_Other_8"/>
            <p:cNvSpPr/>
            <p:nvPr>
              <p:custDataLst>
                <p:tags r:id="rId14"/>
              </p:custDataLst>
            </p:nvPr>
          </p:nvSpPr>
          <p:spPr bwMode="auto">
            <a:xfrm>
              <a:off x="5993894" y="6250252"/>
              <a:ext cx="203200" cy="56674"/>
            </a:xfrm>
            <a:custGeom>
              <a:avLst/>
              <a:gdLst>
                <a:gd name="T0" fmla="*/ 2147483646 w 93"/>
                <a:gd name="T1" fmla="*/ 2147483646 h 26"/>
                <a:gd name="T2" fmla="*/ 0 w 93"/>
                <a:gd name="T3" fmla="*/ 2147483646 h 26"/>
                <a:gd name="T4" fmla="*/ 2147483646 w 93"/>
                <a:gd name="T5" fmla="*/ 0 h 26"/>
                <a:gd name="T6" fmla="*/ 2147483646 w 93"/>
                <a:gd name="T7" fmla="*/ 0 h 26"/>
                <a:gd name="T8" fmla="*/ 2147483646 w 93"/>
                <a:gd name="T9" fmla="*/ 2147483646 h 26"/>
                <a:gd name="T10" fmla="*/ 2147483646 w 93"/>
                <a:gd name="T11" fmla="*/ 2147483646 h 26"/>
                <a:gd name="T12" fmla="*/ 2147483646 w 93"/>
                <a:gd name="T13" fmla="*/ 2147483646 h 2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3" h="26">
                  <a:moveTo>
                    <a:pt x="13" y="26"/>
                  </a:moveTo>
                  <a:cubicBezTo>
                    <a:pt x="5" y="26"/>
                    <a:pt x="0" y="20"/>
                    <a:pt x="0" y="13"/>
                  </a:cubicBezTo>
                  <a:cubicBezTo>
                    <a:pt x="0" y="6"/>
                    <a:pt x="5" y="0"/>
                    <a:pt x="13" y="0"/>
                  </a:cubicBezTo>
                  <a:cubicBezTo>
                    <a:pt x="80" y="0"/>
                    <a:pt x="80" y="0"/>
                    <a:pt x="80" y="0"/>
                  </a:cubicBezTo>
                  <a:cubicBezTo>
                    <a:pt x="87" y="0"/>
                    <a:pt x="93" y="6"/>
                    <a:pt x="93" y="13"/>
                  </a:cubicBezTo>
                  <a:cubicBezTo>
                    <a:pt x="93" y="20"/>
                    <a:pt x="87" y="26"/>
                    <a:pt x="80" y="26"/>
                  </a:cubicBezTo>
                  <a:lnTo>
                    <a:pt x="13" y="26"/>
                  </a:lnTo>
                  <a:close/>
                </a:path>
              </a:pathLst>
            </a:custGeom>
            <a:solidFill>
              <a:schemeClr val="bg1">
                <a:lumMod val="75000"/>
              </a:schemeClr>
            </a:solidFill>
            <a:ln>
              <a:noFill/>
            </a:ln>
            <a:effectLst>
              <a:outerShdw blurRad="63500" sx="102000" sy="102000" algn="ctr" rotWithShape="0">
                <a:prstClr val="black">
                  <a:alpha val="40000"/>
                </a:prstClr>
              </a:outerShdw>
            </a:effectLst>
          </p:spPr>
          <p:txBody>
            <a:bodyPr/>
            <a:lstStyle/>
            <a:p>
              <a:endParaRPr lang="zh-CN" altLang="en-US" sz="2400">
                <a:latin typeface="微软雅黑" panose="020B0503020204020204" pitchFamily="34" charset="-122"/>
                <a:ea typeface="微软雅黑" panose="020B0503020204020204" pitchFamily="34" charset="-122"/>
              </a:endParaRPr>
            </a:p>
          </p:txBody>
        </p:sp>
        <p:sp>
          <p:nvSpPr>
            <p:cNvPr id="2059" name="MH_Other_9"/>
            <p:cNvSpPr/>
            <p:nvPr>
              <p:custDataLst>
                <p:tags r:id="rId15"/>
              </p:custDataLst>
            </p:nvPr>
          </p:nvSpPr>
          <p:spPr bwMode="auto">
            <a:xfrm>
              <a:off x="5745078" y="6096814"/>
              <a:ext cx="699450" cy="71880"/>
            </a:xfrm>
            <a:custGeom>
              <a:avLst/>
              <a:gdLst>
                <a:gd name="T0" fmla="*/ 2147483646 w 318"/>
                <a:gd name="T1" fmla="*/ 2147483646 h 33"/>
                <a:gd name="T2" fmla="*/ 0 w 318"/>
                <a:gd name="T3" fmla="*/ 2147483646 h 33"/>
                <a:gd name="T4" fmla="*/ 2147483646 w 318"/>
                <a:gd name="T5" fmla="*/ 0 h 33"/>
                <a:gd name="T6" fmla="*/ 2147483646 w 318"/>
                <a:gd name="T7" fmla="*/ 0 h 33"/>
                <a:gd name="T8" fmla="*/ 2147483646 w 318"/>
                <a:gd name="T9" fmla="*/ 2147483646 h 33"/>
                <a:gd name="T10" fmla="*/ 2147483646 w 318"/>
                <a:gd name="T11" fmla="*/ 2147483646 h 33"/>
                <a:gd name="T12" fmla="*/ 2147483646 w 318"/>
                <a:gd name="T13" fmla="*/ 2147483646 h 3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8" h="33">
                  <a:moveTo>
                    <a:pt x="16" y="33"/>
                  </a:moveTo>
                  <a:cubicBezTo>
                    <a:pt x="7" y="33"/>
                    <a:pt x="0" y="25"/>
                    <a:pt x="0" y="16"/>
                  </a:cubicBezTo>
                  <a:cubicBezTo>
                    <a:pt x="0" y="7"/>
                    <a:pt x="7" y="0"/>
                    <a:pt x="16" y="0"/>
                  </a:cubicBezTo>
                  <a:cubicBezTo>
                    <a:pt x="302" y="0"/>
                    <a:pt x="302" y="0"/>
                    <a:pt x="302" y="0"/>
                  </a:cubicBezTo>
                  <a:cubicBezTo>
                    <a:pt x="311" y="0"/>
                    <a:pt x="318" y="7"/>
                    <a:pt x="318" y="16"/>
                  </a:cubicBezTo>
                  <a:cubicBezTo>
                    <a:pt x="318" y="25"/>
                    <a:pt x="311" y="33"/>
                    <a:pt x="302" y="33"/>
                  </a:cubicBezTo>
                  <a:lnTo>
                    <a:pt x="16" y="33"/>
                  </a:lnTo>
                  <a:close/>
                </a:path>
              </a:pathLst>
            </a:custGeom>
            <a:solidFill>
              <a:schemeClr val="bg1">
                <a:lumMod val="75000"/>
              </a:schemeClr>
            </a:solidFill>
            <a:ln>
              <a:noFill/>
            </a:ln>
            <a:effectLst>
              <a:outerShdw blurRad="63500" sx="102000" sy="102000" algn="ctr" rotWithShape="0">
                <a:prstClr val="black">
                  <a:alpha val="40000"/>
                </a:prstClr>
              </a:outerShdw>
            </a:effectLst>
          </p:spPr>
          <p:txBody>
            <a:bodyPr/>
            <a:lstStyle/>
            <a:p>
              <a:endParaRPr lang="zh-CN" altLang="en-US" sz="2400">
                <a:latin typeface="微软雅黑" panose="020B0503020204020204" pitchFamily="34" charset="-122"/>
                <a:ea typeface="微软雅黑" panose="020B0503020204020204" pitchFamily="34" charset="-122"/>
              </a:endParaRPr>
            </a:p>
          </p:txBody>
        </p:sp>
        <p:sp>
          <p:nvSpPr>
            <p:cNvPr id="2060" name="MH_Other_10"/>
            <p:cNvSpPr/>
            <p:nvPr>
              <p:custDataLst>
                <p:tags r:id="rId16"/>
              </p:custDataLst>
            </p:nvPr>
          </p:nvSpPr>
          <p:spPr bwMode="auto">
            <a:xfrm>
              <a:off x="5722960" y="5912968"/>
              <a:ext cx="729861" cy="74645"/>
            </a:xfrm>
            <a:custGeom>
              <a:avLst/>
              <a:gdLst>
                <a:gd name="T0" fmla="*/ 2147483646 w 332"/>
                <a:gd name="T1" fmla="*/ 2147483646 h 34"/>
                <a:gd name="T2" fmla="*/ 0 w 332"/>
                <a:gd name="T3" fmla="*/ 2147483646 h 34"/>
                <a:gd name="T4" fmla="*/ 2147483646 w 332"/>
                <a:gd name="T5" fmla="*/ 0 h 34"/>
                <a:gd name="T6" fmla="*/ 2147483646 w 332"/>
                <a:gd name="T7" fmla="*/ 0 h 34"/>
                <a:gd name="T8" fmla="*/ 2147483646 w 332"/>
                <a:gd name="T9" fmla="*/ 2147483646 h 34"/>
                <a:gd name="T10" fmla="*/ 2147483646 w 332"/>
                <a:gd name="T11" fmla="*/ 2147483646 h 34"/>
                <a:gd name="T12" fmla="*/ 2147483646 w 332"/>
                <a:gd name="T13" fmla="*/ 2147483646 h 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32" h="34">
                  <a:moveTo>
                    <a:pt x="17" y="34"/>
                  </a:moveTo>
                  <a:cubicBezTo>
                    <a:pt x="8" y="34"/>
                    <a:pt x="0" y="26"/>
                    <a:pt x="0" y="17"/>
                  </a:cubicBezTo>
                  <a:cubicBezTo>
                    <a:pt x="0" y="7"/>
                    <a:pt x="8" y="0"/>
                    <a:pt x="17" y="0"/>
                  </a:cubicBezTo>
                  <a:cubicBezTo>
                    <a:pt x="315" y="0"/>
                    <a:pt x="315" y="0"/>
                    <a:pt x="315" y="0"/>
                  </a:cubicBezTo>
                  <a:cubicBezTo>
                    <a:pt x="324" y="0"/>
                    <a:pt x="332" y="7"/>
                    <a:pt x="332" y="17"/>
                  </a:cubicBezTo>
                  <a:cubicBezTo>
                    <a:pt x="332" y="26"/>
                    <a:pt x="324" y="34"/>
                    <a:pt x="315" y="34"/>
                  </a:cubicBezTo>
                  <a:lnTo>
                    <a:pt x="17" y="34"/>
                  </a:lnTo>
                  <a:close/>
                </a:path>
              </a:pathLst>
            </a:custGeom>
            <a:solidFill>
              <a:schemeClr val="bg1">
                <a:lumMod val="75000"/>
              </a:schemeClr>
            </a:solidFill>
            <a:ln>
              <a:noFill/>
            </a:ln>
            <a:effectLst>
              <a:outerShdw blurRad="63500" sx="102000" sy="102000" algn="ctr" rotWithShape="0">
                <a:prstClr val="black">
                  <a:alpha val="40000"/>
                </a:prstClr>
              </a:outerShdw>
            </a:effectLst>
          </p:spPr>
          <p:txBody>
            <a:bodyPr/>
            <a:lstStyle/>
            <a:p>
              <a:endParaRPr lang="zh-CN" altLang="en-US" sz="2400">
                <a:latin typeface="微软雅黑" panose="020B0503020204020204" pitchFamily="34" charset="-122"/>
                <a:ea typeface="微软雅黑" panose="020B0503020204020204" pitchFamily="34" charset="-122"/>
              </a:endParaRPr>
            </a:p>
          </p:txBody>
        </p:sp>
        <p:sp>
          <p:nvSpPr>
            <p:cNvPr id="2061" name="MH_Other_11"/>
            <p:cNvSpPr/>
            <p:nvPr>
              <p:custDataLst>
                <p:tags r:id="rId17"/>
              </p:custDataLst>
            </p:nvPr>
          </p:nvSpPr>
          <p:spPr bwMode="auto">
            <a:xfrm>
              <a:off x="5670433" y="5437452"/>
              <a:ext cx="848740" cy="382900"/>
            </a:xfrm>
            <a:custGeom>
              <a:avLst/>
              <a:gdLst>
                <a:gd name="T0" fmla="*/ 2147483646 w 386"/>
                <a:gd name="T1" fmla="*/ 2147483646 h 174"/>
                <a:gd name="T2" fmla="*/ 2147483646 w 386"/>
                <a:gd name="T3" fmla="*/ 2147483646 h 174"/>
                <a:gd name="T4" fmla="*/ 2147483646 w 386"/>
                <a:gd name="T5" fmla="*/ 2147483646 h 174"/>
                <a:gd name="T6" fmla="*/ 2147483646 w 386"/>
                <a:gd name="T7" fmla="*/ 2147483646 h 174"/>
                <a:gd name="T8" fmla="*/ 2147483646 w 386"/>
                <a:gd name="T9" fmla="*/ 2147483646 h 174"/>
                <a:gd name="T10" fmla="*/ 2147483646 w 386"/>
                <a:gd name="T11" fmla="*/ 2147483646 h 174"/>
                <a:gd name="T12" fmla="*/ 2147483646 w 386"/>
                <a:gd name="T13" fmla="*/ 2147483646 h 174"/>
                <a:gd name="T14" fmla="*/ 2147483646 w 386"/>
                <a:gd name="T15" fmla="*/ 2147483646 h 174"/>
                <a:gd name="T16" fmla="*/ 2147483646 w 386"/>
                <a:gd name="T17" fmla="*/ 2147483646 h 174"/>
                <a:gd name="T18" fmla="*/ 2147483646 w 386"/>
                <a:gd name="T19" fmla="*/ 2147483646 h 174"/>
                <a:gd name="T20" fmla="*/ 2147483646 w 386"/>
                <a:gd name="T21" fmla="*/ 2147483646 h 174"/>
                <a:gd name="T22" fmla="*/ 2147483646 w 386"/>
                <a:gd name="T23" fmla="*/ 0 h 174"/>
                <a:gd name="T24" fmla="*/ 0 w 386"/>
                <a:gd name="T25" fmla="*/ 0 h 174"/>
                <a:gd name="T26" fmla="*/ 2147483646 w 386"/>
                <a:gd name="T27" fmla="*/ 2147483646 h 17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86" h="174">
                  <a:moveTo>
                    <a:pt x="3" y="30"/>
                  </a:moveTo>
                  <a:cubicBezTo>
                    <a:pt x="3" y="30"/>
                    <a:pt x="3" y="30"/>
                    <a:pt x="3" y="30"/>
                  </a:cubicBezTo>
                  <a:cubicBezTo>
                    <a:pt x="3" y="54"/>
                    <a:pt x="3" y="54"/>
                    <a:pt x="3" y="54"/>
                  </a:cubicBezTo>
                  <a:cubicBezTo>
                    <a:pt x="3" y="54"/>
                    <a:pt x="2" y="62"/>
                    <a:pt x="2" y="62"/>
                  </a:cubicBezTo>
                  <a:cubicBezTo>
                    <a:pt x="3" y="62"/>
                    <a:pt x="3" y="62"/>
                    <a:pt x="3" y="62"/>
                  </a:cubicBezTo>
                  <a:cubicBezTo>
                    <a:pt x="2" y="137"/>
                    <a:pt x="2" y="137"/>
                    <a:pt x="2" y="137"/>
                  </a:cubicBezTo>
                  <a:cubicBezTo>
                    <a:pt x="2" y="153"/>
                    <a:pt x="12" y="168"/>
                    <a:pt x="27" y="174"/>
                  </a:cubicBezTo>
                  <a:cubicBezTo>
                    <a:pt x="34" y="173"/>
                    <a:pt x="359" y="174"/>
                    <a:pt x="359" y="174"/>
                  </a:cubicBezTo>
                  <a:cubicBezTo>
                    <a:pt x="374" y="168"/>
                    <a:pt x="384" y="153"/>
                    <a:pt x="384" y="136"/>
                  </a:cubicBezTo>
                  <a:cubicBezTo>
                    <a:pt x="385" y="11"/>
                    <a:pt x="385" y="11"/>
                    <a:pt x="385" y="11"/>
                  </a:cubicBezTo>
                  <a:cubicBezTo>
                    <a:pt x="385" y="10"/>
                    <a:pt x="385" y="10"/>
                    <a:pt x="385" y="10"/>
                  </a:cubicBezTo>
                  <a:cubicBezTo>
                    <a:pt x="385" y="6"/>
                    <a:pt x="385" y="3"/>
                    <a:pt x="386" y="0"/>
                  </a:cubicBezTo>
                  <a:cubicBezTo>
                    <a:pt x="0" y="0"/>
                    <a:pt x="0" y="0"/>
                    <a:pt x="0" y="0"/>
                  </a:cubicBezTo>
                  <a:cubicBezTo>
                    <a:pt x="2" y="11"/>
                    <a:pt x="2" y="21"/>
                    <a:pt x="3" y="30"/>
                  </a:cubicBezTo>
                  <a:close/>
                </a:path>
              </a:pathLst>
            </a:custGeom>
            <a:solidFill>
              <a:schemeClr val="bg1">
                <a:lumMod val="75000"/>
              </a:schemeClr>
            </a:solidFill>
            <a:ln>
              <a:noFill/>
            </a:ln>
            <a:effectLst>
              <a:outerShdw blurRad="63500" sx="102000" sy="102000" algn="ctr" rotWithShape="0">
                <a:prstClr val="black">
                  <a:alpha val="40000"/>
                </a:prstClr>
              </a:outerShdw>
            </a:effectLst>
          </p:spPr>
          <p:txBody>
            <a:bodyPr/>
            <a:lstStyle/>
            <a:p>
              <a:endParaRPr lang="zh-CN" altLang="en-US" sz="2400">
                <a:latin typeface="微软雅黑" panose="020B0503020204020204" pitchFamily="34" charset="-122"/>
                <a:ea typeface="微软雅黑" panose="020B0503020204020204" pitchFamily="34" charset="-122"/>
              </a:endParaRPr>
            </a:p>
          </p:txBody>
        </p:sp>
        <p:sp>
          <p:nvSpPr>
            <p:cNvPr id="2062" name="MH_Other_12"/>
            <p:cNvSpPr/>
            <p:nvPr>
              <p:custDataLst>
                <p:tags r:id="rId18"/>
              </p:custDataLst>
            </p:nvPr>
          </p:nvSpPr>
          <p:spPr bwMode="auto">
            <a:xfrm>
              <a:off x="5246064" y="3564418"/>
              <a:ext cx="1700244" cy="1787330"/>
            </a:xfrm>
            <a:custGeom>
              <a:avLst/>
              <a:gdLst>
                <a:gd name="T0" fmla="*/ 2147483646 w 773"/>
                <a:gd name="T1" fmla="*/ 2147483646 h 813"/>
                <a:gd name="T2" fmla="*/ 2147483646 w 773"/>
                <a:gd name="T3" fmla="*/ 2147483646 h 813"/>
                <a:gd name="T4" fmla="*/ 2147483646 w 773"/>
                <a:gd name="T5" fmla="*/ 2147483646 h 813"/>
                <a:gd name="T6" fmla="*/ 2147483646 w 773"/>
                <a:gd name="T7" fmla="*/ 0 h 813"/>
                <a:gd name="T8" fmla="*/ 2147483646 w 773"/>
                <a:gd name="T9" fmla="*/ 0 h 813"/>
                <a:gd name="T10" fmla="*/ 0 w 773"/>
                <a:gd name="T11" fmla="*/ 2147483646 h 813"/>
                <a:gd name="T12" fmla="*/ 2147483646 w 773"/>
                <a:gd name="T13" fmla="*/ 2147483646 h 813"/>
                <a:gd name="T14" fmla="*/ 2147483646 w 773"/>
                <a:gd name="T15" fmla="*/ 2147483646 h 813"/>
                <a:gd name="T16" fmla="*/ 2147483646 w 773"/>
                <a:gd name="T17" fmla="*/ 2147483646 h 813"/>
                <a:gd name="T18" fmla="*/ 2147483646 w 773"/>
                <a:gd name="T19" fmla="*/ 2147483646 h 813"/>
                <a:gd name="T20" fmla="*/ 2147483646 w 773"/>
                <a:gd name="T21" fmla="*/ 2147483646 h 8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73" h="813">
                  <a:moveTo>
                    <a:pt x="597" y="797"/>
                  </a:moveTo>
                  <a:cubicBezTo>
                    <a:pt x="613" y="771"/>
                    <a:pt x="632" y="748"/>
                    <a:pt x="652" y="723"/>
                  </a:cubicBezTo>
                  <a:cubicBezTo>
                    <a:pt x="709" y="655"/>
                    <a:pt x="773" y="577"/>
                    <a:pt x="773" y="385"/>
                  </a:cubicBezTo>
                  <a:cubicBezTo>
                    <a:pt x="773" y="173"/>
                    <a:pt x="600" y="0"/>
                    <a:pt x="388" y="0"/>
                  </a:cubicBezTo>
                  <a:cubicBezTo>
                    <a:pt x="384" y="0"/>
                    <a:pt x="384" y="0"/>
                    <a:pt x="384" y="0"/>
                  </a:cubicBezTo>
                  <a:cubicBezTo>
                    <a:pt x="172" y="0"/>
                    <a:pt x="0" y="173"/>
                    <a:pt x="0" y="385"/>
                  </a:cubicBezTo>
                  <a:cubicBezTo>
                    <a:pt x="0" y="577"/>
                    <a:pt x="64" y="655"/>
                    <a:pt x="120" y="723"/>
                  </a:cubicBezTo>
                  <a:cubicBezTo>
                    <a:pt x="140" y="748"/>
                    <a:pt x="159" y="771"/>
                    <a:pt x="175" y="797"/>
                  </a:cubicBezTo>
                  <a:cubicBezTo>
                    <a:pt x="178" y="803"/>
                    <a:pt x="180" y="808"/>
                    <a:pt x="183" y="813"/>
                  </a:cubicBezTo>
                  <a:cubicBezTo>
                    <a:pt x="589" y="813"/>
                    <a:pt x="589" y="813"/>
                    <a:pt x="589" y="813"/>
                  </a:cubicBezTo>
                  <a:cubicBezTo>
                    <a:pt x="592" y="808"/>
                    <a:pt x="594" y="802"/>
                    <a:pt x="597" y="797"/>
                  </a:cubicBezTo>
                  <a:close/>
                </a:path>
              </a:pathLst>
            </a:custGeom>
            <a:gradFill>
              <a:gsLst>
                <a:gs pos="0">
                  <a:srgbClr val="DEDEDE"/>
                </a:gs>
                <a:gs pos="100000">
                  <a:srgbClr val="FBFBFB"/>
                </a:gs>
              </a:gsLst>
              <a:lin ang="5400000" scaled="1"/>
            </a:gradFill>
            <a:ln w="19050" cap="flat">
              <a:gradFill>
                <a:gsLst>
                  <a:gs pos="0">
                    <a:schemeClr val="bg1"/>
                  </a:gs>
                  <a:gs pos="100000">
                    <a:srgbClr val="DDDDDD"/>
                  </a:gs>
                </a:gsLst>
                <a:lin ang="5400000" scaled="1"/>
              </a:gradFill>
              <a:prstDash val="solid"/>
              <a:miter lim="800000"/>
            </a:ln>
            <a:effectLst>
              <a:outerShdw blurRad="152400" dist="50800" dir="8100000" algn="ctr" rotWithShape="0">
                <a:prstClr val="black">
                  <a:alpha val="40000"/>
                </a:prstClr>
              </a:outerShdw>
            </a:effec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884691" y="4736619"/>
              <a:ext cx="403635" cy="543250"/>
              <a:chOff x="5884691" y="4736619"/>
              <a:chExt cx="403635" cy="543250"/>
            </a:xfrm>
            <a:solidFill>
              <a:schemeClr val="accent2"/>
            </a:solidFill>
          </p:grpSpPr>
          <p:sp>
            <p:nvSpPr>
              <p:cNvPr id="2076" name="MH_Other_26"/>
              <p:cNvSpPr/>
              <p:nvPr>
                <p:custDataLst>
                  <p:tags r:id="rId20"/>
                </p:custDataLst>
              </p:nvPr>
            </p:nvSpPr>
            <p:spPr bwMode="auto">
              <a:xfrm>
                <a:off x="5892985" y="5183107"/>
                <a:ext cx="64968" cy="96762"/>
              </a:xfrm>
              <a:custGeom>
                <a:avLst/>
                <a:gdLst>
                  <a:gd name="T0" fmla="*/ 2147483646 w 14"/>
                  <a:gd name="T1" fmla="*/ 0 h 21"/>
                  <a:gd name="T2" fmla="*/ 2147483646 w 14"/>
                  <a:gd name="T3" fmla="*/ 0 h 21"/>
                  <a:gd name="T4" fmla="*/ 0 w 14"/>
                  <a:gd name="T5" fmla="*/ 2147483646 h 21"/>
                  <a:gd name="T6" fmla="*/ 0 w 14"/>
                  <a:gd name="T7" fmla="*/ 2147483646 h 21"/>
                  <a:gd name="T8" fmla="*/ 2147483646 w 14"/>
                  <a:gd name="T9" fmla="*/ 2147483646 h 21"/>
                  <a:gd name="T10" fmla="*/ 2147483646 w 14"/>
                  <a:gd name="T11" fmla="*/ 2147483646 h 21"/>
                  <a:gd name="T12" fmla="*/ 2147483646 w 14"/>
                  <a:gd name="T13" fmla="*/ 2147483646 h 21"/>
                  <a:gd name="T14" fmla="*/ 2147483646 w 14"/>
                  <a:gd name="T15" fmla="*/ 2147483646 h 21"/>
                  <a:gd name="T16" fmla="*/ 2147483646 w 14"/>
                  <a:gd name="T17" fmla="*/ 0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 h="21">
                    <a:moveTo>
                      <a:pt x="13" y="0"/>
                    </a:moveTo>
                    <a:cubicBezTo>
                      <a:pt x="1" y="0"/>
                      <a:pt x="1" y="0"/>
                      <a:pt x="1" y="0"/>
                    </a:cubicBezTo>
                    <a:cubicBezTo>
                      <a:pt x="1" y="0"/>
                      <a:pt x="0" y="0"/>
                      <a:pt x="0" y="1"/>
                    </a:cubicBezTo>
                    <a:cubicBezTo>
                      <a:pt x="0" y="20"/>
                      <a:pt x="0" y="20"/>
                      <a:pt x="0" y="20"/>
                    </a:cubicBezTo>
                    <a:cubicBezTo>
                      <a:pt x="0" y="21"/>
                      <a:pt x="1" y="21"/>
                      <a:pt x="1" y="21"/>
                    </a:cubicBezTo>
                    <a:cubicBezTo>
                      <a:pt x="13" y="21"/>
                      <a:pt x="13" y="21"/>
                      <a:pt x="13" y="21"/>
                    </a:cubicBezTo>
                    <a:cubicBezTo>
                      <a:pt x="14" y="21"/>
                      <a:pt x="14" y="21"/>
                      <a:pt x="14" y="20"/>
                    </a:cubicBezTo>
                    <a:cubicBezTo>
                      <a:pt x="14" y="1"/>
                      <a:pt x="14" y="1"/>
                      <a:pt x="14" y="1"/>
                    </a:cubicBezTo>
                    <a:cubicBezTo>
                      <a:pt x="14" y="0"/>
                      <a:pt x="14" y="0"/>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lumMod val="50000"/>
                    </a:schemeClr>
                  </a:solidFill>
                  <a:latin typeface="微软雅黑" panose="020B0503020204020204" pitchFamily="34" charset="-122"/>
                  <a:ea typeface="微软雅黑" panose="020B0503020204020204" pitchFamily="34" charset="-122"/>
                </a:endParaRPr>
              </a:p>
            </p:txBody>
          </p:sp>
          <p:sp>
            <p:nvSpPr>
              <p:cNvPr id="2077" name="MH_Other_27"/>
              <p:cNvSpPr/>
              <p:nvPr>
                <p:custDataLst>
                  <p:tags r:id="rId21"/>
                </p:custDataLst>
              </p:nvPr>
            </p:nvSpPr>
            <p:spPr bwMode="auto">
              <a:xfrm>
                <a:off x="6002187" y="5223192"/>
                <a:ext cx="66351" cy="56675"/>
              </a:xfrm>
              <a:custGeom>
                <a:avLst/>
                <a:gdLst>
                  <a:gd name="T0" fmla="*/ 2147483646 w 14"/>
                  <a:gd name="T1" fmla="*/ 0 h 12"/>
                  <a:gd name="T2" fmla="*/ 2147483646 w 14"/>
                  <a:gd name="T3" fmla="*/ 0 h 12"/>
                  <a:gd name="T4" fmla="*/ 0 w 14"/>
                  <a:gd name="T5" fmla="*/ 0 h 12"/>
                  <a:gd name="T6" fmla="*/ 0 w 14"/>
                  <a:gd name="T7" fmla="*/ 2147483646 h 12"/>
                  <a:gd name="T8" fmla="*/ 2147483646 w 14"/>
                  <a:gd name="T9" fmla="*/ 2147483646 h 12"/>
                  <a:gd name="T10" fmla="*/ 2147483646 w 14"/>
                  <a:gd name="T11" fmla="*/ 2147483646 h 12"/>
                  <a:gd name="T12" fmla="*/ 2147483646 w 14"/>
                  <a:gd name="T13" fmla="*/ 2147483646 h 12"/>
                  <a:gd name="T14" fmla="*/ 2147483646 w 14"/>
                  <a:gd name="T15" fmla="*/ 0 h 12"/>
                  <a:gd name="T16" fmla="*/ 2147483646 w 14"/>
                  <a:gd name="T17" fmla="*/ 0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 h="12">
                    <a:moveTo>
                      <a:pt x="13" y="0"/>
                    </a:moveTo>
                    <a:cubicBezTo>
                      <a:pt x="1" y="0"/>
                      <a:pt x="1" y="0"/>
                      <a:pt x="1" y="0"/>
                    </a:cubicBezTo>
                    <a:cubicBezTo>
                      <a:pt x="0" y="0"/>
                      <a:pt x="0" y="0"/>
                      <a:pt x="0" y="0"/>
                    </a:cubicBezTo>
                    <a:cubicBezTo>
                      <a:pt x="0" y="12"/>
                      <a:pt x="0" y="12"/>
                      <a:pt x="0" y="12"/>
                    </a:cubicBezTo>
                    <a:cubicBezTo>
                      <a:pt x="0" y="12"/>
                      <a:pt x="0" y="12"/>
                      <a:pt x="1" y="12"/>
                    </a:cubicBezTo>
                    <a:cubicBezTo>
                      <a:pt x="13" y="12"/>
                      <a:pt x="13" y="12"/>
                      <a:pt x="13" y="12"/>
                    </a:cubicBezTo>
                    <a:cubicBezTo>
                      <a:pt x="13" y="12"/>
                      <a:pt x="14" y="12"/>
                      <a:pt x="14" y="12"/>
                    </a:cubicBezTo>
                    <a:cubicBezTo>
                      <a:pt x="14" y="0"/>
                      <a:pt x="14" y="0"/>
                      <a:pt x="14" y="0"/>
                    </a:cubicBezTo>
                    <a:cubicBezTo>
                      <a:pt x="14" y="0"/>
                      <a:pt x="13" y="0"/>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lumMod val="50000"/>
                    </a:schemeClr>
                  </a:solidFill>
                  <a:latin typeface="微软雅黑" panose="020B0503020204020204" pitchFamily="34" charset="-122"/>
                  <a:ea typeface="微软雅黑" panose="020B0503020204020204" pitchFamily="34" charset="-122"/>
                </a:endParaRPr>
              </a:p>
            </p:txBody>
          </p:sp>
          <p:sp>
            <p:nvSpPr>
              <p:cNvPr id="2078" name="MH_Other_28"/>
              <p:cNvSpPr/>
              <p:nvPr>
                <p:custDataLst>
                  <p:tags r:id="rId22"/>
                </p:custDataLst>
              </p:nvPr>
            </p:nvSpPr>
            <p:spPr bwMode="auto">
              <a:xfrm>
                <a:off x="6108627" y="5109844"/>
                <a:ext cx="63586" cy="170025"/>
              </a:xfrm>
              <a:custGeom>
                <a:avLst/>
                <a:gdLst>
                  <a:gd name="T0" fmla="*/ 2147483646 w 14"/>
                  <a:gd name="T1" fmla="*/ 0 h 37"/>
                  <a:gd name="T2" fmla="*/ 2147483646 w 14"/>
                  <a:gd name="T3" fmla="*/ 0 h 37"/>
                  <a:gd name="T4" fmla="*/ 0 w 14"/>
                  <a:gd name="T5" fmla="*/ 2147483646 h 37"/>
                  <a:gd name="T6" fmla="*/ 0 w 14"/>
                  <a:gd name="T7" fmla="*/ 2147483646 h 37"/>
                  <a:gd name="T8" fmla="*/ 2147483646 w 14"/>
                  <a:gd name="T9" fmla="*/ 2147483646 h 37"/>
                  <a:gd name="T10" fmla="*/ 2147483646 w 14"/>
                  <a:gd name="T11" fmla="*/ 2147483646 h 37"/>
                  <a:gd name="T12" fmla="*/ 2147483646 w 14"/>
                  <a:gd name="T13" fmla="*/ 2147483646 h 37"/>
                  <a:gd name="T14" fmla="*/ 2147483646 w 14"/>
                  <a:gd name="T15" fmla="*/ 2147483646 h 37"/>
                  <a:gd name="T16" fmla="*/ 2147483646 w 14"/>
                  <a:gd name="T17" fmla="*/ 0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 h="37">
                    <a:moveTo>
                      <a:pt x="13" y="0"/>
                    </a:moveTo>
                    <a:cubicBezTo>
                      <a:pt x="1" y="0"/>
                      <a:pt x="1" y="0"/>
                      <a:pt x="1" y="0"/>
                    </a:cubicBezTo>
                    <a:cubicBezTo>
                      <a:pt x="1" y="0"/>
                      <a:pt x="0" y="1"/>
                      <a:pt x="0" y="2"/>
                    </a:cubicBezTo>
                    <a:cubicBezTo>
                      <a:pt x="0" y="35"/>
                      <a:pt x="0" y="35"/>
                      <a:pt x="0" y="35"/>
                    </a:cubicBezTo>
                    <a:cubicBezTo>
                      <a:pt x="0" y="36"/>
                      <a:pt x="1" y="37"/>
                      <a:pt x="1" y="37"/>
                    </a:cubicBezTo>
                    <a:cubicBezTo>
                      <a:pt x="13" y="37"/>
                      <a:pt x="13" y="37"/>
                      <a:pt x="13" y="37"/>
                    </a:cubicBezTo>
                    <a:cubicBezTo>
                      <a:pt x="14" y="37"/>
                      <a:pt x="14" y="36"/>
                      <a:pt x="14" y="35"/>
                    </a:cubicBezTo>
                    <a:cubicBezTo>
                      <a:pt x="14" y="2"/>
                      <a:pt x="14" y="2"/>
                      <a:pt x="14" y="2"/>
                    </a:cubicBezTo>
                    <a:cubicBezTo>
                      <a:pt x="14" y="1"/>
                      <a:pt x="14" y="0"/>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lumMod val="50000"/>
                    </a:schemeClr>
                  </a:solidFill>
                  <a:latin typeface="微软雅黑" panose="020B0503020204020204" pitchFamily="34" charset="-122"/>
                  <a:ea typeface="微软雅黑" panose="020B0503020204020204" pitchFamily="34" charset="-122"/>
                </a:endParaRPr>
              </a:p>
            </p:txBody>
          </p:sp>
          <p:sp>
            <p:nvSpPr>
              <p:cNvPr id="2079" name="MH_Other_29"/>
              <p:cNvSpPr/>
              <p:nvPr>
                <p:custDataLst>
                  <p:tags r:id="rId23"/>
                </p:custDataLst>
              </p:nvPr>
            </p:nvSpPr>
            <p:spPr bwMode="auto">
              <a:xfrm>
                <a:off x="6217828" y="4948113"/>
                <a:ext cx="66351" cy="331755"/>
              </a:xfrm>
              <a:custGeom>
                <a:avLst/>
                <a:gdLst>
                  <a:gd name="T0" fmla="*/ 2147483646 w 14"/>
                  <a:gd name="T1" fmla="*/ 0 h 72"/>
                  <a:gd name="T2" fmla="*/ 2147483646 w 14"/>
                  <a:gd name="T3" fmla="*/ 0 h 72"/>
                  <a:gd name="T4" fmla="*/ 0 w 14"/>
                  <a:gd name="T5" fmla="*/ 2147483646 h 72"/>
                  <a:gd name="T6" fmla="*/ 0 w 14"/>
                  <a:gd name="T7" fmla="*/ 2147483646 h 72"/>
                  <a:gd name="T8" fmla="*/ 2147483646 w 14"/>
                  <a:gd name="T9" fmla="*/ 2147483646 h 72"/>
                  <a:gd name="T10" fmla="*/ 2147483646 w 14"/>
                  <a:gd name="T11" fmla="*/ 2147483646 h 72"/>
                  <a:gd name="T12" fmla="*/ 2147483646 w 14"/>
                  <a:gd name="T13" fmla="*/ 2147483646 h 72"/>
                  <a:gd name="T14" fmla="*/ 2147483646 w 14"/>
                  <a:gd name="T15" fmla="*/ 2147483646 h 72"/>
                  <a:gd name="T16" fmla="*/ 2147483646 w 14"/>
                  <a:gd name="T17" fmla="*/ 0 h 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 h="72">
                    <a:moveTo>
                      <a:pt x="13" y="0"/>
                    </a:moveTo>
                    <a:cubicBezTo>
                      <a:pt x="1" y="0"/>
                      <a:pt x="1" y="0"/>
                      <a:pt x="1" y="0"/>
                    </a:cubicBezTo>
                    <a:cubicBezTo>
                      <a:pt x="1" y="0"/>
                      <a:pt x="0" y="2"/>
                      <a:pt x="0" y="4"/>
                    </a:cubicBezTo>
                    <a:cubicBezTo>
                      <a:pt x="0" y="68"/>
                      <a:pt x="0" y="68"/>
                      <a:pt x="0" y="68"/>
                    </a:cubicBezTo>
                    <a:cubicBezTo>
                      <a:pt x="0" y="70"/>
                      <a:pt x="1" y="72"/>
                      <a:pt x="1" y="72"/>
                    </a:cubicBezTo>
                    <a:cubicBezTo>
                      <a:pt x="13" y="72"/>
                      <a:pt x="13" y="72"/>
                      <a:pt x="13" y="72"/>
                    </a:cubicBezTo>
                    <a:cubicBezTo>
                      <a:pt x="14" y="72"/>
                      <a:pt x="14" y="70"/>
                      <a:pt x="14" y="68"/>
                    </a:cubicBezTo>
                    <a:cubicBezTo>
                      <a:pt x="14" y="4"/>
                      <a:pt x="14" y="4"/>
                      <a:pt x="14" y="4"/>
                    </a:cubicBezTo>
                    <a:cubicBezTo>
                      <a:pt x="14" y="2"/>
                      <a:pt x="14" y="0"/>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lumMod val="50000"/>
                    </a:schemeClr>
                  </a:solidFill>
                  <a:latin typeface="微软雅黑" panose="020B0503020204020204" pitchFamily="34" charset="-122"/>
                  <a:ea typeface="微软雅黑" panose="020B0503020204020204" pitchFamily="34" charset="-122"/>
                </a:endParaRPr>
              </a:p>
            </p:txBody>
          </p:sp>
          <p:sp>
            <p:nvSpPr>
              <p:cNvPr id="2080" name="MH_Other_30"/>
              <p:cNvSpPr/>
              <p:nvPr>
                <p:custDataLst>
                  <p:tags r:id="rId24"/>
                </p:custDataLst>
              </p:nvPr>
            </p:nvSpPr>
            <p:spPr bwMode="auto">
              <a:xfrm>
                <a:off x="5884691" y="4736619"/>
                <a:ext cx="403635" cy="420223"/>
              </a:xfrm>
              <a:custGeom>
                <a:avLst/>
                <a:gdLst>
                  <a:gd name="T0" fmla="*/ 2147483646 w 209"/>
                  <a:gd name="T1" fmla="*/ 2147483646 h 218"/>
                  <a:gd name="T2" fmla="*/ 2147483646 w 209"/>
                  <a:gd name="T3" fmla="*/ 2147483646 h 218"/>
                  <a:gd name="T4" fmla="*/ 2147483646 w 209"/>
                  <a:gd name="T5" fmla="*/ 2147483646 h 218"/>
                  <a:gd name="T6" fmla="*/ 2147483646 w 209"/>
                  <a:gd name="T7" fmla="*/ 2147483646 h 218"/>
                  <a:gd name="T8" fmla="*/ 0 w 209"/>
                  <a:gd name="T9" fmla="*/ 2147483646 h 218"/>
                  <a:gd name="T10" fmla="*/ 2147483646 w 209"/>
                  <a:gd name="T11" fmla="*/ 2147483646 h 218"/>
                  <a:gd name="T12" fmla="*/ 2147483646 w 209"/>
                  <a:gd name="T13" fmla="*/ 2147483646 h 218"/>
                  <a:gd name="T14" fmla="*/ 2147483646 w 209"/>
                  <a:gd name="T15" fmla="*/ 2147483646 h 218"/>
                  <a:gd name="T16" fmla="*/ 2147483646 w 209"/>
                  <a:gd name="T17" fmla="*/ 2147483646 h 218"/>
                  <a:gd name="T18" fmla="*/ 2147483646 w 209"/>
                  <a:gd name="T19" fmla="*/ 2147483646 h 218"/>
                  <a:gd name="T20" fmla="*/ 2147483646 w 209"/>
                  <a:gd name="T21" fmla="*/ 2147483646 h 218"/>
                  <a:gd name="T22" fmla="*/ 2147483646 w 209"/>
                  <a:gd name="T23" fmla="*/ 0 h 218"/>
                  <a:gd name="T24" fmla="*/ 2147483646 w 209"/>
                  <a:gd name="T25" fmla="*/ 2147483646 h 218"/>
                  <a:gd name="T26" fmla="*/ 2147483646 w 209"/>
                  <a:gd name="T27" fmla="*/ 2147483646 h 21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09" h="218">
                    <a:moveTo>
                      <a:pt x="147" y="48"/>
                    </a:moveTo>
                    <a:lnTo>
                      <a:pt x="159" y="58"/>
                    </a:lnTo>
                    <a:lnTo>
                      <a:pt x="71" y="191"/>
                    </a:lnTo>
                    <a:lnTo>
                      <a:pt x="19" y="163"/>
                    </a:lnTo>
                    <a:lnTo>
                      <a:pt x="0" y="187"/>
                    </a:lnTo>
                    <a:lnTo>
                      <a:pt x="14" y="198"/>
                    </a:lnTo>
                    <a:lnTo>
                      <a:pt x="23" y="187"/>
                    </a:lnTo>
                    <a:lnTo>
                      <a:pt x="78" y="218"/>
                    </a:lnTo>
                    <a:lnTo>
                      <a:pt x="176" y="67"/>
                    </a:lnTo>
                    <a:lnTo>
                      <a:pt x="188" y="77"/>
                    </a:lnTo>
                    <a:lnTo>
                      <a:pt x="197" y="38"/>
                    </a:lnTo>
                    <a:lnTo>
                      <a:pt x="209" y="0"/>
                    </a:lnTo>
                    <a:lnTo>
                      <a:pt x="178" y="24"/>
                    </a:lnTo>
                    <a:lnTo>
                      <a:pt x="147"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2088" name="MH_Title_1"/>
            <p:cNvSpPr txBox="1">
              <a:spLocks noChangeArrowheads="1"/>
            </p:cNvSpPr>
            <p:nvPr>
              <p:custDataLst>
                <p:tags r:id="rId19"/>
              </p:custDataLst>
            </p:nvPr>
          </p:nvSpPr>
          <p:spPr bwMode="auto">
            <a:xfrm>
              <a:off x="5468766" y="3905250"/>
              <a:ext cx="1294626" cy="764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rPr>
                <a:t>五大</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endParaRPr>
            </a:p>
            <a:p>
              <a:pPr algn="ctr" eaLnBrk="1" hangingPunct="1"/>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rPr>
                <a:t>重点工作</a:t>
              </a:r>
            </a:p>
          </p:txBody>
        </p:sp>
      </p:grpSp>
      <p:grpSp>
        <p:nvGrpSpPr>
          <p:cNvPr id="15" name="组合 14"/>
          <p:cNvGrpSpPr/>
          <p:nvPr/>
        </p:nvGrpSpPr>
        <p:grpSpPr>
          <a:xfrm>
            <a:off x="3747638" y="4269400"/>
            <a:ext cx="1004940" cy="1021529"/>
            <a:chOff x="3747637" y="4269398"/>
            <a:chExt cx="1004940" cy="1021529"/>
          </a:xfrm>
        </p:grpSpPr>
        <p:pic>
          <p:nvPicPr>
            <p:cNvPr id="7" name="MH_Other_5"/>
            <p:cNvPicPr>
              <a:picLocks noChangeAspect="1"/>
            </p:cNvPicPr>
            <p:nvPr>
              <p:custDataLst>
                <p:tags r:id="rId13"/>
              </p:custDataLst>
            </p:nvPr>
          </p:nvPicPr>
          <p:blipFill>
            <a:blip r:embed="rId26"/>
            <a:stretch>
              <a:fillRect/>
            </a:stretch>
          </p:blipFill>
          <p:spPr>
            <a:xfrm>
              <a:off x="3747637" y="4269398"/>
              <a:ext cx="1004940" cy="1021529"/>
            </a:xfrm>
            <a:prstGeom prst="rect">
              <a:avLst/>
            </a:prstGeom>
            <a:effectLst>
              <a:outerShdw blurRad="50800" dist="38100" dir="8100000" sx="102000" sy="102000" algn="tr" rotWithShape="0">
                <a:prstClr val="black">
                  <a:alpha val="40000"/>
                </a:prstClr>
              </a:outerShdw>
            </a:effectLst>
          </p:spPr>
        </p:pic>
        <p:sp>
          <p:nvSpPr>
            <p:cNvPr id="41" name="Freeform 458"/>
            <p:cNvSpPr/>
            <p:nvPr/>
          </p:nvSpPr>
          <p:spPr bwMode="auto">
            <a:xfrm>
              <a:off x="4102667" y="4613368"/>
              <a:ext cx="292118" cy="333589"/>
            </a:xfrm>
            <a:custGeom>
              <a:avLst/>
              <a:gdLst>
                <a:gd name="T0" fmla="*/ 64 w 64"/>
                <a:gd name="T1" fmla="*/ 30 h 73"/>
                <a:gd name="T2" fmla="*/ 34 w 64"/>
                <a:gd name="T3" fmla="*/ 3 h 73"/>
                <a:gd name="T4" fmla="*/ 34 w 64"/>
                <a:gd name="T5" fmla="*/ 2 h 73"/>
                <a:gd name="T6" fmla="*/ 32 w 64"/>
                <a:gd name="T7" fmla="*/ 0 h 73"/>
                <a:gd name="T8" fmla="*/ 30 w 64"/>
                <a:gd name="T9" fmla="*/ 2 h 73"/>
                <a:gd name="T10" fmla="*/ 30 w 64"/>
                <a:gd name="T11" fmla="*/ 3 h 73"/>
                <a:gd name="T12" fmla="*/ 0 w 64"/>
                <a:gd name="T13" fmla="*/ 30 h 73"/>
                <a:gd name="T14" fmla="*/ 30 w 64"/>
                <a:gd name="T15" fmla="*/ 30 h 73"/>
                <a:gd name="T16" fmla="*/ 30 w 64"/>
                <a:gd name="T17" fmla="*/ 59 h 73"/>
                <a:gd name="T18" fmla="*/ 30 w 64"/>
                <a:gd name="T19" fmla="*/ 59 h 73"/>
                <a:gd name="T20" fmla="*/ 27 w 64"/>
                <a:gd name="T21" fmla="*/ 66 h 73"/>
                <a:gd name="T22" fmla="*/ 20 w 64"/>
                <a:gd name="T23" fmla="*/ 68 h 73"/>
                <a:gd name="T24" fmla="*/ 13 w 64"/>
                <a:gd name="T25" fmla="*/ 66 h 73"/>
                <a:gd name="T26" fmla="*/ 10 w 64"/>
                <a:gd name="T27" fmla="*/ 59 h 73"/>
                <a:gd name="T28" fmla="*/ 8 w 64"/>
                <a:gd name="T29" fmla="*/ 56 h 73"/>
                <a:gd name="T30" fmla="*/ 6 w 64"/>
                <a:gd name="T31" fmla="*/ 59 h 73"/>
                <a:gd name="T32" fmla="*/ 20 w 64"/>
                <a:gd name="T33" fmla="*/ 73 h 73"/>
                <a:gd name="T34" fmla="*/ 34 w 64"/>
                <a:gd name="T35" fmla="*/ 60 h 73"/>
                <a:gd name="T36" fmla="*/ 34 w 64"/>
                <a:gd name="T37" fmla="*/ 59 h 73"/>
                <a:gd name="T38" fmla="*/ 34 w 64"/>
                <a:gd name="T39" fmla="*/ 30 h 73"/>
                <a:gd name="T40" fmla="*/ 64 w 64"/>
                <a:gd name="T41" fmla="*/ 3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 h="73">
                  <a:moveTo>
                    <a:pt x="64" y="30"/>
                  </a:moveTo>
                  <a:cubicBezTo>
                    <a:pt x="64" y="16"/>
                    <a:pt x="51" y="4"/>
                    <a:pt x="34" y="3"/>
                  </a:cubicBezTo>
                  <a:cubicBezTo>
                    <a:pt x="34" y="2"/>
                    <a:pt x="34" y="2"/>
                    <a:pt x="34" y="2"/>
                  </a:cubicBezTo>
                  <a:cubicBezTo>
                    <a:pt x="34" y="1"/>
                    <a:pt x="33" y="0"/>
                    <a:pt x="32" y="0"/>
                  </a:cubicBezTo>
                  <a:cubicBezTo>
                    <a:pt x="31" y="0"/>
                    <a:pt x="30" y="1"/>
                    <a:pt x="30" y="2"/>
                  </a:cubicBezTo>
                  <a:cubicBezTo>
                    <a:pt x="30" y="3"/>
                    <a:pt x="30" y="3"/>
                    <a:pt x="30" y="3"/>
                  </a:cubicBezTo>
                  <a:cubicBezTo>
                    <a:pt x="13" y="4"/>
                    <a:pt x="0" y="16"/>
                    <a:pt x="0" y="30"/>
                  </a:cubicBezTo>
                  <a:cubicBezTo>
                    <a:pt x="30" y="30"/>
                    <a:pt x="30" y="30"/>
                    <a:pt x="30" y="30"/>
                  </a:cubicBezTo>
                  <a:cubicBezTo>
                    <a:pt x="30" y="59"/>
                    <a:pt x="30" y="59"/>
                    <a:pt x="30" y="59"/>
                  </a:cubicBezTo>
                  <a:cubicBezTo>
                    <a:pt x="30" y="59"/>
                    <a:pt x="30" y="59"/>
                    <a:pt x="30" y="59"/>
                  </a:cubicBezTo>
                  <a:cubicBezTo>
                    <a:pt x="29" y="61"/>
                    <a:pt x="28" y="64"/>
                    <a:pt x="27" y="66"/>
                  </a:cubicBezTo>
                  <a:cubicBezTo>
                    <a:pt x="25" y="67"/>
                    <a:pt x="23" y="68"/>
                    <a:pt x="20" y="68"/>
                  </a:cubicBezTo>
                  <a:cubicBezTo>
                    <a:pt x="17" y="68"/>
                    <a:pt x="15" y="67"/>
                    <a:pt x="13" y="66"/>
                  </a:cubicBezTo>
                  <a:cubicBezTo>
                    <a:pt x="11" y="64"/>
                    <a:pt x="10" y="61"/>
                    <a:pt x="10" y="59"/>
                  </a:cubicBezTo>
                  <a:cubicBezTo>
                    <a:pt x="10" y="58"/>
                    <a:pt x="9" y="56"/>
                    <a:pt x="8" y="56"/>
                  </a:cubicBezTo>
                  <a:cubicBezTo>
                    <a:pt x="7" y="56"/>
                    <a:pt x="6" y="58"/>
                    <a:pt x="6" y="59"/>
                  </a:cubicBezTo>
                  <a:cubicBezTo>
                    <a:pt x="6" y="67"/>
                    <a:pt x="12" y="73"/>
                    <a:pt x="20" y="73"/>
                  </a:cubicBezTo>
                  <a:cubicBezTo>
                    <a:pt x="28" y="73"/>
                    <a:pt x="34" y="67"/>
                    <a:pt x="34" y="60"/>
                  </a:cubicBezTo>
                  <a:cubicBezTo>
                    <a:pt x="34" y="59"/>
                    <a:pt x="34" y="59"/>
                    <a:pt x="34" y="59"/>
                  </a:cubicBezTo>
                  <a:cubicBezTo>
                    <a:pt x="34" y="30"/>
                    <a:pt x="34" y="30"/>
                    <a:pt x="34" y="30"/>
                  </a:cubicBezTo>
                  <a:lnTo>
                    <a:pt x="64" y="30"/>
                  </a:lnTo>
                  <a:close/>
                </a:path>
              </a:pathLst>
            </a:custGeom>
            <a:solidFill>
              <a:schemeClr val="accent3"/>
            </a:solid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4141596" y="2755767"/>
            <a:ext cx="1006323" cy="1022911"/>
            <a:chOff x="4141595" y="2755766"/>
            <a:chExt cx="1006323" cy="1022911"/>
          </a:xfrm>
        </p:grpSpPr>
        <p:pic>
          <p:nvPicPr>
            <p:cNvPr id="3" name="MH_Other_1"/>
            <p:cNvPicPr>
              <a:picLocks noChangeAspect="1"/>
            </p:cNvPicPr>
            <p:nvPr>
              <p:custDataLst>
                <p:tags r:id="rId12"/>
              </p:custDataLst>
            </p:nvPr>
          </p:nvPicPr>
          <p:blipFill>
            <a:blip r:embed="rId26"/>
            <a:stretch>
              <a:fillRect/>
            </a:stretch>
          </p:blipFill>
          <p:spPr>
            <a:xfrm>
              <a:off x="4141595" y="2755766"/>
              <a:ext cx="1006323" cy="1022911"/>
            </a:xfrm>
            <a:prstGeom prst="rect">
              <a:avLst/>
            </a:prstGeom>
            <a:effectLst>
              <a:outerShdw blurRad="50800" dist="38100" dir="8100000" sx="102000" sy="102000" algn="tr" rotWithShape="0">
                <a:prstClr val="black">
                  <a:alpha val="40000"/>
                </a:prstClr>
              </a:outerShdw>
            </a:effectLst>
          </p:spPr>
        </p:pic>
        <p:grpSp>
          <p:nvGrpSpPr>
            <p:cNvPr id="42" name="组合 41"/>
            <p:cNvGrpSpPr/>
            <p:nvPr/>
          </p:nvGrpSpPr>
          <p:grpSpPr>
            <a:xfrm>
              <a:off x="4477961" y="3106737"/>
              <a:ext cx="333592" cy="320968"/>
              <a:chOff x="7156593" y="1239730"/>
              <a:chExt cx="293688" cy="282574"/>
            </a:xfrm>
            <a:solidFill>
              <a:schemeClr val="accent2"/>
            </a:solidFill>
          </p:grpSpPr>
          <p:sp>
            <p:nvSpPr>
              <p:cNvPr id="43" name="Freeform 573"/>
              <p:cNvSpPr/>
              <p:nvPr/>
            </p:nvSpPr>
            <p:spPr bwMode="auto">
              <a:xfrm>
                <a:off x="7204218" y="1304817"/>
                <a:ext cx="196850" cy="217487"/>
              </a:xfrm>
              <a:custGeom>
                <a:avLst/>
                <a:gdLst>
                  <a:gd name="T0" fmla="*/ 0 w 49"/>
                  <a:gd name="T1" fmla="*/ 22 h 54"/>
                  <a:gd name="T2" fmla="*/ 0 w 49"/>
                  <a:gd name="T3" fmla="*/ 52 h 54"/>
                  <a:gd name="T4" fmla="*/ 1 w 49"/>
                  <a:gd name="T5" fmla="*/ 54 h 54"/>
                  <a:gd name="T6" fmla="*/ 3 w 49"/>
                  <a:gd name="T7" fmla="*/ 54 h 54"/>
                  <a:gd name="T8" fmla="*/ 16 w 49"/>
                  <a:gd name="T9" fmla="*/ 54 h 54"/>
                  <a:gd name="T10" fmla="*/ 17 w 49"/>
                  <a:gd name="T11" fmla="*/ 54 h 54"/>
                  <a:gd name="T12" fmla="*/ 18 w 49"/>
                  <a:gd name="T13" fmla="*/ 53 h 54"/>
                  <a:gd name="T14" fmla="*/ 18 w 49"/>
                  <a:gd name="T15" fmla="*/ 39 h 54"/>
                  <a:gd name="T16" fmla="*/ 31 w 49"/>
                  <a:gd name="T17" fmla="*/ 39 h 54"/>
                  <a:gd name="T18" fmla="*/ 31 w 49"/>
                  <a:gd name="T19" fmla="*/ 53 h 54"/>
                  <a:gd name="T20" fmla="*/ 32 w 49"/>
                  <a:gd name="T21" fmla="*/ 54 h 54"/>
                  <a:gd name="T22" fmla="*/ 33 w 49"/>
                  <a:gd name="T23" fmla="*/ 54 h 54"/>
                  <a:gd name="T24" fmla="*/ 46 w 49"/>
                  <a:gd name="T25" fmla="*/ 54 h 54"/>
                  <a:gd name="T26" fmla="*/ 48 w 49"/>
                  <a:gd name="T27" fmla="*/ 54 h 54"/>
                  <a:gd name="T28" fmla="*/ 49 w 49"/>
                  <a:gd name="T29" fmla="*/ 52 h 54"/>
                  <a:gd name="T30" fmla="*/ 49 w 49"/>
                  <a:gd name="T31" fmla="*/ 22 h 54"/>
                  <a:gd name="T32" fmla="*/ 25 w 49"/>
                  <a:gd name="T33" fmla="*/ 0 h 54"/>
                  <a:gd name="T34" fmla="*/ 0 w 49"/>
                  <a:gd name="T35" fmla="*/ 2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54">
                    <a:moveTo>
                      <a:pt x="0" y="22"/>
                    </a:moveTo>
                    <a:cubicBezTo>
                      <a:pt x="0" y="52"/>
                      <a:pt x="0" y="52"/>
                      <a:pt x="0" y="52"/>
                    </a:cubicBezTo>
                    <a:cubicBezTo>
                      <a:pt x="0" y="53"/>
                      <a:pt x="0" y="54"/>
                      <a:pt x="1" y="54"/>
                    </a:cubicBezTo>
                    <a:cubicBezTo>
                      <a:pt x="2" y="54"/>
                      <a:pt x="2" y="54"/>
                      <a:pt x="3" y="54"/>
                    </a:cubicBezTo>
                    <a:cubicBezTo>
                      <a:pt x="16" y="54"/>
                      <a:pt x="16" y="54"/>
                      <a:pt x="16" y="54"/>
                    </a:cubicBezTo>
                    <a:cubicBezTo>
                      <a:pt x="17" y="54"/>
                      <a:pt x="17" y="54"/>
                      <a:pt x="17" y="54"/>
                    </a:cubicBezTo>
                    <a:cubicBezTo>
                      <a:pt x="18" y="54"/>
                      <a:pt x="18" y="53"/>
                      <a:pt x="18" y="53"/>
                    </a:cubicBezTo>
                    <a:cubicBezTo>
                      <a:pt x="18" y="39"/>
                      <a:pt x="18" y="39"/>
                      <a:pt x="18" y="39"/>
                    </a:cubicBezTo>
                    <a:cubicBezTo>
                      <a:pt x="31" y="39"/>
                      <a:pt x="31" y="39"/>
                      <a:pt x="31" y="39"/>
                    </a:cubicBezTo>
                    <a:cubicBezTo>
                      <a:pt x="31" y="53"/>
                      <a:pt x="31" y="53"/>
                      <a:pt x="31" y="53"/>
                    </a:cubicBezTo>
                    <a:cubicBezTo>
                      <a:pt x="31" y="53"/>
                      <a:pt x="31" y="54"/>
                      <a:pt x="32" y="54"/>
                    </a:cubicBezTo>
                    <a:cubicBezTo>
                      <a:pt x="32" y="54"/>
                      <a:pt x="32" y="54"/>
                      <a:pt x="33" y="54"/>
                    </a:cubicBezTo>
                    <a:cubicBezTo>
                      <a:pt x="46" y="54"/>
                      <a:pt x="46" y="54"/>
                      <a:pt x="46" y="54"/>
                    </a:cubicBezTo>
                    <a:cubicBezTo>
                      <a:pt x="47" y="54"/>
                      <a:pt x="48" y="54"/>
                      <a:pt x="48" y="54"/>
                    </a:cubicBezTo>
                    <a:cubicBezTo>
                      <a:pt x="49" y="54"/>
                      <a:pt x="49" y="53"/>
                      <a:pt x="49" y="52"/>
                    </a:cubicBezTo>
                    <a:cubicBezTo>
                      <a:pt x="49" y="22"/>
                      <a:pt x="49" y="22"/>
                      <a:pt x="49" y="22"/>
                    </a:cubicBezTo>
                    <a:cubicBezTo>
                      <a:pt x="25" y="0"/>
                      <a:pt x="25" y="0"/>
                      <a:pt x="25" y="0"/>
                    </a:cubicBezTo>
                    <a:lnTo>
                      <a:pt x="0" y="2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44" name="Freeform 574"/>
              <p:cNvSpPr/>
              <p:nvPr/>
            </p:nvSpPr>
            <p:spPr bwMode="auto">
              <a:xfrm>
                <a:off x="7156593" y="1239730"/>
                <a:ext cx="293688" cy="157162"/>
              </a:xfrm>
              <a:custGeom>
                <a:avLst/>
                <a:gdLst>
                  <a:gd name="T0" fmla="*/ 71 w 73"/>
                  <a:gd name="T1" fmla="*/ 30 h 39"/>
                  <a:gd name="T2" fmla="*/ 60 w 73"/>
                  <a:gd name="T3" fmla="*/ 20 h 39"/>
                  <a:gd name="T4" fmla="*/ 60 w 73"/>
                  <a:gd name="T5" fmla="*/ 3 h 39"/>
                  <a:gd name="T6" fmla="*/ 58 w 73"/>
                  <a:gd name="T7" fmla="*/ 1 h 39"/>
                  <a:gd name="T8" fmla="*/ 53 w 73"/>
                  <a:gd name="T9" fmla="*/ 1 h 39"/>
                  <a:gd name="T10" fmla="*/ 52 w 73"/>
                  <a:gd name="T11" fmla="*/ 3 h 39"/>
                  <a:gd name="T12" fmla="*/ 52 w 73"/>
                  <a:gd name="T13" fmla="*/ 12 h 39"/>
                  <a:gd name="T14" fmla="*/ 40 w 73"/>
                  <a:gd name="T15" fmla="*/ 2 h 39"/>
                  <a:gd name="T16" fmla="*/ 33 w 73"/>
                  <a:gd name="T17" fmla="*/ 2 h 39"/>
                  <a:gd name="T18" fmla="*/ 2 w 73"/>
                  <a:gd name="T19" fmla="*/ 30 h 39"/>
                  <a:gd name="T20" fmla="*/ 2 w 73"/>
                  <a:gd name="T21" fmla="*/ 37 h 39"/>
                  <a:gd name="T22" fmla="*/ 2 w 73"/>
                  <a:gd name="T23" fmla="*/ 37 h 39"/>
                  <a:gd name="T24" fmla="*/ 5 w 73"/>
                  <a:gd name="T25" fmla="*/ 38 h 39"/>
                  <a:gd name="T26" fmla="*/ 8 w 73"/>
                  <a:gd name="T27" fmla="*/ 37 h 39"/>
                  <a:gd name="T28" fmla="*/ 37 w 73"/>
                  <a:gd name="T29" fmla="*/ 11 h 39"/>
                  <a:gd name="T30" fmla="*/ 65 w 73"/>
                  <a:gd name="T31" fmla="*/ 37 h 39"/>
                  <a:gd name="T32" fmla="*/ 71 w 73"/>
                  <a:gd name="T33" fmla="*/ 37 h 39"/>
                  <a:gd name="T34" fmla="*/ 71 w 73"/>
                  <a:gd name="T35" fmla="*/ 3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 h="39">
                    <a:moveTo>
                      <a:pt x="71" y="30"/>
                    </a:moveTo>
                    <a:cubicBezTo>
                      <a:pt x="60" y="20"/>
                      <a:pt x="60" y="20"/>
                      <a:pt x="60" y="20"/>
                    </a:cubicBezTo>
                    <a:cubicBezTo>
                      <a:pt x="60" y="3"/>
                      <a:pt x="60" y="3"/>
                      <a:pt x="60" y="3"/>
                    </a:cubicBezTo>
                    <a:cubicBezTo>
                      <a:pt x="60" y="2"/>
                      <a:pt x="59" y="1"/>
                      <a:pt x="58" y="1"/>
                    </a:cubicBezTo>
                    <a:cubicBezTo>
                      <a:pt x="53" y="1"/>
                      <a:pt x="53" y="1"/>
                      <a:pt x="53" y="1"/>
                    </a:cubicBezTo>
                    <a:cubicBezTo>
                      <a:pt x="52" y="1"/>
                      <a:pt x="52" y="2"/>
                      <a:pt x="52" y="3"/>
                    </a:cubicBezTo>
                    <a:cubicBezTo>
                      <a:pt x="52" y="12"/>
                      <a:pt x="52" y="12"/>
                      <a:pt x="52" y="12"/>
                    </a:cubicBezTo>
                    <a:cubicBezTo>
                      <a:pt x="40" y="2"/>
                      <a:pt x="40" y="2"/>
                      <a:pt x="40" y="2"/>
                    </a:cubicBezTo>
                    <a:cubicBezTo>
                      <a:pt x="38" y="0"/>
                      <a:pt x="35" y="0"/>
                      <a:pt x="33" y="2"/>
                    </a:cubicBezTo>
                    <a:cubicBezTo>
                      <a:pt x="2" y="30"/>
                      <a:pt x="2" y="30"/>
                      <a:pt x="2" y="30"/>
                    </a:cubicBezTo>
                    <a:cubicBezTo>
                      <a:pt x="0" y="32"/>
                      <a:pt x="0" y="35"/>
                      <a:pt x="2" y="37"/>
                    </a:cubicBezTo>
                    <a:cubicBezTo>
                      <a:pt x="2" y="37"/>
                      <a:pt x="2" y="37"/>
                      <a:pt x="2" y="37"/>
                    </a:cubicBezTo>
                    <a:cubicBezTo>
                      <a:pt x="3" y="38"/>
                      <a:pt x="4" y="38"/>
                      <a:pt x="5" y="38"/>
                    </a:cubicBezTo>
                    <a:cubicBezTo>
                      <a:pt x="6" y="38"/>
                      <a:pt x="7" y="38"/>
                      <a:pt x="8" y="37"/>
                    </a:cubicBezTo>
                    <a:cubicBezTo>
                      <a:pt x="37" y="11"/>
                      <a:pt x="37" y="11"/>
                      <a:pt x="37" y="11"/>
                    </a:cubicBezTo>
                    <a:cubicBezTo>
                      <a:pt x="65" y="37"/>
                      <a:pt x="65" y="37"/>
                      <a:pt x="65" y="37"/>
                    </a:cubicBezTo>
                    <a:cubicBezTo>
                      <a:pt x="67" y="39"/>
                      <a:pt x="70" y="39"/>
                      <a:pt x="71" y="37"/>
                    </a:cubicBezTo>
                    <a:cubicBezTo>
                      <a:pt x="73" y="35"/>
                      <a:pt x="73" y="32"/>
                      <a:pt x="71" y="3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grpSp>
        <p:nvGrpSpPr>
          <p:cNvPr id="13" name="组合 12"/>
          <p:cNvGrpSpPr/>
          <p:nvPr/>
        </p:nvGrpSpPr>
        <p:grpSpPr>
          <a:xfrm>
            <a:off x="5569525" y="1988585"/>
            <a:ext cx="1004940" cy="1021529"/>
            <a:chOff x="5569524" y="1988583"/>
            <a:chExt cx="1004940" cy="1021529"/>
          </a:xfrm>
        </p:grpSpPr>
        <p:pic>
          <p:nvPicPr>
            <p:cNvPr id="4" name="MH_Other_2"/>
            <p:cNvPicPr>
              <a:picLocks noChangeAspect="1"/>
            </p:cNvPicPr>
            <p:nvPr>
              <p:custDataLst>
                <p:tags r:id="rId11"/>
              </p:custDataLst>
            </p:nvPr>
          </p:nvPicPr>
          <p:blipFill>
            <a:blip r:embed="rId26"/>
            <a:stretch>
              <a:fillRect/>
            </a:stretch>
          </p:blipFill>
          <p:spPr>
            <a:xfrm>
              <a:off x="5569524" y="1988583"/>
              <a:ext cx="1004940" cy="1021529"/>
            </a:xfrm>
            <a:prstGeom prst="rect">
              <a:avLst/>
            </a:prstGeom>
            <a:effectLst>
              <a:outerShdw blurRad="50800" dist="38100" dir="8100000" sx="102000" sy="102000" algn="tr" rotWithShape="0">
                <a:prstClr val="black">
                  <a:alpha val="40000"/>
                </a:prstClr>
              </a:outerShdw>
            </a:effectLst>
          </p:spPr>
        </p:pic>
        <p:grpSp>
          <p:nvGrpSpPr>
            <p:cNvPr id="2" name="组合 1"/>
            <p:cNvGrpSpPr/>
            <p:nvPr/>
          </p:nvGrpSpPr>
          <p:grpSpPr>
            <a:xfrm>
              <a:off x="5926327" y="2359544"/>
              <a:ext cx="306543" cy="232610"/>
              <a:chOff x="10269681" y="2490680"/>
              <a:chExt cx="269875" cy="204787"/>
            </a:xfrm>
            <a:solidFill>
              <a:schemeClr val="accent3"/>
            </a:solidFill>
          </p:grpSpPr>
          <p:sp>
            <p:nvSpPr>
              <p:cNvPr id="45" name="Freeform 382"/>
              <p:cNvSpPr/>
              <p:nvPr/>
            </p:nvSpPr>
            <p:spPr bwMode="auto">
              <a:xfrm>
                <a:off x="10269681" y="2687530"/>
                <a:ext cx="269875" cy="7937"/>
              </a:xfrm>
              <a:custGeom>
                <a:avLst/>
                <a:gdLst>
                  <a:gd name="T0" fmla="*/ 1 w 67"/>
                  <a:gd name="T1" fmla="*/ 2 h 2"/>
                  <a:gd name="T2" fmla="*/ 0 w 67"/>
                  <a:gd name="T3" fmla="*/ 1 h 2"/>
                  <a:gd name="T4" fmla="*/ 1 w 67"/>
                  <a:gd name="T5" fmla="*/ 0 h 2"/>
                  <a:gd name="T6" fmla="*/ 65 w 67"/>
                  <a:gd name="T7" fmla="*/ 0 h 2"/>
                  <a:gd name="T8" fmla="*/ 67 w 67"/>
                  <a:gd name="T9" fmla="*/ 1 h 2"/>
                  <a:gd name="T10" fmla="*/ 65 w 67"/>
                  <a:gd name="T11" fmla="*/ 2 h 2"/>
                  <a:gd name="T12" fmla="*/ 1 w 67"/>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67" h="2">
                    <a:moveTo>
                      <a:pt x="1" y="2"/>
                    </a:moveTo>
                    <a:cubicBezTo>
                      <a:pt x="1" y="2"/>
                      <a:pt x="0" y="2"/>
                      <a:pt x="0" y="1"/>
                    </a:cubicBezTo>
                    <a:cubicBezTo>
                      <a:pt x="0" y="1"/>
                      <a:pt x="1" y="0"/>
                      <a:pt x="1" y="0"/>
                    </a:cubicBezTo>
                    <a:cubicBezTo>
                      <a:pt x="65" y="0"/>
                      <a:pt x="65" y="0"/>
                      <a:pt x="65" y="0"/>
                    </a:cubicBezTo>
                    <a:cubicBezTo>
                      <a:pt x="66" y="0"/>
                      <a:pt x="67" y="1"/>
                      <a:pt x="67" y="1"/>
                    </a:cubicBezTo>
                    <a:cubicBezTo>
                      <a:pt x="67" y="2"/>
                      <a:pt x="66" y="2"/>
                      <a:pt x="65" y="2"/>
                    </a:cubicBezTo>
                    <a:lnTo>
                      <a:pt x="1" y="2"/>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46" name="Rectangle 383"/>
              <p:cNvSpPr>
                <a:spLocks noChangeArrowheads="1"/>
              </p:cNvSpPr>
              <p:nvPr/>
            </p:nvSpPr>
            <p:spPr bwMode="auto">
              <a:xfrm>
                <a:off x="10301431" y="2538305"/>
                <a:ext cx="41275" cy="130175"/>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47" name="Rectangle 384"/>
              <p:cNvSpPr>
                <a:spLocks noChangeArrowheads="1"/>
              </p:cNvSpPr>
              <p:nvPr/>
            </p:nvSpPr>
            <p:spPr bwMode="auto">
              <a:xfrm>
                <a:off x="10361756" y="2490680"/>
                <a:ext cx="36513" cy="17780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48" name="Rectangle 385"/>
              <p:cNvSpPr>
                <a:spLocks noChangeArrowheads="1"/>
              </p:cNvSpPr>
              <p:nvPr/>
            </p:nvSpPr>
            <p:spPr bwMode="auto">
              <a:xfrm>
                <a:off x="10414143" y="2547830"/>
                <a:ext cx="41275" cy="12065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49" name="Rectangle 386"/>
              <p:cNvSpPr>
                <a:spLocks noChangeArrowheads="1"/>
              </p:cNvSpPr>
              <p:nvPr/>
            </p:nvSpPr>
            <p:spPr bwMode="auto">
              <a:xfrm>
                <a:off x="10474468" y="2587517"/>
                <a:ext cx="36513" cy="80962"/>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grpSp>
        <p:nvGrpSpPr>
          <p:cNvPr id="12" name="组合 11"/>
          <p:cNvGrpSpPr/>
          <p:nvPr/>
        </p:nvGrpSpPr>
        <p:grpSpPr>
          <a:xfrm>
            <a:off x="7081773" y="2755767"/>
            <a:ext cx="1006323" cy="1022911"/>
            <a:chOff x="7081773" y="2755766"/>
            <a:chExt cx="1006323" cy="1022911"/>
          </a:xfrm>
        </p:grpSpPr>
        <p:pic>
          <p:nvPicPr>
            <p:cNvPr id="5" name="MH_Other_3"/>
            <p:cNvPicPr>
              <a:picLocks noChangeAspect="1"/>
            </p:cNvPicPr>
            <p:nvPr>
              <p:custDataLst>
                <p:tags r:id="rId10"/>
              </p:custDataLst>
            </p:nvPr>
          </p:nvPicPr>
          <p:blipFill>
            <a:blip r:embed="rId26"/>
            <a:stretch>
              <a:fillRect/>
            </a:stretch>
          </p:blipFill>
          <p:spPr>
            <a:xfrm>
              <a:off x="7081773" y="2755766"/>
              <a:ext cx="1006323" cy="1022911"/>
            </a:xfrm>
            <a:prstGeom prst="rect">
              <a:avLst/>
            </a:prstGeom>
            <a:effectLst>
              <a:outerShdw blurRad="50800" dist="38100" dir="8100000" sx="102000" sy="102000" algn="tr" rotWithShape="0">
                <a:prstClr val="black">
                  <a:alpha val="40000"/>
                </a:prstClr>
              </a:outerShdw>
            </a:effectLst>
          </p:spPr>
        </p:pic>
        <p:sp>
          <p:nvSpPr>
            <p:cNvPr id="51" name="Freeform 177"/>
            <p:cNvSpPr>
              <a:spLocks noEditPoints="1"/>
            </p:cNvSpPr>
            <p:nvPr/>
          </p:nvSpPr>
          <p:spPr bwMode="auto">
            <a:xfrm>
              <a:off x="7454325" y="3114240"/>
              <a:ext cx="309962" cy="256688"/>
            </a:xfrm>
            <a:custGeom>
              <a:avLst/>
              <a:gdLst>
                <a:gd name="T0" fmla="*/ 39 w 81"/>
                <a:gd name="T1" fmla="*/ 35 h 67"/>
                <a:gd name="T2" fmla="*/ 37 w 81"/>
                <a:gd name="T3" fmla="*/ 28 h 67"/>
                <a:gd name="T4" fmla="*/ 41 w 81"/>
                <a:gd name="T5" fmla="*/ 43 h 67"/>
                <a:gd name="T6" fmla="*/ 44 w 81"/>
                <a:gd name="T7" fmla="*/ 51 h 67"/>
                <a:gd name="T8" fmla="*/ 44 w 81"/>
                <a:gd name="T9" fmla="*/ 46 h 67"/>
                <a:gd name="T10" fmla="*/ 64 w 81"/>
                <a:gd name="T11" fmla="*/ 13 h 67"/>
                <a:gd name="T12" fmla="*/ 62 w 81"/>
                <a:gd name="T13" fmla="*/ 17 h 67"/>
                <a:gd name="T14" fmla="*/ 56 w 81"/>
                <a:gd name="T15" fmla="*/ 17 h 67"/>
                <a:gd name="T16" fmla="*/ 55 w 81"/>
                <a:gd name="T17" fmla="*/ 13 h 67"/>
                <a:gd name="T18" fmla="*/ 25 w 81"/>
                <a:gd name="T19" fmla="*/ 17 h 67"/>
                <a:gd name="T20" fmla="*/ 19 w 81"/>
                <a:gd name="T21" fmla="*/ 17 h 67"/>
                <a:gd name="T22" fmla="*/ 19 w 81"/>
                <a:gd name="T23" fmla="*/ 13 h 67"/>
                <a:gd name="T24" fmla="*/ 0 w 81"/>
                <a:gd name="T25" fmla="*/ 30 h 67"/>
                <a:gd name="T26" fmla="*/ 17 w 81"/>
                <a:gd name="T27" fmla="*/ 67 h 67"/>
                <a:gd name="T28" fmla="*/ 81 w 81"/>
                <a:gd name="T29" fmla="*/ 50 h 67"/>
                <a:gd name="T30" fmla="*/ 64 w 81"/>
                <a:gd name="T31" fmla="*/ 13 h 67"/>
                <a:gd name="T32" fmla="*/ 41 w 81"/>
                <a:gd name="T33" fmla="*/ 54 h 67"/>
                <a:gd name="T34" fmla="*/ 39 w 81"/>
                <a:gd name="T35" fmla="*/ 57 h 67"/>
                <a:gd name="T36" fmla="*/ 32 w 81"/>
                <a:gd name="T37" fmla="*/ 51 h 67"/>
                <a:gd name="T38" fmla="*/ 33 w 81"/>
                <a:gd name="T39" fmla="*/ 45 h 67"/>
                <a:gd name="T40" fmla="*/ 39 w 81"/>
                <a:gd name="T41" fmla="*/ 42 h 67"/>
                <a:gd name="T42" fmla="*/ 32 w 81"/>
                <a:gd name="T43" fmla="*/ 33 h 67"/>
                <a:gd name="T44" fmla="*/ 39 w 81"/>
                <a:gd name="T45" fmla="*/ 25 h 67"/>
                <a:gd name="T46" fmla="*/ 41 w 81"/>
                <a:gd name="T47" fmla="*/ 23 h 67"/>
                <a:gd name="T48" fmla="*/ 48 w 81"/>
                <a:gd name="T49" fmla="*/ 28 h 67"/>
                <a:gd name="T50" fmla="*/ 46 w 81"/>
                <a:gd name="T51" fmla="*/ 34 h 67"/>
                <a:gd name="T52" fmla="*/ 41 w 81"/>
                <a:gd name="T53" fmla="*/ 27 h 67"/>
                <a:gd name="T54" fmla="*/ 48 w 81"/>
                <a:gd name="T55" fmla="*/ 42 h 67"/>
                <a:gd name="T56" fmla="*/ 47 w 81"/>
                <a:gd name="T57" fmla="*/ 52 h 67"/>
                <a:gd name="T58" fmla="*/ 34 w 81"/>
                <a:gd name="T59" fmla="*/ 3 h 67"/>
                <a:gd name="T60" fmla="*/ 56 w 81"/>
                <a:gd name="T61" fmla="*/ 13 h 67"/>
                <a:gd name="T62" fmla="*/ 61 w 81"/>
                <a:gd name="T63" fmla="*/ 16 h 67"/>
                <a:gd name="T64" fmla="*/ 50 w 81"/>
                <a:gd name="T65" fmla="*/ 0 h 67"/>
                <a:gd name="T66" fmla="*/ 20 w 81"/>
                <a:gd name="T67" fmla="*/ 13 h 67"/>
                <a:gd name="T68" fmla="*/ 24 w 81"/>
                <a:gd name="T69" fmla="*/ 1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1" h="67">
                  <a:moveTo>
                    <a:pt x="35" y="30"/>
                  </a:moveTo>
                  <a:cubicBezTo>
                    <a:pt x="35" y="32"/>
                    <a:pt x="37" y="33"/>
                    <a:pt x="39" y="35"/>
                  </a:cubicBezTo>
                  <a:cubicBezTo>
                    <a:pt x="39" y="27"/>
                    <a:pt x="39" y="27"/>
                    <a:pt x="39" y="27"/>
                  </a:cubicBezTo>
                  <a:cubicBezTo>
                    <a:pt x="38" y="27"/>
                    <a:pt x="37" y="27"/>
                    <a:pt x="37" y="28"/>
                  </a:cubicBezTo>
                  <a:cubicBezTo>
                    <a:pt x="36" y="29"/>
                    <a:pt x="35" y="29"/>
                    <a:pt x="35" y="30"/>
                  </a:cubicBezTo>
                  <a:close/>
                  <a:moveTo>
                    <a:pt x="41" y="43"/>
                  </a:moveTo>
                  <a:cubicBezTo>
                    <a:pt x="41" y="52"/>
                    <a:pt x="41" y="52"/>
                    <a:pt x="41" y="52"/>
                  </a:cubicBezTo>
                  <a:cubicBezTo>
                    <a:pt x="42" y="52"/>
                    <a:pt x="43" y="52"/>
                    <a:pt x="44" y="51"/>
                  </a:cubicBezTo>
                  <a:cubicBezTo>
                    <a:pt x="45" y="50"/>
                    <a:pt x="45" y="49"/>
                    <a:pt x="45" y="48"/>
                  </a:cubicBezTo>
                  <a:cubicBezTo>
                    <a:pt x="45" y="47"/>
                    <a:pt x="45" y="47"/>
                    <a:pt x="44" y="46"/>
                  </a:cubicBezTo>
                  <a:cubicBezTo>
                    <a:pt x="44" y="45"/>
                    <a:pt x="43" y="44"/>
                    <a:pt x="41" y="43"/>
                  </a:cubicBezTo>
                  <a:close/>
                  <a:moveTo>
                    <a:pt x="64" y="13"/>
                  </a:moveTo>
                  <a:cubicBezTo>
                    <a:pt x="62" y="13"/>
                    <a:pt x="62" y="13"/>
                    <a:pt x="62" y="13"/>
                  </a:cubicBezTo>
                  <a:cubicBezTo>
                    <a:pt x="62" y="14"/>
                    <a:pt x="62" y="15"/>
                    <a:pt x="62" y="17"/>
                  </a:cubicBezTo>
                  <a:cubicBezTo>
                    <a:pt x="62" y="17"/>
                    <a:pt x="62" y="17"/>
                    <a:pt x="62" y="17"/>
                  </a:cubicBezTo>
                  <a:cubicBezTo>
                    <a:pt x="56" y="17"/>
                    <a:pt x="56" y="17"/>
                    <a:pt x="56" y="17"/>
                  </a:cubicBezTo>
                  <a:cubicBezTo>
                    <a:pt x="56" y="17"/>
                    <a:pt x="56" y="17"/>
                    <a:pt x="56" y="17"/>
                  </a:cubicBezTo>
                  <a:cubicBezTo>
                    <a:pt x="56" y="15"/>
                    <a:pt x="56" y="14"/>
                    <a:pt x="55" y="13"/>
                  </a:cubicBezTo>
                  <a:cubicBezTo>
                    <a:pt x="26" y="13"/>
                    <a:pt x="26" y="13"/>
                    <a:pt x="26" y="13"/>
                  </a:cubicBezTo>
                  <a:cubicBezTo>
                    <a:pt x="25" y="14"/>
                    <a:pt x="25" y="15"/>
                    <a:pt x="25" y="17"/>
                  </a:cubicBezTo>
                  <a:cubicBezTo>
                    <a:pt x="25" y="17"/>
                    <a:pt x="25" y="17"/>
                    <a:pt x="25" y="17"/>
                  </a:cubicBezTo>
                  <a:cubicBezTo>
                    <a:pt x="19" y="17"/>
                    <a:pt x="19" y="17"/>
                    <a:pt x="19" y="17"/>
                  </a:cubicBezTo>
                  <a:cubicBezTo>
                    <a:pt x="19" y="17"/>
                    <a:pt x="19" y="17"/>
                    <a:pt x="19" y="17"/>
                  </a:cubicBezTo>
                  <a:cubicBezTo>
                    <a:pt x="19" y="15"/>
                    <a:pt x="19" y="14"/>
                    <a:pt x="19" y="13"/>
                  </a:cubicBezTo>
                  <a:cubicBezTo>
                    <a:pt x="17" y="13"/>
                    <a:pt x="17" y="13"/>
                    <a:pt x="17" y="13"/>
                  </a:cubicBezTo>
                  <a:cubicBezTo>
                    <a:pt x="8" y="13"/>
                    <a:pt x="0" y="20"/>
                    <a:pt x="0" y="30"/>
                  </a:cubicBezTo>
                  <a:cubicBezTo>
                    <a:pt x="0" y="50"/>
                    <a:pt x="0" y="50"/>
                    <a:pt x="0" y="50"/>
                  </a:cubicBezTo>
                  <a:cubicBezTo>
                    <a:pt x="0" y="59"/>
                    <a:pt x="8" y="67"/>
                    <a:pt x="17" y="67"/>
                  </a:cubicBezTo>
                  <a:cubicBezTo>
                    <a:pt x="64" y="67"/>
                    <a:pt x="64" y="67"/>
                    <a:pt x="64" y="67"/>
                  </a:cubicBezTo>
                  <a:cubicBezTo>
                    <a:pt x="73" y="67"/>
                    <a:pt x="81" y="59"/>
                    <a:pt x="81" y="50"/>
                  </a:cubicBezTo>
                  <a:cubicBezTo>
                    <a:pt x="81" y="30"/>
                    <a:pt x="81" y="30"/>
                    <a:pt x="81" y="30"/>
                  </a:cubicBezTo>
                  <a:cubicBezTo>
                    <a:pt x="81" y="20"/>
                    <a:pt x="73" y="13"/>
                    <a:pt x="64" y="13"/>
                  </a:cubicBezTo>
                  <a:close/>
                  <a:moveTo>
                    <a:pt x="47" y="52"/>
                  </a:moveTo>
                  <a:cubicBezTo>
                    <a:pt x="45" y="53"/>
                    <a:pt x="43" y="54"/>
                    <a:pt x="41" y="54"/>
                  </a:cubicBezTo>
                  <a:cubicBezTo>
                    <a:pt x="41" y="57"/>
                    <a:pt x="41" y="57"/>
                    <a:pt x="41" y="57"/>
                  </a:cubicBezTo>
                  <a:cubicBezTo>
                    <a:pt x="39" y="57"/>
                    <a:pt x="39" y="57"/>
                    <a:pt x="39" y="57"/>
                  </a:cubicBezTo>
                  <a:cubicBezTo>
                    <a:pt x="39" y="54"/>
                    <a:pt x="39" y="54"/>
                    <a:pt x="39" y="54"/>
                  </a:cubicBezTo>
                  <a:cubicBezTo>
                    <a:pt x="36" y="54"/>
                    <a:pt x="34" y="53"/>
                    <a:pt x="32" y="51"/>
                  </a:cubicBezTo>
                  <a:cubicBezTo>
                    <a:pt x="33" y="45"/>
                    <a:pt x="33" y="45"/>
                    <a:pt x="33" y="45"/>
                  </a:cubicBezTo>
                  <a:cubicBezTo>
                    <a:pt x="33" y="45"/>
                    <a:pt x="33" y="45"/>
                    <a:pt x="33" y="45"/>
                  </a:cubicBezTo>
                  <a:cubicBezTo>
                    <a:pt x="34" y="50"/>
                    <a:pt x="36" y="52"/>
                    <a:pt x="39" y="52"/>
                  </a:cubicBezTo>
                  <a:cubicBezTo>
                    <a:pt x="39" y="42"/>
                    <a:pt x="39" y="42"/>
                    <a:pt x="39" y="42"/>
                  </a:cubicBezTo>
                  <a:cubicBezTo>
                    <a:pt x="36" y="40"/>
                    <a:pt x="34" y="38"/>
                    <a:pt x="33" y="37"/>
                  </a:cubicBezTo>
                  <a:cubicBezTo>
                    <a:pt x="32" y="36"/>
                    <a:pt x="32" y="34"/>
                    <a:pt x="32" y="33"/>
                  </a:cubicBezTo>
                  <a:cubicBezTo>
                    <a:pt x="32" y="31"/>
                    <a:pt x="33" y="29"/>
                    <a:pt x="34" y="28"/>
                  </a:cubicBezTo>
                  <a:cubicBezTo>
                    <a:pt x="36" y="26"/>
                    <a:pt x="37" y="26"/>
                    <a:pt x="39" y="25"/>
                  </a:cubicBezTo>
                  <a:cubicBezTo>
                    <a:pt x="39" y="23"/>
                    <a:pt x="39" y="23"/>
                    <a:pt x="39" y="23"/>
                  </a:cubicBezTo>
                  <a:cubicBezTo>
                    <a:pt x="41" y="23"/>
                    <a:pt x="41" y="23"/>
                    <a:pt x="41" y="23"/>
                  </a:cubicBezTo>
                  <a:cubicBezTo>
                    <a:pt x="41" y="25"/>
                    <a:pt x="41" y="25"/>
                    <a:pt x="41" y="25"/>
                  </a:cubicBezTo>
                  <a:cubicBezTo>
                    <a:pt x="44" y="26"/>
                    <a:pt x="46" y="26"/>
                    <a:pt x="48" y="28"/>
                  </a:cubicBezTo>
                  <a:cubicBezTo>
                    <a:pt x="47" y="34"/>
                    <a:pt x="47" y="34"/>
                    <a:pt x="47" y="34"/>
                  </a:cubicBezTo>
                  <a:cubicBezTo>
                    <a:pt x="46" y="34"/>
                    <a:pt x="46" y="34"/>
                    <a:pt x="46" y="34"/>
                  </a:cubicBezTo>
                  <a:cubicBezTo>
                    <a:pt x="46" y="31"/>
                    <a:pt x="46" y="30"/>
                    <a:pt x="45" y="29"/>
                  </a:cubicBezTo>
                  <a:cubicBezTo>
                    <a:pt x="44" y="27"/>
                    <a:pt x="42" y="27"/>
                    <a:pt x="41" y="27"/>
                  </a:cubicBezTo>
                  <a:cubicBezTo>
                    <a:pt x="41" y="36"/>
                    <a:pt x="41" y="36"/>
                    <a:pt x="41" y="36"/>
                  </a:cubicBezTo>
                  <a:cubicBezTo>
                    <a:pt x="44" y="38"/>
                    <a:pt x="47" y="40"/>
                    <a:pt x="48" y="42"/>
                  </a:cubicBezTo>
                  <a:cubicBezTo>
                    <a:pt x="49" y="43"/>
                    <a:pt x="49" y="45"/>
                    <a:pt x="49" y="47"/>
                  </a:cubicBezTo>
                  <a:cubicBezTo>
                    <a:pt x="49" y="49"/>
                    <a:pt x="49" y="50"/>
                    <a:pt x="47" y="52"/>
                  </a:cubicBezTo>
                  <a:close/>
                  <a:moveTo>
                    <a:pt x="25" y="13"/>
                  </a:moveTo>
                  <a:cubicBezTo>
                    <a:pt x="26" y="7"/>
                    <a:pt x="29" y="3"/>
                    <a:pt x="34" y="3"/>
                  </a:cubicBezTo>
                  <a:cubicBezTo>
                    <a:pt x="47" y="3"/>
                    <a:pt x="47" y="3"/>
                    <a:pt x="47" y="3"/>
                  </a:cubicBezTo>
                  <a:cubicBezTo>
                    <a:pt x="52" y="3"/>
                    <a:pt x="55" y="7"/>
                    <a:pt x="56" y="13"/>
                  </a:cubicBezTo>
                  <a:cubicBezTo>
                    <a:pt x="57" y="14"/>
                    <a:pt x="57" y="15"/>
                    <a:pt x="57" y="16"/>
                  </a:cubicBezTo>
                  <a:cubicBezTo>
                    <a:pt x="61" y="16"/>
                    <a:pt x="61" y="16"/>
                    <a:pt x="61" y="16"/>
                  </a:cubicBezTo>
                  <a:cubicBezTo>
                    <a:pt x="61" y="15"/>
                    <a:pt x="61" y="14"/>
                    <a:pt x="61" y="13"/>
                  </a:cubicBezTo>
                  <a:cubicBezTo>
                    <a:pt x="59" y="5"/>
                    <a:pt x="55" y="0"/>
                    <a:pt x="50" y="0"/>
                  </a:cubicBezTo>
                  <a:cubicBezTo>
                    <a:pt x="31" y="0"/>
                    <a:pt x="31" y="0"/>
                    <a:pt x="31" y="0"/>
                  </a:cubicBezTo>
                  <a:cubicBezTo>
                    <a:pt x="26" y="0"/>
                    <a:pt x="22" y="5"/>
                    <a:pt x="20" y="13"/>
                  </a:cubicBezTo>
                  <a:cubicBezTo>
                    <a:pt x="20" y="14"/>
                    <a:pt x="20" y="15"/>
                    <a:pt x="20" y="16"/>
                  </a:cubicBezTo>
                  <a:cubicBezTo>
                    <a:pt x="24" y="16"/>
                    <a:pt x="24" y="16"/>
                    <a:pt x="24" y="16"/>
                  </a:cubicBezTo>
                  <a:cubicBezTo>
                    <a:pt x="24" y="15"/>
                    <a:pt x="24" y="14"/>
                    <a:pt x="25" y="13"/>
                  </a:cubicBezTo>
                  <a:close/>
                </a:path>
              </a:pathLst>
            </a:custGeom>
            <a:solidFill>
              <a:schemeClr val="accent2"/>
            </a:solid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7445323" y="4269400"/>
            <a:ext cx="1004941" cy="1021529"/>
            <a:chOff x="7445322" y="4269398"/>
            <a:chExt cx="1004941" cy="1021529"/>
          </a:xfrm>
        </p:grpSpPr>
        <p:pic>
          <p:nvPicPr>
            <p:cNvPr id="6" name="MH_Other_4"/>
            <p:cNvPicPr>
              <a:picLocks noChangeAspect="1"/>
            </p:cNvPicPr>
            <p:nvPr>
              <p:custDataLst>
                <p:tags r:id="rId9"/>
              </p:custDataLst>
            </p:nvPr>
          </p:nvPicPr>
          <p:blipFill>
            <a:blip r:embed="rId26"/>
            <a:stretch>
              <a:fillRect/>
            </a:stretch>
          </p:blipFill>
          <p:spPr>
            <a:xfrm>
              <a:off x="7445322" y="4269398"/>
              <a:ext cx="1004941" cy="1021529"/>
            </a:xfrm>
            <a:prstGeom prst="rect">
              <a:avLst/>
            </a:prstGeom>
            <a:effectLst>
              <a:outerShdw blurRad="50800" dist="38100" dir="8100000" sx="102000" sy="102000" algn="tr" rotWithShape="0">
                <a:prstClr val="black">
                  <a:alpha val="40000"/>
                </a:prstClr>
              </a:outerShdw>
            </a:effectLst>
          </p:spPr>
        </p:pic>
        <p:grpSp>
          <p:nvGrpSpPr>
            <p:cNvPr id="9" name="组合 8"/>
            <p:cNvGrpSpPr/>
            <p:nvPr/>
          </p:nvGrpSpPr>
          <p:grpSpPr>
            <a:xfrm>
              <a:off x="7800872" y="4615747"/>
              <a:ext cx="313191" cy="313191"/>
              <a:chOff x="2996839" y="1292034"/>
              <a:chExt cx="275727" cy="275728"/>
            </a:xfrm>
            <a:solidFill>
              <a:schemeClr val="accent2"/>
            </a:solidFill>
          </p:grpSpPr>
          <p:sp>
            <p:nvSpPr>
              <p:cNvPr id="52" name="Freeform 302"/>
              <p:cNvSpPr>
                <a:spLocks noEditPoints="1"/>
              </p:cNvSpPr>
              <p:nvPr/>
            </p:nvSpPr>
            <p:spPr bwMode="auto">
              <a:xfrm>
                <a:off x="3077851" y="1373047"/>
                <a:ext cx="194715" cy="194715"/>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solidFill>
                <a:schemeClr val="accent4"/>
              </a:solid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53" name="Freeform 303"/>
              <p:cNvSpPr>
                <a:spLocks noEditPoints="1"/>
              </p:cNvSpPr>
              <p:nvPr/>
            </p:nvSpPr>
            <p:spPr bwMode="auto">
              <a:xfrm>
                <a:off x="2996839" y="1292034"/>
                <a:ext cx="123651" cy="125072"/>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solidFill>
                <a:schemeClr val="accent4"/>
              </a:solid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54" name="Freeform 304"/>
              <p:cNvSpPr>
                <a:spLocks noEditPoints="1"/>
              </p:cNvSpPr>
              <p:nvPr/>
            </p:nvSpPr>
            <p:spPr bwMode="auto">
              <a:xfrm>
                <a:off x="2996839" y="1417106"/>
                <a:ext cx="96646" cy="93804"/>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solidFill>
                <a:schemeClr val="accent4"/>
              </a:solid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sp>
        <p:nvSpPr>
          <p:cNvPr id="57" name="MH_SubTitle_1"/>
          <p:cNvSpPr txBox="1">
            <a:spLocks noChangeArrowheads="1"/>
          </p:cNvSpPr>
          <p:nvPr>
            <p:custDataLst>
              <p:tags r:id="rId4"/>
            </p:custDataLst>
          </p:nvPr>
        </p:nvSpPr>
        <p:spPr bwMode="auto">
          <a:xfrm>
            <a:off x="4579081" y="1312335"/>
            <a:ext cx="3114104" cy="613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ctr">
              <a:lnSpc>
                <a:spcPct val="130000"/>
              </a:lnSpc>
            </a:pPr>
            <a:r>
              <a:rPr lang="zh-CN" altLang="en-US" sz="1465" dirty="0">
                <a:solidFill>
                  <a:schemeClr val="tx1">
                    <a:lumMod val="65000"/>
                    <a:lumOff val="35000"/>
                  </a:schemeClr>
                </a:solidFill>
                <a:latin typeface="微软雅黑" panose="020B0503020204020204" pitchFamily="34" charset="-122"/>
              </a:rPr>
              <a:t>单击此处添加文本内容单击此处添加文本内容单击此处添加文本内容</a:t>
            </a:r>
            <a:endParaRPr lang="en-US" altLang="zh-CN" sz="1465" dirty="0">
              <a:solidFill>
                <a:schemeClr val="tx1">
                  <a:lumMod val="65000"/>
                  <a:lumOff val="35000"/>
                </a:schemeClr>
              </a:solidFill>
              <a:latin typeface="微软雅黑" panose="020B0503020204020204" pitchFamily="34" charset="-122"/>
            </a:endParaRPr>
          </a:p>
        </p:txBody>
      </p:sp>
      <p:sp>
        <p:nvSpPr>
          <p:cNvPr id="58" name="MH_SubTitle_1"/>
          <p:cNvSpPr txBox="1">
            <a:spLocks noChangeArrowheads="1"/>
          </p:cNvSpPr>
          <p:nvPr>
            <p:custDataLst>
              <p:tags r:id="rId5"/>
            </p:custDataLst>
          </p:nvPr>
        </p:nvSpPr>
        <p:spPr bwMode="auto">
          <a:xfrm>
            <a:off x="8171217" y="2854480"/>
            <a:ext cx="3114104" cy="613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30000"/>
              </a:lnSpc>
            </a:pPr>
            <a:r>
              <a:rPr lang="zh-CN" altLang="en-US" sz="1465" dirty="0">
                <a:solidFill>
                  <a:schemeClr val="tx1">
                    <a:lumMod val="65000"/>
                    <a:lumOff val="35000"/>
                  </a:schemeClr>
                </a:solidFill>
                <a:latin typeface="微软雅黑" panose="020B0503020204020204" pitchFamily="34" charset="-122"/>
              </a:rPr>
              <a:t>单击此处添加文本内容单击此处添加文本内容单击此处添加文本内容</a:t>
            </a:r>
            <a:endParaRPr lang="en-US" altLang="zh-CN" sz="1465" dirty="0">
              <a:solidFill>
                <a:schemeClr val="tx1">
                  <a:lumMod val="65000"/>
                  <a:lumOff val="35000"/>
                </a:schemeClr>
              </a:solidFill>
              <a:latin typeface="微软雅黑" panose="020B0503020204020204" pitchFamily="34" charset="-122"/>
            </a:endParaRPr>
          </a:p>
        </p:txBody>
      </p:sp>
      <p:sp>
        <p:nvSpPr>
          <p:cNvPr id="59" name="MH_SubTitle_1"/>
          <p:cNvSpPr txBox="1">
            <a:spLocks noChangeArrowheads="1"/>
          </p:cNvSpPr>
          <p:nvPr>
            <p:custDataLst>
              <p:tags r:id="rId6"/>
            </p:custDataLst>
          </p:nvPr>
        </p:nvSpPr>
        <p:spPr bwMode="auto">
          <a:xfrm>
            <a:off x="8618549" y="4401031"/>
            <a:ext cx="3114104" cy="613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30000"/>
              </a:lnSpc>
            </a:pPr>
            <a:r>
              <a:rPr lang="zh-CN" altLang="en-US" sz="1465" dirty="0">
                <a:solidFill>
                  <a:schemeClr val="tx1">
                    <a:lumMod val="65000"/>
                    <a:lumOff val="35000"/>
                  </a:schemeClr>
                </a:solidFill>
                <a:latin typeface="微软雅黑" panose="020B0503020204020204" pitchFamily="34" charset="-122"/>
              </a:rPr>
              <a:t>单击此处添加文本内容单击此处添加文本内容单击此处添加文本内容</a:t>
            </a:r>
            <a:endParaRPr lang="en-US" altLang="zh-CN" sz="1465" dirty="0">
              <a:solidFill>
                <a:schemeClr val="tx1">
                  <a:lumMod val="65000"/>
                  <a:lumOff val="35000"/>
                </a:schemeClr>
              </a:solidFill>
              <a:latin typeface="微软雅黑" panose="020B0503020204020204" pitchFamily="34" charset="-122"/>
            </a:endParaRPr>
          </a:p>
        </p:txBody>
      </p:sp>
      <p:sp>
        <p:nvSpPr>
          <p:cNvPr id="61" name="MH_SubTitle_1"/>
          <p:cNvSpPr txBox="1">
            <a:spLocks noChangeArrowheads="1"/>
          </p:cNvSpPr>
          <p:nvPr>
            <p:custDataLst>
              <p:tags r:id="rId7"/>
            </p:custDataLst>
          </p:nvPr>
        </p:nvSpPr>
        <p:spPr bwMode="auto">
          <a:xfrm>
            <a:off x="812672" y="2677835"/>
            <a:ext cx="3114104" cy="613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lnSpc>
                <a:spcPct val="130000"/>
              </a:lnSpc>
            </a:pPr>
            <a:r>
              <a:rPr lang="zh-CN" altLang="en-US" sz="1465" dirty="0">
                <a:solidFill>
                  <a:schemeClr val="tx1">
                    <a:lumMod val="65000"/>
                    <a:lumOff val="35000"/>
                  </a:schemeClr>
                </a:solidFill>
                <a:latin typeface="微软雅黑" panose="020B0503020204020204" pitchFamily="34" charset="-122"/>
              </a:rPr>
              <a:t>单击此处添加文本内容单击此处添加文本内容单击此处添加文本内容</a:t>
            </a:r>
            <a:endParaRPr lang="en-US" altLang="zh-CN" sz="1465" dirty="0">
              <a:solidFill>
                <a:schemeClr val="tx1">
                  <a:lumMod val="65000"/>
                  <a:lumOff val="35000"/>
                </a:schemeClr>
              </a:solidFill>
              <a:latin typeface="微软雅黑" panose="020B0503020204020204" pitchFamily="34" charset="-122"/>
            </a:endParaRPr>
          </a:p>
        </p:txBody>
      </p:sp>
      <p:sp>
        <p:nvSpPr>
          <p:cNvPr id="62" name="MH_SubTitle_1"/>
          <p:cNvSpPr txBox="1">
            <a:spLocks noChangeArrowheads="1"/>
          </p:cNvSpPr>
          <p:nvPr>
            <p:custDataLst>
              <p:tags r:id="rId8"/>
            </p:custDataLst>
          </p:nvPr>
        </p:nvSpPr>
        <p:spPr bwMode="auto">
          <a:xfrm>
            <a:off x="319884" y="4357688"/>
            <a:ext cx="3114104" cy="613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lnSpc>
                <a:spcPct val="130000"/>
              </a:lnSpc>
            </a:pPr>
            <a:r>
              <a:rPr lang="zh-CN" altLang="en-US" sz="1465" dirty="0">
                <a:solidFill>
                  <a:schemeClr val="tx1">
                    <a:lumMod val="65000"/>
                    <a:lumOff val="35000"/>
                  </a:schemeClr>
                </a:solidFill>
                <a:latin typeface="微软雅黑" panose="020B0503020204020204" pitchFamily="34" charset="-122"/>
              </a:rPr>
              <a:t>单击此处添加文本内容单击此处添加文本内容单击此处添加文本内容</a:t>
            </a:r>
            <a:endParaRPr lang="en-US" altLang="zh-CN" sz="1465" dirty="0">
              <a:solidFill>
                <a:schemeClr val="tx1">
                  <a:lumMod val="65000"/>
                  <a:lumOff val="35000"/>
                </a:schemeClr>
              </a:solidFill>
              <a:latin typeface="微软雅黑" panose="020B0503020204020204" pitchFamily="34" charset="-122"/>
            </a:endParaRPr>
          </a:p>
        </p:txBody>
      </p:sp>
      <p:sp>
        <p:nvSpPr>
          <p:cNvPr id="17" name="标题 16"/>
          <p:cNvSpPr>
            <a:spLocks noGrp="1"/>
          </p:cNvSpPr>
          <p:nvPr>
            <p:ph type="title"/>
          </p:nvPr>
        </p:nvSpPr>
        <p:spPr/>
        <p:txBody>
          <a:bodyPr>
            <a:normAutofit/>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1" presetClass="entr" presetSubtype="1"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heel(1)">
                                      <p:cBhvr>
                                        <p:cTn id="12" dur="2000"/>
                                        <p:tgtEl>
                                          <p:spTgt spid="8"/>
                                        </p:tgtEl>
                                      </p:cBhvr>
                                    </p:animEffect>
                                  </p:childTnLst>
                                </p:cTn>
                              </p:par>
                              <p:par>
                                <p:cTn id="13" presetID="53" presetClass="entr" presetSubtype="16"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animEffect transition="in" filter="fade">
                                      <p:cBhvr>
                                        <p:cTn id="17" dur="500"/>
                                        <p:tgtEl>
                                          <p:spTgt spid="13"/>
                                        </p:tgtEl>
                                      </p:cBhvr>
                                    </p:animEffect>
                                  </p:childTnLst>
                                </p:cTn>
                              </p:par>
                              <p:par>
                                <p:cTn id="18" presetID="22" presetClass="entr" presetSubtype="4" fill="hold" grpId="0" nodeType="withEffect">
                                  <p:stCondLst>
                                    <p:cond delay="500"/>
                                  </p:stCondLst>
                                  <p:childTnLst>
                                    <p:set>
                                      <p:cBhvr>
                                        <p:cTn id="19" dur="1" fill="hold">
                                          <p:stCondLst>
                                            <p:cond delay="0"/>
                                          </p:stCondLst>
                                        </p:cTn>
                                        <p:tgtEl>
                                          <p:spTgt spid="57"/>
                                        </p:tgtEl>
                                        <p:attrNameLst>
                                          <p:attrName>style.visibility</p:attrName>
                                        </p:attrNameLst>
                                      </p:cBhvr>
                                      <p:to>
                                        <p:strVal val="visible"/>
                                      </p:to>
                                    </p:set>
                                    <p:animEffect transition="in" filter="wipe(down)">
                                      <p:cBhvr>
                                        <p:cTn id="20" dur="500"/>
                                        <p:tgtEl>
                                          <p:spTgt spid="57"/>
                                        </p:tgtEl>
                                      </p:cBhvr>
                                    </p:animEffect>
                                  </p:childTnLst>
                                </p:cTn>
                              </p:par>
                              <p:par>
                                <p:cTn id="21" presetID="53" presetClass="entr" presetSubtype="16" fill="hold" nodeType="withEffect">
                                  <p:stCondLst>
                                    <p:cond delay="30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par>
                                <p:cTn id="26" presetID="22" presetClass="entr" presetSubtype="8" fill="hold" grpId="0" nodeType="withEffect">
                                  <p:stCondLst>
                                    <p:cond delay="800"/>
                                  </p:stCondLst>
                                  <p:childTnLst>
                                    <p:set>
                                      <p:cBhvr>
                                        <p:cTn id="27" dur="1" fill="hold">
                                          <p:stCondLst>
                                            <p:cond delay="0"/>
                                          </p:stCondLst>
                                        </p:cTn>
                                        <p:tgtEl>
                                          <p:spTgt spid="58"/>
                                        </p:tgtEl>
                                        <p:attrNameLst>
                                          <p:attrName>style.visibility</p:attrName>
                                        </p:attrNameLst>
                                      </p:cBhvr>
                                      <p:to>
                                        <p:strVal val="visible"/>
                                      </p:to>
                                    </p:set>
                                    <p:animEffect transition="in" filter="wipe(left)">
                                      <p:cBhvr>
                                        <p:cTn id="28" dur="500"/>
                                        <p:tgtEl>
                                          <p:spTgt spid="58"/>
                                        </p:tgtEl>
                                      </p:cBhvr>
                                    </p:animEffect>
                                  </p:childTnLst>
                                </p:cTn>
                              </p:par>
                              <p:par>
                                <p:cTn id="29" presetID="53" presetClass="entr" presetSubtype="16" fill="hold" nodeType="withEffect">
                                  <p:stCondLst>
                                    <p:cond delay="70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par>
                                <p:cTn id="34" presetID="22" presetClass="entr" presetSubtype="8" fill="hold" grpId="0" nodeType="withEffect">
                                  <p:stCondLst>
                                    <p:cond delay="1200"/>
                                  </p:stCondLst>
                                  <p:childTnLst>
                                    <p:set>
                                      <p:cBhvr>
                                        <p:cTn id="35" dur="1" fill="hold">
                                          <p:stCondLst>
                                            <p:cond delay="0"/>
                                          </p:stCondLst>
                                        </p:cTn>
                                        <p:tgtEl>
                                          <p:spTgt spid="59"/>
                                        </p:tgtEl>
                                        <p:attrNameLst>
                                          <p:attrName>style.visibility</p:attrName>
                                        </p:attrNameLst>
                                      </p:cBhvr>
                                      <p:to>
                                        <p:strVal val="visible"/>
                                      </p:to>
                                    </p:set>
                                    <p:animEffect transition="in" filter="wipe(left)">
                                      <p:cBhvr>
                                        <p:cTn id="36" dur="500"/>
                                        <p:tgtEl>
                                          <p:spTgt spid="59"/>
                                        </p:tgtEl>
                                      </p:cBhvr>
                                    </p:animEffect>
                                  </p:childTnLst>
                                </p:cTn>
                              </p:par>
                              <p:par>
                                <p:cTn id="37" presetID="53" presetClass="entr" presetSubtype="16" fill="hold" nodeType="withEffect">
                                  <p:stCondLst>
                                    <p:cond delay="1100"/>
                                  </p:stCondLst>
                                  <p:childTnLst>
                                    <p:set>
                                      <p:cBhvr>
                                        <p:cTn id="38" dur="1" fill="hold">
                                          <p:stCondLst>
                                            <p:cond delay="0"/>
                                          </p:stCondLst>
                                        </p:cTn>
                                        <p:tgtEl>
                                          <p:spTgt spid="15"/>
                                        </p:tgtEl>
                                        <p:attrNameLst>
                                          <p:attrName>style.visibility</p:attrName>
                                        </p:attrNameLst>
                                      </p:cBhvr>
                                      <p:to>
                                        <p:strVal val="visible"/>
                                      </p:to>
                                    </p:set>
                                    <p:anim calcmode="lin" valueType="num">
                                      <p:cBhvr>
                                        <p:cTn id="39" dur="500" fill="hold"/>
                                        <p:tgtEl>
                                          <p:spTgt spid="15"/>
                                        </p:tgtEl>
                                        <p:attrNameLst>
                                          <p:attrName>ppt_w</p:attrName>
                                        </p:attrNameLst>
                                      </p:cBhvr>
                                      <p:tavLst>
                                        <p:tav tm="0">
                                          <p:val>
                                            <p:fltVal val="0"/>
                                          </p:val>
                                        </p:tav>
                                        <p:tav tm="100000">
                                          <p:val>
                                            <p:strVal val="#ppt_w"/>
                                          </p:val>
                                        </p:tav>
                                      </p:tavLst>
                                    </p:anim>
                                    <p:anim calcmode="lin" valueType="num">
                                      <p:cBhvr>
                                        <p:cTn id="40" dur="500" fill="hold"/>
                                        <p:tgtEl>
                                          <p:spTgt spid="15"/>
                                        </p:tgtEl>
                                        <p:attrNameLst>
                                          <p:attrName>ppt_h</p:attrName>
                                        </p:attrNameLst>
                                      </p:cBhvr>
                                      <p:tavLst>
                                        <p:tav tm="0">
                                          <p:val>
                                            <p:fltVal val="0"/>
                                          </p:val>
                                        </p:tav>
                                        <p:tav tm="100000">
                                          <p:val>
                                            <p:strVal val="#ppt_h"/>
                                          </p:val>
                                        </p:tav>
                                      </p:tavLst>
                                    </p:anim>
                                    <p:animEffect transition="in" filter="fade">
                                      <p:cBhvr>
                                        <p:cTn id="41" dur="500"/>
                                        <p:tgtEl>
                                          <p:spTgt spid="15"/>
                                        </p:tgtEl>
                                      </p:cBhvr>
                                    </p:animEffect>
                                  </p:childTnLst>
                                </p:cTn>
                              </p:par>
                              <p:par>
                                <p:cTn id="42" presetID="22" presetClass="entr" presetSubtype="2" fill="hold" grpId="0" nodeType="withEffect">
                                  <p:stCondLst>
                                    <p:cond delay="1500"/>
                                  </p:stCondLst>
                                  <p:childTnLst>
                                    <p:set>
                                      <p:cBhvr>
                                        <p:cTn id="43" dur="1" fill="hold">
                                          <p:stCondLst>
                                            <p:cond delay="0"/>
                                          </p:stCondLst>
                                        </p:cTn>
                                        <p:tgtEl>
                                          <p:spTgt spid="62"/>
                                        </p:tgtEl>
                                        <p:attrNameLst>
                                          <p:attrName>style.visibility</p:attrName>
                                        </p:attrNameLst>
                                      </p:cBhvr>
                                      <p:to>
                                        <p:strVal val="visible"/>
                                      </p:to>
                                    </p:set>
                                    <p:animEffect transition="in" filter="wipe(right)">
                                      <p:cBhvr>
                                        <p:cTn id="44" dur="500"/>
                                        <p:tgtEl>
                                          <p:spTgt spid="62"/>
                                        </p:tgtEl>
                                      </p:cBhvr>
                                    </p:animEffect>
                                  </p:childTnLst>
                                </p:cTn>
                              </p:par>
                              <p:par>
                                <p:cTn id="45" presetID="53" presetClass="entr" presetSubtype="16" fill="hold" nodeType="withEffect">
                                  <p:stCondLst>
                                    <p:cond delay="150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animEffect transition="in" filter="fade">
                                      <p:cBhvr>
                                        <p:cTn id="49" dur="500"/>
                                        <p:tgtEl>
                                          <p:spTgt spid="14"/>
                                        </p:tgtEl>
                                      </p:cBhvr>
                                    </p:animEffect>
                                  </p:childTnLst>
                                </p:cTn>
                              </p:par>
                              <p:par>
                                <p:cTn id="50" presetID="22" presetClass="entr" presetSubtype="2" fill="hold" grpId="0" nodeType="withEffect">
                                  <p:stCondLst>
                                    <p:cond delay="2000"/>
                                  </p:stCondLst>
                                  <p:childTnLst>
                                    <p:set>
                                      <p:cBhvr>
                                        <p:cTn id="51" dur="1" fill="hold">
                                          <p:stCondLst>
                                            <p:cond delay="0"/>
                                          </p:stCondLst>
                                        </p:cTn>
                                        <p:tgtEl>
                                          <p:spTgt spid="61"/>
                                        </p:tgtEl>
                                        <p:attrNameLst>
                                          <p:attrName>style.visibility</p:attrName>
                                        </p:attrNameLst>
                                      </p:cBhvr>
                                      <p:to>
                                        <p:strVal val="visible"/>
                                      </p:to>
                                    </p:set>
                                    <p:animEffect transition="in" filter="wipe(right)">
                                      <p:cBhvr>
                                        <p:cTn id="52"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7" grpId="0"/>
      <p:bldP spid="58" grpId="0"/>
      <p:bldP spid="59" grpId="0"/>
      <p:bldP spid="61" grpId="0"/>
      <p:bldP spid="6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矩形 47"/>
          <p:cNvSpPr>
            <a:spLocks noChangeArrowheads="1"/>
          </p:cNvSpPr>
          <p:nvPr/>
        </p:nvSpPr>
        <p:spPr bwMode="auto">
          <a:xfrm>
            <a:off x="1599207" y="5733962"/>
            <a:ext cx="9203453" cy="63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20000"/>
              </a:lnSpc>
              <a:spcBef>
                <a:spcPct val="0"/>
              </a:spcBef>
              <a:buNone/>
            </a:pPr>
            <a:r>
              <a:rPr lang="zh-CN" altLang="en-US" sz="1465" dirty="0">
                <a:solidFill>
                  <a:schemeClr val="tx1">
                    <a:lumMod val="75000"/>
                    <a:lumOff val="25000"/>
                  </a:schemeClr>
                </a:solidFill>
                <a:sym typeface="微软雅黑" panose="020B0503020204020204" pitchFamily="34" charset="-122"/>
              </a:rPr>
              <a:t>在此录入上述图表的综合描述说明，在此录入上述图表的综合描述说明。在此录入上述图表的描述说明，在此录入上述图表的综合描述说明，在此录入上述图表的综合描述说明，在此录入上述图表的综合描述说明。</a:t>
            </a:r>
          </a:p>
        </p:txBody>
      </p:sp>
      <p:grpSp>
        <p:nvGrpSpPr>
          <p:cNvPr id="43" name="组合 42"/>
          <p:cNvGrpSpPr/>
          <p:nvPr/>
        </p:nvGrpSpPr>
        <p:grpSpPr>
          <a:xfrm>
            <a:off x="1905258" y="1916369"/>
            <a:ext cx="4082455" cy="136083"/>
            <a:chOff x="1507396" y="1628800"/>
            <a:chExt cx="4320480" cy="144016"/>
          </a:xfrm>
        </p:grpSpPr>
        <p:cxnSp>
          <p:nvCxnSpPr>
            <p:cNvPr id="44" name="直接连接符 43"/>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5" name="组合 54"/>
          <p:cNvGrpSpPr/>
          <p:nvPr/>
        </p:nvGrpSpPr>
        <p:grpSpPr>
          <a:xfrm>
            <a:off x="6512477" y="1916369"/>
            <a:ext cx="4082455" cy="136083"/>
            <a:chOff x="1507396" y="1628800"/>
            <a:chExt cx="4320480" cy="144016"/>
          </a:xfrm>
        </p:grpSpPr>
        <p:cxnSp>
          <p:nvCxnSpPr>
            <p:cNvPr id="56" name="直接连接符 55"/>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67" name="TextBox 132"/>
          <p:cNvSpPr txBox="1"/>
          <p:nvPr/>
        </p:nvSpPr>
        <p:spPr>
          <a:xfrm>
            <a:off x="5808443" y="1654635"/>
            <a:ext cx="364200" cy="276997"/>
          </a:xfrm>
          <a:prstGeom prst="rect">
            <a:avLst/>
          </a:prstGeom>
          <a:noFill/>
        </p:spPr>
        <p:txBody>
          <a:bodyPr wrap="none" lIns="91439" tIns="45719" rIns="91439" bIns="45719" rtlCol="0">
            <a:spAutoFit/>
          </a:bodyPr>
          <a:lstStyle/>
          <a:p>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10</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8" name="TextBox 133"/>
          <p:cNvSpPr txBox="1"/>
          <p:nvPr/>
        </p:nvSpPr>
        <p:spPr>
          <a:xfrm>
            <a:off x="5362035" y="1654635"/>
            <a:ext cx="364200" cy="276997"/>
          </a:xfrm>
          <a:prstGeom prst="rect">
            <a:avLst/>
          </a:prstGeom>
          <a:noFill/>
        </p:spPr>
        <p:txBody>
          <a:bodyPr wrap="none" lIns="91439" tIns="45719" rIns="91439" bIns="45719" rtlCol="0">
            <a:spAutoFit/>
          </a:bodyPr>
          <a:lstStyle/>
          <a:p>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20</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9" name="TextBox 134"/>
          <p:cNvSpPr txBox="1"/>
          <p:nvPr/>
        </p:nvSpPr>
        <p:spPr>
          <a:xfrm>
            <a:off x="4908428" y="1654635"/>
            <a:ext cx="364200" cy="276997"/>
          </a:xfrm>
          <a:prstGeom prst="rect">
            <a:avLst/>
          </a:prstGeom>
          <a:noFill/>
        </p:spPr>
        <p:txBody>
          <a:bodyPr wrap="none" lIns="91439" tIns="45719" rIns="91439" bIns="45719" rtlCol="0">
            <a:spAutoFit/>
          </a:bodyPr>
          <a:lstStyle/>
          <a:p>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30</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0" name="TextBox 135"/>
          <p:cNvSpPr txBox="1"/>
          <p:nvPr/>
        </p:nvSpPr>
        <p:spPr>
          <a:xfrm>
            <a:off x="4454823" y="1654635"/>
            <a:ext cx="364200" cy="276997"/>
          </a:xfrm>
          <a:prstGeom prst="rect">
            <a:avLst/>
          </a:prstGeom>
          <a:noFill/>
        </p:spPr>
        <p:txBody>
          <a:bodyPr wrap="none" lIns="91439" tIns="45719" rIns="91439" bIns="45719" rtlCol="0">
            <a:spAutoFit/>
          </a:bodyPr>
          <a:lstStyle/>
          <a:p>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40</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1" name="TextBox 136"/>
          <p:cNvSpPr txBox="1"/>
          <p:nvPr/>
        </p:nvSpPr>
        <p:spPr>
          <a:xfrm>
            <a:off x="4001216" y="1654635"/>
            <a:ext cx="364200" cy="276997"/>
          </a:xfrm>
          <a:prstGeom prst="rect">
            <a:avLst/>
          </a:prstGeom>
          <a:noFill/>
        </p:spPr>
        <p:txBody>
          <a:bodyPr wrap="none" lIns="91439" tIns="45719" rIns="91439" bIns="45719" rtlCol="0">
            <a:spAutoFit/>
          </a:bodyPr>
          <a:lstStyle/>
          <a:p>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50</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2" name="TextBox 137"/>
          <p:cNvSpPr txBox="1"/>
          <p:nvPr/>
        </p:nvSpPr>
        <p:spPr>
          <a:xfrm>
            <a:off x="3547611" y="1654635"/>
            <a:ext cx="364200" cy="276997"/>
          </a:xfrm>
          <a:prstGeom prst="rect">
            <a:avLst/>
          </a:prstGeom>
          <a:noFill/>
        </p:spPr>
        <p:txBody>
          <a:bodyPr wrap="none" lIns="91439" tIns="45719" rIns="91439" bIns="45719" rtlCol="0">
            <a:spAutoFit/>
          </a:bodyPr>
          <a:lstStyle/>
          <a:p>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60</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3" name="TextBox 138"/>
          <p:cNvSpPr txBox="1"/>
          <p:nvPr/>
        </p:nvSpPr>
        <p:spPr>
          <a:xfrm>
            <a:off x="3094007" y="1654635"/>
            <a:ext cx="364200" cy="276997"/>
          </a:xfrm>
          <a:prstGeom prst="rect">
            <a:avLst/>
          </a:prstGeom>
          <a:noFill/>
        </p:spPr>
        <p:txBody>
          <a:bodyPr wrap="none" lIns="91439" tIns="45719" rIns="91439" bIns="45719" rtlCol="0">
            <a:spAutoFit/>
          </a:bodyPr>
          <a:lstStyle/>
          <a:p>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70</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4" name="TextBox 139"/>
          <p:cNvSpPr txBox="1"/>
          <p:nvPr/>
        </p:nvSpPr>
        <p:spPr>
          <a:xfrm>
            <a:off x="2640400" y="1654635"/>
            <a:ext cx="364200" cy="276997"/>
          </a:xfrm>
          <a:prstGeom prst="rect">
            <a:avLst/>
          </a:prstGeom>
          <a:noFill/>
        </p:spPr>
        <p:txBody>
          <a:bodyPr wrap="none" lIns="91439" tIns="45719" rIns="91439" bIns="45719" rtlCol="0">
            <a:spAutoFit/>
          </a:bodyPr>
          <a:lstStyle/>
          <a:p>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80</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5" name="TextBox 140"/>
          <p:cNvSpPr txBox="1"/>
          <p:nvPr/>
        </p:nvSpPr>
        <p:spPr>
          <a:xfrm>
            <a:off x="2186795" y="1654635"/>
            <a:ext cx="364200" cy="276997"/>
          </a:xfrm>
          <a:prstGeom prst="rect">
            <a:avLst/>
          </a:prstGeom>
          <a:noFill/>
        </p:spPr>
        <p:txBody>
          <a:bodyPr wrap="none" lIns="91439" tIns="45719" rIns="91439" bIns="45719" rtlCol="0">
            <a:spAutoFit/>
          </a:bodyPr>
          <a:lstStyle/>
          <a:p>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90</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6" name="TextBox 141"/>
          <p:cNvSpPr txBox="1"/>
          <p:nvPr/>
        </p:nvSpPr>
        <p:spPr>
          <a:xfrm>
            <a:off x="1690776" y="1654635"/>
            <a:ext cx="453968" cy="276997"/>
          </a:xfrm>
          <a:prstGeom prst="rect">
            <a:avLst/>
          </a:prstGeom>
          <a:noFill/>
        </p:spPr>
        <p:txBody>
          <a:bodyPr wrap="none" lIns="91439" tIns="45719" rIns="91439" bIns="45719" rtlCol="0">
            <a:spAutoFit/>
          </a:bodyPr>
          <a:lstStyle/>
          <a:p>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100</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7" name="TextBox 142"/>
          <p:cNvSpPr txBox="1"/>
          <p:nvPr/>
        </p:nvSpPr>
        <p:spPr>
          <a:xfrm>
            <a:off x="6342419" y="1654635"/>
            <a:ext cx="364200" cy="276997"/>
          </a:xfrm>
          <a:prstGeom prst="rect">
            <a:avLst/>
          </a:prstGeom>
          <a:noFill/>
        </p:spPr>
        <p:txBody>
          <a:bodyPr wrap="none" lIns="91439" tIns="45719" rIns="91439" bIns="45719" rtlCol="0">
            <a:spAutoFit/>
          </a:bodyPr>
          <a:lstStyle/>
          <a:p>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10</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8" name="TextBox 143"/>
          <p:cNvSpPr txBox="1"/>
          <p:nvPr/>
        </p:nvSpPr>
        <p:spPr>
          <a:xfrm>
            <a:off x="6794015" y="1654635"/>
            <a:ext cx="364200" cy="276997"/>
          </a:xfrm>
          <a:prstGeom prst="rect">
            <a:avLst/>
          </a:prstGeom>
          <a:noFill/>
        </p:spPr>
        <p:txBody>
          <a:bodyPr wrap="none" lIns="91439" tIns="45719" rIns="91439" bIns="45719" rtlCol="0">
            <a:spAutoFit/>
          </a:bodyPr>
          <a:lstStyle/>
          <a:p>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20</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9" name="TextBox 144"/>
          <p:cNvSpPr txBox="1"/>
          <p:nvPr/>
        </p:nvSpPr>
        <p:spPr>
          <a:xfrm>
            <a:off x="7247619" y="1654635"/>
            <a:ext cx="364200" cy="276997"/>
          </a:xfrm>
          <a:prstGeom prst="rect">
            <a:avLst/>
          </a:prstGeom>
          <a:noFill/>
        </p:spPr>
        <p:txBody>
          <a:bodyPr wrap="none" lIns="91439" tIns="45719" rIns="91439" bIns="45719" rtlCol="0">
            <a:spAutoFit/>
          </a:bodyPr>
          <a:lstStyle/>
          <a:p>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30</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0" name="TextBox 145"/>
          <p:cNvSpPr txBox="1"/>
          <p:nvPr/>
        </p:nvSpPr>
        <p:spPr>
          <a:xfrm>
            <a:off x="7701224" y="1654635"/>
            <a:ext cx="364200" cy="276997"/>
          </a:xfrm>
          <a:prstGeom prst="rect">
            <a:avLst/>
          </a:prstGeom>
          <a:noFill/>
        </p:spPr>
        <p:txBody>
          <a:bodyPr wrap="none" lIns="91439" tIns="45719" rIns="91439" bIns="45719" rtlCol="0">
            <a:spAutoFit/>
          </a:bodyPr>
          <a:lstStyle/>
          <a:p>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40</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1" name="TextBox 146"/>
          <p:cNvSpPr txBox="1"/>
          <p:nvPr/>
        </p:nvSpPr>
        <p:spPr>
          <a:xfrm>
            <a:off x="8154831" y="1654635"/>
            <a:ext cx="364200" cy="276997"/>
          </a:xfrm>
          <a:prstGeom prst="rect">
            <a:avLst/>
          </a:prstGeom>
          <a:noFill/>
        </p:spPr>
        <p:txBody>
          <a:bodyPr wrap="none" lIns="91439" tIns="45719" rIns="91439" bIns="45719" rtlCol="0">
            <a:spAutoFit/>
          </a:bodyPr>
          <a:lstStyle/>
          <a:p>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50</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2" name="TextBox 147"/>
          <p:cNvSpPr txBox="1"/>
          <p:nvPr/>
        </p:nvSpPr>
        <p:spPr>
          <a:xfrm>
            <a:off x="8608436" y="1654635"/>
            <a:ext cx="364200" cy="276997"/>
          </a:xfrm>
          <a:prstGeom prst="rect">
            <a:avLst/>
          </a:prstGeom>
          <a:noFill/>
        </p:spPr>
        <p:txBody>
          <a:bodyPr wrap="none" lIns="91439" tIns="45719" rIns="91439" bIns="45719" rtlCol="0">
            <a:spAutoFit/>
          </a:bodyPr>
          <a:lstStyle/>
          <a:p>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60</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3" name="TextBox 148"/>
          <p:cNvSpPr txBox="1"/>
          <p:nvPr/>
        </p:nvSpPr>
        <p:spPr>
          <a:xfrm>
            <a:off x="9062043" y="1654635"/>
            <a:ext cx="364200" cy="276997"/>
          </a:xfrm>
          <a:prstGeom prst="rect">
            <a:avLst/>
          </a:prstGeom>
          <a:noFill/>
        </p:spPr>
        <p:txBody>
          <a:bodyPr wrap="none" lIns="91439" tIns="45719" rIns="91439" bIns="45719" rtlCol="0">
            <a:spAutoFit/>
          </a:bodyPr>
          <a:lstStyle/>
          <a:p>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70</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4" name="TextBox 149"/>
          <p:cNvSpPr txBox="1"/>
          <p:nvPr/>
        </p:nvSpPr>
        <p:spPr>
          <a:xfrm>
            <a:off x="9515647" y="1654635"/>
            <a:ext cx="364200" cy="276997"/>
          </a:xfrm>
          <a:prstGeom prst="rect">
            <a:avLst/>
          </a:prstGeom>
          <a:noFill/>
        </p:spPr>
        <p:txBody>
          <a:bodyPr wrap="none" lIns="91439" tIns="45719" rIns="91439" bIns="45719" rtlCol="0">
            <a:spAutoFit/>
          </a:bodyPr>
          <a:lstStyle/>
          <a:p>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80</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5" name="TextBox 150"/>
          <p:cNvSpPr txBox="1"/>
          <p:nvPr/>
        </p:nvSpPr>
        <p:spPr>
          <a:xfrm>
            <a:off x="9969252" y="1654635"/>
            <a:ext cx="364200" cy="276997"/>
          </a:xfrm>
          <a:prstGeom prst="rect">
            <a:avLst/>
          </a:prstGeom>
          <a:noFill/>
        </p:spPr>
        <p:txBody>
          <a:bodyPr wrap="none" lIns="91439" tIns="45719" rIns="91439" bIns="45719" rtlCol="0">
            <a:spAutoFit/>
          </a:bodyPr>
          <a:lstStyle/>
          <a:p>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90</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6" name="TextBox 151"/>
          <p:cNvSpPr txBox="1"/>
          <p:nvPr/>
        </p:nvSpPr>
        <p:spPr>
          <a:xfrm>
            <a:off x="10380451" y="1654635"/>
            <a:ext cx="453968" cy="276997"/>
          </a:xfrm>
          <a:prstGeom prst="rect">
            <a:avLst/>
          </a:prstGeom>
          <a:noFill/>
        </p:spPr>
        <p:txBody>
          <a:bodyPr wrap="none" lIns="91439" tIns="45719" rIns="91439" bIns="45719" rtlCol="0">
            <a:spAutoFit/>
          </a:bodyPr>
          <a:lstStyle/>
          <a:p>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100</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7" name="五边形 86"/>
          <p:cNvSpPr/>
          <p:nvPr/>
        </p:nvSpPr>
        <p:spPr>
          <a:xfrm flipH="1">
            <a:off x="2984538" y="2294395"/>
            <a:ext cx="3003175" cy="306151"/>
          </a:xfrm>
          <a:prstGeom prst="homePlate">
            <a:avLst/>
          </a:prstGeom>
          <a:gradFill>
            <a:gsLst>
              <a:gs pos="0">
                <a:schemeClr val="accent3">
                  <a:lumMod val="75000"/>
                </a:schemeClr>
              </a:gs>
              <a:gs pos="100000">
                <a:schemeClr val="accent3"/>
              </a:gs>
            </a:gsLst>
            <a:lin ang="5400000" scaled="0"/>
          </a:gradFill>
          <a:ln w="127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zh-CN" altLang="en-US" sz="1600">
              <a:solidFill>
                <a:schemeClr val="tx1">
                  <a:lumMod val="75000"/>
                  <a:lumOff val="25000"/>
                </a:schemeClr>
              </a:solidFill>
            </a:endParaRPr>
          </a:p>
        </p:txBody>
      </p:sp>
      <p:sp>
        <p:nvSpPr>
          <p:cNvPr id="88" name="五边形 87"/>
          <p:cNvSpPr/>
          <p:nvPr/>
        </p:nvSpPr>
        <p:spPr>
          <a:xfrm flipH="1">
            <a:off x="4140764" y="2780041"/>
            <a:ext cx="1846947" cy="306151"/>
          </a:xfrm>
          <a:prstGeom prst="homePlate">
            <a:avLst/>
          </a:prstGeom>
          <a:gradFill>
            <a:gsLst>
              <a:gs pos="0">
                <a:schemeClr val="accent3">
                  <a:lumMod val="75000"/>
                </a:schemeClr>
              </a:gs>
              <a:gs pos="100000">
                <a:schemeClr val="accent3"/>
              </a:gs>
            </a:gsLst>
            <a:lin ang="5400000" scaled="0"/>
          </a:gradFill>
          <a:ln w="127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zh-CN" altLang="en-US" sz="1600">
              <a:solidFill>
                <a:schemeClr val="tx1">
                  <a:lumMod val="75000"/>
                  <a:lumOff val="25000"/>
                </a:schemeClr>
              </a:solidFill>
            </a:endParaRPr>
          </a:p>
        </p:txBody>
      </p:sp>
      <p:sp>
        <p:nvSpPr>
          <p:cNvPr id="89" name="五边形 88"/>
          <p:cNvSpPr/>
          <p:nvPr/>
        </p:nvSpPr>
        <p:spPr>
          <a:xfrm flipH="1">
            <a:off x="3438141" y="3265687"/>
            <a:ext cx="2549568" cy="306151"/>
          </a:xfrm>
          <a:prstGeom prst="homePlate">
            <a:avLst/>
          </a:prstGeom>
          <a:gradFill>
            <a:gsLst>
              <a:gs pos="0">
                <a:schemeClr val="accent3">
                  <a:lumMod val="75000"/>
                </a:schemeClr>
              </a:gs>
              <a:gs pos="100000">
                <a:schemeClr val="accent3"/>
              </a:gs>
            </a:gsLst>
            <a:lin ang="5400000" scaled="0"/>
          </a:gradFill>
          <a:ln w="127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zh-CN" altLang="en-US" sz="1600">
              <a:solidFill>
                <a:schemeClr val="tx1">
                  <a:lumMod val="75000"/>
                  <a:lumOff val="25000"/>
                </a:schemeClr>
              </a:solidFill>
            </a:endParaRPr>
          </a:p>
        </p:txBody>
      </p:sp>
      <p:sp>
        <p:nvSpPr>
          <p:cNvPr id="90" name="五边形 89"/>
          <p:cNvSpPr/>
          <p:nvPr/>
        </p:nvSpPr>
        <p:spPr>
          <a:xfrm flipH="1">
            <a:off x="1934603" y="3751331"/>
            <a:ext cx="4053111" cy="306151"/>
          </a:xfrm>
          <a:prstGeom prst="homePlate">
            <a:avLst/>
          </a:prstGeom>
          <a:gradFill>
            <a:gsLst>
              <a:gs pos="0">
                <a:schemeClr val="accent3">
                  <a:lumMod val="75000"/>
                </a:schemeClr>
              </a:gs>
              <a:gs pos="100000">
                <a:schemeClr val="accent3"/>
              </a:gs>
            </a:gsLst>
            <a:lin ang="5400000" scaled="0"/>
          </a:gradFill>
          <a:ln w="127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zh-CN" altLang="en-US" sz="1600">
              <a:solidFill>
                <a:schemeClr val="tx1">
                  <a:lumMod val="75000"/>
                  <a:lumOff val="25000"/>
                </a:schemeClr>
              </a:solidFill>
            </a:endParaRPr>
          </a:p>
        </p:txBody>
      </p:sp>
      <p:sp>
        <p:nvSpPr>
          <p:cNvPr id="91" name="五边形 90"/>
          <p:cNvSpPr/>
          <p:nvPr/>
        </p:nvSpPr>
        <p:spPr>
          <a:xfrm flipH="1">
            <a:off x="2640403" y="4236978"/>
            <a:ext cx="3347311" cy="306151"/>
          </a:xfrm>
          <a:prstGeom prst="homePlate">
            <a:avLst/>
          </a:prstGeom>
          <a:gradFill>
            <a:gsLst>
              <a:gs pos="0">
                <a:schemeClr val="accent3">
                  <a:lumMod val="75000"/>
                </a:schemeClr>
              </a:gs>
              <a:gs pos="100000">
                <a:schemeClr val="accent3"/>
              </a:gs>
            </a:gsLst>
            <a:lin ang="5400000" scaled="0"/>
          </a:gradFill>
          <a:ln w="127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zh-CN" altLang="en-US" sz="1600">
              <a:solidFill>
                <a:schemeClr val="tx1">
                  <a:lumMod val="75000"/>
                  <a:lumOff val="25000"/>
                </a:schemeClr>
              </a:solidFill>
            </a:endParaRPr>
          </a:p>
        </p:txBody>
      </p:sp>
      <p:sp>
        <p:nvSpPr>
          <p:cNvPr id="92" name="五边形 91"/>
          <p:cNvSpPr/>
          <p:nvPr/>
        </p:nvSpPr>
        <p:spPr>
          <a:xfrm flipH="1">
            <a:off x="3719682" y="4722623"/>
            <a:ext cx="2268031" cy="306151"/>
          </a:xfrm>
          <a:prstGeom prst="homePlate">
            <a:avLst/>
          </a:prstGeom>
          <a:gradFill>
            <a:gsLst>
              <a:gs pos="0">
                <a:schemeClr val="accent3">
                  <a:lumMod val="75000"/>
                </a:schemeClr>
              </a:gs>
              <a:gs pos="100000">
                <a:schemeClr val="accent3"/>
              </a:gs>
            </a:gsLst>
            <a:lin ang="5400000" scaled="0"/>
          </a:gradFill>
          <a:ln w="127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zh-CN" altLang="en-US" sz="1600">
              <a:solidFill>
                <a:schemeClr val="tx1">
                  <a:lumMod val="75000"/>
                  <a:lumOff val="25000"/>
                </a:schemeClr>
              </a:solidFill>
            </a:endParaRPr>
          </a:p>
        </p:txBody>
      </p:sp>
      <p:sp>
        <p:nvSpPr>
          <p:cNvPr id="93" name="五边形 92"/>
          <p:cNvSpPr/>
          <p:nvPr/>
        </p:nvSpPr>
        <p:spPr>
          <a:xfrm flipH="1">
            <a:off x="4626890" y="5208715"/>
            <a:ext cx="1360820" cy="306151"/>
          </a:xfrm>
          <a:prstGeom prst="homePlate">
            <a:avLst/>
          </a:prstGeom>
          <a:gradFill>
            <a:gsLst>
              <a:gs pos="0">
                <a:schemeClr val="accent3">
                  <a:lumMod val="75000"/>
                </a:schemeClr>
              </a:gs>
              <a:gs pos="100000">
                <a:schemeClr val="accent3"/>
              </a:gs>
            </a:gsLst>
            <a:lin ang="5400000" scaled="0"/>
          </a:gradFill>
          <a:ln w="127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zh-CN" altLang="en-US" sz="1600">
              <a:solidFill>
                <a:schemeClr val="tx1">
                  <a:lumMod val="75000"/>
                  <a:lumOff val="25000"/>
                </a:schemeClr>
              </a:solidFill>
            </a:endParaRPr>
          </a:p>
        </p:txBody>
      </p:sp>
      <p:sp>
        <p:nvSpPr>
          <p:cNvPr id="94" name="TextBox 159"/>
          <p:cNvSpPr txBox="1"/>
          <p:nvPr/>
        </p:nvSpPr>
        <p:spPr>
          <a:xfrm>
            <a:off x="2383511" y="2302061"/>
            <a:ext cx="527707" cy="297452"/>
          </a:xfrm>
          <a:prstGeom prst="rect">
            <a:avLst/>
          </a:prstGeom>
          <a:noFill/>
        </p:spPr>
        <p:txBody>
          <a:bodyPr wrap="none" lIns="91439" tIns="45719" rIns="91439" bIns="45719" rtlCol="0">
            <a:spAutoFit/>
          </a:bodyPr>
          <a:lstStyle/>
          <a:p>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rPr>
              <a:t>文字</a:t>
            </a:r>
          </a:p>
        </p:txBody>
      </p:sp>
      <p:sp>
        <p:nvSpPr>
          <p:cNvPr id="95" name="TextBox 160"/>
          <p:cNvSpPr txBox="1"/>
          <p:nvPr/>
        </p:nvSpPr>
        <p:spPr>
          <a:xfrm>
            <a:off x="3517155" y="2788297"/>
            <a:ext cx="527707" cy="297452"/>
          </a:xfrm>
          <a:prstGeom prst="rect">
            <a:avLst/>
          </a:prstGeom>
          <a:noFill/>
        </p:spPr>
        <p:txBody>
          <a:bodyPr wrap="none" lIns="91439" tIns="45719" rIns="91439" bIns="45719" rtlCol="0">
            <a:spAutoFit/>
          </a:bodyPr>
          <a:lstStyle/>
          <a:p>
            <a:r>
              <a:rPr lang="zh-CN" altLang="en-US" sz="1335">
                <a:solidFill>
                  <a:schemeClr val="tx1">
                    <a:lumMod val="75000"/>
                    <a:lumOff val="25000"/>
                  </a:schemeClr>
                </a:solidFill>
                <a:latin typeface="微软雅黑" panose="020B0503020204020204" pitchFamily="34" charset="-122"/>
                <a:ea typeface="微软雅黑" panose="020B0503020204020204" pitchFamily="34" charset="-122"/>
              </a:rPr>
              <a:t>文字</a:t>
            </a:r>
          </a:p>
        </p:txBody>
      </p:sp>
      <p:sp>
        <p:nvSpPr>
          <p:cNvPr id="96" name="TextBox 161"/>
          <p:cNvSpPr txBox="1"/>
          <p:nvPr/>
        </p:nvSpPr>
        <p:spPr>
          <a:xfrm>
            <a:off x="2840931" y="3273576"/>
            <a:ext cx="527707" cy="297452"/>
          </a:xfrm>
          <a:prstGeom prst="rect">
            <a:avLst/>
          </a:prstGeom>
          <a:noFill/>
        </p:spPr>
        <p:txBody>
          <a:bodyPr wrap="none" lIns="91439" tIns="45719" rIns="91439" bIns="45719" rtlCol="0">
            <a:spAutoFit/>
          </a:bodyPr>
          <a:lstStyle/>
          <a:p>
            <a:r>
              <a:rPr lang="zh-CN" altLang="en-US" sz="1335">
                <a:solidFill>
                  <a:schemeClr val="tx1">
                    <a:lumMod val="75000"/>
                    <a:lumOff val="25000"/>
                  </a:schemeClr>
                </a:solidFill>
                <a:latin typeface="微软雅黑" panose="020B0503020204020204" pitchFamily="34" charset="-122"/>
                <a:ea typeface="微软雅黑" panose="020B0503020204020204" pitchFamily="34" charset="-122"/>
              </a:rPr>
              <a:t>文字</a:t>
            </a:r>
          </a:p>
        </p:txBody>
      </p:sp>
      <p:sp>
        <p:nvSpPr>
          <p:cNvPr id="97" name="TextBox 162"/>
          <p:cNvSpPr txBox="1"/>
          <p:nvPr/>
        </p:nvSpPr>
        <p:spPr>
          <a:xfrm>
            <a:off x="1391478" y="3751333"/>
            <a:ext cx="527707" cy="297452"/>
          </a:xfrm>
          <a:prstGeom prst="rect">
            <a:avLst/>
          </a:prstGeom>
          <a:noFill/>
        </p:spPr>
        <p:txBody>
          <a:bodyPr wrap="none" lIns="91439" tIns="45719" rIns="91439" bIns="45719" rtlCol="0">
            <a:spAutoFit/>
          </a:bodyPr>
          <a:lstStyle/>
          <a:p>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rPr>
              <a:t>文字</a:t>
            </a:r>
          </a:p>
        </p:txBody>
      </p:sp>
      <p:sp>
        <p:nvSpPr>
          <p:cNvPr id="98" name="TextBox 163"/>
          <p:cNvSpPr txBox="1"/>
          <p:nvPr/>
        </p:nvSpPr>
        <p:spPr>
          <a:xfrm>
            <a:off x="2101759" y="4244645"/>
            <a:ext cx="527707" cy="297452"/>
          </a:xfrm>
          <a:prstGeom prst="rect">
            <a:avLst/>
          </a:prstGeom>
          <a:noFill/>
        </p:spPr>
        <p:txBody>
          <a:bodyPr wrap="none" lIns="91439" tIns="45719" rIns="91439" bIns="45719" rtlCol="0">
            <a:spAutoFit/>
          </a:bodyPr>
          <a:lstStyle/>
          <a:p>
            <a:r>
              <a:rPr lang="zh-CN" altLang="en-US" sz="1335">
                <a:solidFill>
                  <a:schemeClr val="tx1">
                    <a:lumMod val="75000"/>
                    <a:lumOff val="25000"/>
                  </a:schemeClr>
                </a:solidFill>
                <a:latin typeface="微软雅黑" panose="020B0503020204020204" pitchFamily="34" charset="-122"/>
                <a:ea typeface="微软雅黑" panose="020B0503020204020204" pitchFamily="34" charset="-122"/>
              </a:rPr>
              <a:t>文字</a:t>
            </a:r>
          </a:p>
        </p:txBody>
      </p:sp>
      <p:sp>
        <p:nvSpPr>
          <p:cNvPr id="99" name="TextBox 164"/>
          <p:cNvSpPr txBox="1"/>
          <p:nvPr/>
        </p:nvSpPr>
        <p:spPr>
          <a:xfrm>
            <a:off x="3094007" y="4730881"/>
            <a:ext cx="527707" cy="297452"/>
          </a:xfrm>
          <a:prstGeom prst="rect">
            <a:avLst/>
          </a:prstGeom>
          <a:noFill/>
        </p:spPr>
        <p:txBody>
          <a:bodyPr wrap="none" lIns="91439" tIns="45719" rIns="91439" bIns="45719" rtlCol="0">
            <a:spAutoFit/>
          </a:bodyPr>
          <a:lstStyle/>
          <a:p>
            <a:r>
              <a:rPr lang="zh-CN" altLang="en-US" sz="1335">
                <a:solidFill>
                  <a:schemeClr val="tx1">
                    <a:lumMod val="75000"/>
                    <a:lumOff val="25000"/>
                  </a:schemeClr>
                </a:solidFill>
                <a:latin typeface="微软雅黑" panose="020B0503020204020204" pitchFamily="34" charset="-122"/>
                <a:ea typeface="微软雅黑" panose="020B0503020204020204" pitchFamily="34" charset="-122"/>
              </a:rPr>
              <a:t>文字</a:t>
            </a:r>
          </a:p>
        </p:txBody>
      </p:sp>
      <p:sp>
        <p:nvSpPr>
          <p:cNvPr id="100" name="TextBox 165"/>
          <p:cNvSpPr txBox="1"/>
          <p:nvPr/>
        </p:nvSpPr>
        <p:spPr>
          <a:xfrm>
            <a:off x="3993602" y="5216157"/>
            <a:ext cx="527707" cy="297452"/>
          </a:xfrm>
          <a:prstGeom prst="rect">
            <a:avLst/>
          </a:prstGeom>
          <a:noFill/>
        </p:spPr>
        <p:txBody>
          <a:bodyPr wrap="none" lIns="91439" tIns="45719" rIns="91439" bIns="45719" rtlCol="0">
            <a:spAutoFit/>
          </a:bodyPr>
          <a:lstStyle/>
          <a:p>
            <a:r>
              <a:rPr lang="zh-CN" altLang="en-US" sz="1335">
                <a:solidFill>
                  <a:schemeClr val="tx1">
                    <a:lumMod val="75000"/>
                    <a:lumOff val="25000"/>
                  </a:schemeClr>
                </a:solidFill>
                <a:latin typeface="微软雅黑" panose="020B0503020204020204" pitchFamily="34" charset="-122"/>
                <a:ea typeface="微软雅黑" panose="020B0503020204020204" pitchFamily="34" charset="-122"/>
              </a:rPr>
              <a:t>文字</a:t>
            </a:r>
          </a:p>
        </p:txBody>
      </p:sp>
      <p:sp>
        <p:nvSpPr>
          <p:cNvPr id="101" name="五边形 100"/>
          <p:cNvSpPr/>
          <p:nvPr/>
        </p:nvSpPr>
        <p:spPr>
          <a:xfrm>
            <a:off x="6512478" y="2294395"/>
            <a:ext cx="1532885" cy="306151"/>
          </a:xfrm>
          <a:prstGeom prst="homePlate">
            <a:avLst/>
          </a:prstGeom>
          <a:gradFill>
            <a:gsLst>
              <a:gs pos="0">
                <a:schemeClr val="accent1">
                  <a:lumMod val="75000"/>
                </a:schemeClr>
              </a:gs>
              <a:gs pos="100000">
                <a:schemeClr val="accent1"/>
              </a:gs>
            </a:gsLst>
            <a:lin ang="5400000" scaled="0"/>
          </a:gradFill>
          <a:ln>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zh-CN" altLang="en-US" sz="1600">
              <a:solidFill>
                <a:schemeClr val="tx1">
                  <a:lumMod val="75000"/>
                  <a:lumOff val="25000"/>
                </a:schemeClr>
              </a:solidFill>
            </a:endParaRPr>
          </a:p>
        </p:txBody>
      </p:sp>
      <p:sp>
        <p:nvSpPr>
          <p:cNvPr id="102" name="五边形 101"/>
          <p:cNvSpPr/>
          <p:nvPr/>
        </p:nvSpPr>
        <p:spPr>
          <a:xfrm>
            <a:off x="6512479" y="2780041"/>
            <a:ext cx="2893703" cy="306151"/>
          </a:xfrm>
          <a:prstGeom prst="homePlate">
            <a:avLst/>
          </a:prstGeom>
          <a:gradFill>
            <a:gsLst>
              <a:gs pos="0">
                <a:schemeClr val="accent1">
                  <a:lumMod val="75000"/>
                </a:schemeClr>
              </a:gs>
              <a:gs pos="100000">
                <a:schemeClr val="accent1"/>
              </a:gs>
            </a:gsLst>
            <a:lin ang="5400000" scaled="0"/>
          </a:gradFill>
          <a:ln>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zh-CN" altLang="en-US" sz="1600">
              <a:solidFill>
                <a:schemeClr val="tx1">
                  <a:lumMod val="75000"/>
                  <a:lumOff val="25000"/>
                </a:schemeClr>
              </a:solidFill>
            </a:endParaRPr>
          </a:p>
        </p:txBody>
      </p:sp>
      <p:sp>
        <p:nvSpPr>
          <p:cNvPr id="103" name="五边形 102"/>
          <p:cNvSpPr/>
          <p:nvPr/>
        </p:nvSpPr>
        <p:spPr>
          <a:xfrm>
            <a:off x="6512478" y="3265687"/>
            <a:ext cx="1814423" cy="306151"/>
          </a:xfrm>
          <a:prstGeom prst="homePlate">
            <a:avLst/>
          </a:prstGeom>
          <a:gradFill>
            <a:gsLst>
              <a:gs pos="0">
                <a:schemeClr val="accent1">
                  <a:lumMod val="75000"/>
                </a:schemeClr>
              </a:gs>
              <a:gs pos="100000">
                <a:schemeClr val="accent1"/>
              </a:gs>
            </a:gsLst>
            <a:lin ang="5400000" scaled="0"/>
          </a:gradFill>
          <a:ln>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zh-CN" altLang="en-US" sz="1600">
              <a:solidFill>
                <a:schemeClr val="tx1">
                  <a:lumMod val="75000"/>
                  <a:lumOff val="25000"/>
                </a:schemeClr>
              </a:solidFill>
            </a:endParaRPr>
          </a:p>
        </p:txBody>
      </p:sp>
      <p:sp>
        <p:nvSpPr>
          <p:cNvPr id="104" name="五边形 103"/>
          <p:cNvSpPr/>
          <p:nvPr/>
        </p:nvSpPr>
        <p:spPr>
          <a:xfrm>
            <a:off x="6512478" y="3751331"/>
            <a:ext cx="3867975" cy="306151"/>
          </a:xfrm>
          <a:prstGeom prst="homePlate">
            <a:avLst/>
          </a:prstGeom>
          <a:gradFill>
            <a:gsLst>
              <a:gs pos="0">
                <a:schemeClr val="accent1">
                  <a:lumMod val="75000"/>
                </a:schemeClr>
              </a:gs>
              <a:gs pos="100000">
                <a:schemeClr val="accent1"/>
              </a:gs>
            </a:gsLst>
            <a:lin ang="5400000" scaled="0"/>
          </a:gradFill>
          <a:ln>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zh-CN" altLang="en-US" sz="1600">
              <a:solidFill>
                <a:schemeClr val="tx1">
                  <a:lumMod val="75000"/>
                  <a:lumOff val="25000"/>
                </a:schemeClr>
              </a:solidFill>
            </a:endParaRPr>
          </a:p>
        </p:txBody>
      </p:sp>
      <p:sp>
        <p:nvSpPr>
          <p:cNvPr id="105" name="五边形 104"/>
          <p:cNvSpPr/>
          <p:nvPr/>
        </p:nvSpPr>
        <p:spPr>
          <a:xfrm>
            <a:off x="6512481" y="4236978"/>
            <a:ext cx="2799457" cy="306151"/>
          </a:xfrm>
          <a:prstGeom prst="homePlate">
            <a:avLst/>
          </a:prstGeom>
          <a:gradFill>
            <a:gsLst>
              <a:gs pos="0">
                <a:schemeClr val="accent1">
                  <a:lumMod val="75000"/>
                </a:schemeClr>
              </a:gs>
              <a:gs pos="100000">
                <a:schemeClr val="accent1"/>
              </a:gs>
            </a:gsLst>
            <a:lin ang="5400000" scaled="0"/>
          </a:gradFill>
          <a:ln>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zh-CN" altLang="en-US" sz="1600">
              <a:solidFill>
                <a:schemeClr val="tx1">
                  <a:lumMod val="75000"/>
                  <a:lumOff val="25000"/>
                </a:schemeClr>
              </a:solidFill>
            </a:endParaRPr>
          </a:p>
        </p:txBody>
      </p:sp>
      <p:sp>
        <p:nvSpPr>
          <p:cNvPr id="106" name="五边形 105"/>
          <p:cNvSpPr/>
          <p:nvPr/>
        </p:nvSpPr>
        <p:spPr>
          <a:xfrm>
            <a:off x="6512478" y="4722623"/>
            <a:ext cx="3244692" cy="306151"/>
          </a:xfrm>
          <a:prstGeom prst="homePlate">
            <a:avLst/>
          </a:prstGeom>
          <a:gradFill>
            <a:gsLst>
              <a:gs pos="0">
                <a:schemeClr val="accent1">
                  <a:lumMod val="75000"/>
                </a:schemeClr>
              </a:gs>
              <a:gs pos="100000">
                <a:schemeClr val="accent1"/>
              </a:gs>
            </a:gsLst>
            <a:lin ang="5400000" scaled="0"/>
          </a:gradFill>
          <a:ln>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zh-CN" altLang="en-US" sz="1600">
              <a:solidFill>
                <a:schemeClr val="tx1">
                  <a:lumMod val="75000"/>
                  <a:lumOff val="25000"/>
                </a:schemeClr>
              </a:solidFill>
            </a:endParaRPr>
          </a:p>
        </p:txBody>
      </p:sp>
      <p:sp>
        <p:nvSpPr>
          <p:cNvPr id="107" name="五边形 106"/>
          <p:cNvSpPr/>
          <p:nvPr/>
        </p:nvSpPr>
        <p:spPr>
          <a:xfrm>
            <a:off x="6512478" y="5208716"/>
            <a:ext cx="2391212" cy="298261"/>
          </a:xfrm>
          <a:prstGeom prst="homePlate">
            <a:avLst/>
          </a:prstGeom>
          <a:gradFill>
            <a:gsLst>
              <a:gs pos="0">
                <a:schemeClr val="accent1">
                  <a:lumMod val="75000"/>
                </a:schemeClr>
              </a:gs>
              <a:gs pos="100000">
                <a:schemeClr val="accent1"/>
              </a:gs>
            </a:gsLst>
            <a:lin ang="5400000" scaled="0"/>
          </a:gradFill>
          <a:ln>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zh-CN" altLang="en-US" sz="1600">
              <a:solidFill>
                <a:schemeClr val="tx1">
                  <a:lumMod val="75000"/>
                  <a:lumOff val="25000"/>
                </a:schemeClr>
              </a:solidFill>
            </a:endParaRPr>
          </a:p>
        </p:txBody>
      </p:sp>
      <p:sp>
        <p:nvSpPr>
          <p:cNvPr id="108" name="TextBox 173"/>
          <p:cNvSpPr txBox="1"/>
          <p:nvPr/>
        </p:nvSpPr>
        <p:spPr>
          <a:xfrm>
            <a:off x="8125114" y="2302061"/>
            <a:ext cx="527707" cy="297452"/>
          </a:xfrm>
          <a:prstGeom prst="rect">
            <a:avLst/>
          </a:prstGeom>
          <a:noFill/>
        </p:spPr>
        <p:txBody>
          <a:bodyPr wrap="none" lIns="91439" tIns="45719" rIns="91439" bIns="45719" rtlCol="0">
            <a:spAutoFit/>
          </a:bodyPr>
          <a:lstStyle/>
          <a:p>
            <a:r>
              <a:rPr lang="zh-CN" altLang="en-US" sz="1335">
                <a:solidFill>
                  <a:schemeClr val="tx1">
                    <a:lumMod val="75000"/>
                    <a:lumOff val="25000"/>
                  </a:schemeClr>
                </a:solidFill>
                <a:latin typeface="微软雅黑" panose="020B0503020204020204" pitchFamily="34" charset="-122"/>
                <a:ea typeface="微软雅黑" panose="020B0503020204020204" pitchFamily="34" charset="-122"/>
              </a:rPr>
              <a:t>文字</a:t>
            </a:r>
          </a:p>
        </p:txBody>
      </p:sp>
      <p:sp>
        <p:nvSpPr>
          <p:cNvPr id="109" name="TextBox 174"/>
          <p:cNvSpPr txBox="1"/>
          <p:nvPr/>
        </p:nvSpPr>
        <p:spPr>
          <a:xfrm>
            <a:off x="9478563" y="2788297"/>
            <a:ext cx="527707" cy="297452"/>
          </a:xfrm>
          <a:prstGeom prst="rect">
            <a:avLst/>
          </a:prstGeom>
          <a:noFill/>
        </p:spPr>
        <p:txBody>
          <a:bodyPr wrap="none" lIns="91439" tIns="45719" rIns="91439" bIns="45719" rtlCol="0">
            <a:spAutoFit/>
          </a:bodyPr>
          <a:lstStyle/>
          <a:p>
            <a:r>
              <a:rPr lang="zh-CN" altLang="en-US" sz="1335">
                <a:solidFill>
                  <a:schemeClr val="tx1">
                    <a:lumMod val="75000"/>
                    <a:lumOff val="25000"/>
                  </a:schemeClr>
                </a:solidFill>
                <a:latin typeface="微软雅黑" panose="020B0503020204020204" pitchFamily="34" charset="-122"/>
                <a:ea typeface="微软雅黑" panose="020B0503020204020204" pitchFamily="34" charset="-122"/>
              </a:rPr>
              <a:t>文字</a:t>
            </a:r>
          </a:p>
        </p:txBody>
      </p:sp>
      <p:sp>
        <p:nvSpPr>
          <p:cNvPr id="110" name="TextBox 175"/>
          <p:cNvSpPr txBox="1"/>
          <p:nvPr/>
        </p:nvSpPr>
        <p:spPr>
          <a:xfrm>
            <a:off x="8389910" y="3273576"/>
            <a:ext cx="527707" cy="297452"/>
          </a:xfrm>
          <a:prstGeom prst="rect">
            <a:avLst/>
          </a:prstGeom>
          <a:noFill/>
        </p:spPr>
        <p:txBody>
          <a:bodyPr wrap="none" lIns="91439" tIns="45719" rIns="91439" bIns="45719" rtlCol="0">
            <a:spAutoFit/>
          </a:bodyPr>
          <a:lstStyle/>
          <a:p>
            <a:r>
              <a:rPr lang="zh-CN" altLang="en-US" sz="1335">
                <a:solidFill>
                  <a:schemeClr val="tx1">
                    <a:lumMod val="75000"/>
                    <a:lumOff val="25000"/>
                  </a:schemeClr>
                </a:solidFill>
                <a:latin typeface="微软雅黑" panose="020B0503020204020204" pitchFamily="34" charset="-122"/>
                <a:ea typeface="微软雅黑" panose="020B0503020204020204" pitchFamily="34" charset="-122"/>
              </a:rPr>
              <a:t>文字</a:t>
            </a:r>
          </a:p>
        </p:txBody>
      </p:sp>
      <p:sp>
        <p:nvSpPr>
          <p:cNvPr id="111" name="TextBox 176"/>
          <p:cNvSpPr txBox="1"/>
          <p:nvPr/>
        </p:nvSpPr>
        <p:spPr>
          <a:xfrm>
            <a:off x="10380454" y="3751333"/>
            <a:ext cx="527707" cy="297452"/>
          </a:xfrm>
          <a:prstGeom prst="rect">
            <a:avLst/>
          </a:prstGeom>
          <a:noFill/>
        </p:spPr>
        <p:txBody>
          <a:bodyPr wrap="none" lIns="91439" tIns="45719" rIns="91439" bIns="45719" rtlCol="0">
            <a:spAutoFit/>
          </a:bodyPr>
          <a:lstStyle/>
          <a:p>
            <a:r>
              <a:rPr lang="zh-CN" altLang="en-US" sz="1335">
                <a:solidFill>
                  <a:schemeClr val="tx1">
                    <a:lumMod val="75000"/>
                    <a:lumOff val="25000"/>
                  </a:schemeClr>
                </a:solidFill>
                <a:latin typeface="微软雅黑" panose="020B0503020204020204" pitchFamily="34" charset="-122"/>
                <a:ea typeface="微软雅黑" panose="020B0503020204020204" pitchFamily="34" charset="-122"/>
              </a:rPr>
              <a:t>文字</a:t>
            </a:r>
          </a:p>
        </p:txBody>
      </p:sp>
      <p:sp>
        <p:nvSpPr>
          <p:cNvPr id="112" name="TextBox 177"/>
          <p:cNvSpPr txBox="1"/>
          <p:nvPr/>
        </p:nvSpPr>
        <p:spPr>
          <a:xfrm>
            <a:off x="9430827" y="4244645"/>
            <a:ext cx="527707" cy="297452"/>
          </a:xfrm>
          <a:prstGeom prst="rect">
            <a:avLst/>
          </a:prstGeom>
          <a:noFill/>
        </p:spPr>
        <p:txBody>
          <a:bodyPr wrap="none" lIns="91439" tIns="45719" rIns="91439" bIns="45719" rtlCol="0">
            <a:spAutoFit/>
          </a:bodyPr>
          <a:lstStyle/>
          <a:p>
            <a:r>
              <a:rPr lang="zh-CN" altLang="en-US" sz="1335">
                <a:solidFill>
                  <a:schemeClr val="tx1">
                    <a:lumMod val="75000"/>
                    <a:lumOff val="25000"/>
                  </a:schemeClr>
                </a:solidFill>
                <a:latin typeface="微软雅黑" panose="020B0503020204020204" pitchFamily="34" charset="-122"/>
                <a:ea typeface="微软雅黑" panose="020B0503020204020204" pitchFamily="34" charset="-122"/>
              </a:rPr>
              <a:t>文字</a:t>
            </a:r>
          </a:p>
        </p:txBody>
      </p:sp>
      <p:sp>
        <p:nvSpPr>
          <p:cNvPr id="113" name="TextBox 178"/>
          <p:cNvSpPr txBox="1"/>
          <p:nvPr/>
        </p:nvSpPr>
        <p:spPr>
          <a:xfrm>
            <a:off x="9816106" y="4730881"/>
            <a:ext cx="527707" cy="297452"/>
          </a:xfrm>
          <a:prstGeom prst="rect">
            <a:avLst/>
          </a:prstGeom>
          <a:noFill/>
        </p:spPr>
        <p:txBody>
          <a:bodyPr wrap="none" lIns="91439" tIns="45719" rIns="91439" bIns="45719" rtlCol="0">
            <a:spAutoFit/>
          </a:bodyPr>
          <a:lstStyle/>
          <a:p>
            <a:r>
              <a:rPr lang="zh-CN" altLang="en-US" sz="1335">
                <a:solidFill>
                  <a:schemeClr val="tx1">
                    <a:lumMod val="75000"/>
                    <a:lumOff val="25000"/>
                  </a:schemeClr>
                </a:solidFill>
                <a:latin typeface="微软雅黑" panose="020B0503020204020204" pitchFamily="34" charset="-122"/>
                <a:ea typeface="微软雅黑" panose="020B0503020204020204" pitchFamily="34" charset="-122"/>
              </a:rPr>
              <a:t>文字</a:t>
            </a:r>
          </a:p>
        </p:txBody>
      </p:sp>
      <p:sp>
        <p:nvSpPr>
          <p:cNvPr id="114" name="TextBox 179"/>
          <p:cNvSpPr txBox="1"/>
          <p:nvPr/>
        </p:nvSpPr>
        <p:spPr>
          <a:xfrm>
            <a:off x="8982646" y="5216157"/>
            <a:ext cx="527707" cy="297452"/>
          </a:xfrm>
          <a:prstGeom prst="rect">
            <a:avLst/>
          </a:prstGeom>
          <a:noFill/>
        </p:spPr>
        <p:txBody>
          <a:bodyPr wrap="none" lIns="91439" tIns="45719" rIns="91439" bIns="45719" rtlCol="0">
            <a:spAutoFit/>
          </a:bodyPr>
          <a:lstStyle/>
          <a:p>
            <a:r>
              <a:rPr lang="zh-CN" altLang="en-US" sz="1335">
                <a:solidFill>
                  <a:schemeClr val="tx1">
                    <a:lumMod val="75000"/>
                    <a:lumOff val="25000"/>
                  </a:schemeClr>
                </a:solidFill>
                <a:latin typeface="微软雅黑" panose="020B0503020204020204" pitchFamily="34" charset="-122"/>
                <a:ea typeface="微软雅黑" panose="020B0503020204020204" pitchFamily="34" charset="-122"/>
              </a:rPr>
              <a:t>文字</a:t>
            </a:r>
          </a:p>
        </p:txBody>
      </p:sp>
      <p:sp>
        <p:nvSpPr>
          <p:cNvPr id="115" name="TextBox 180"/>
          <p:cNvSpPr txBox="1"/>
          <p:nvPr/>
        </p:nvSpPr>
        <p:spPr>
          <a:xfrm>
            <a:off x="6077266" y="2258436"/>
            <a:ext cx="401070" cy="461663"/>
          </a:xfrm>
          <a:prstGeom prst="rect">
            <a:avLst/>
          </a:prstGeom>
          <a:noFill/>
        </p:spPr>
        <p:txBody>
          <a:bodyPr wrap="none" lIns="91439" tIns="45719" rIns="91439" bIns="45719" rtlCol="0">
            <a:spAutoFit/>
          </a:bodyPr>
          <a:lstStyle/>
          <a:p>
            <a:r>
              <a:rPr lang="en-US" altLang="zh-CN" sz="2400">
                <a:solidFill>
                  <a:schemeClr val="tx1">
                    <a:lumMod val="75000"/>
                    <a:lumOff val="25000"/>
                  </a:schemeClr>
                </a:solidFill>
                <a:latin typeface="微软雅黑" panose="020B0503020204020204" pitchFamily="34" charset="-122"/>
                <a:ea typeface="微软雅黑" panose="020B0503020204020204" pitchFamily="34" charset="-122"/>
              </a:rPr>
              <a:t>A</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6" name="TextBox 181"/>
          <p:cNvSpPr txBox="1"/>
          <p:nvPr/>
        </p:nvSpPr>
        <p:spPr>
          <a:xfrm>
            <a:off x="6077265" y="2744083"/>
            <a:ext cx="377024" cy="461663"/>
          </a:xfrm>
          <a:prstGeom prst="rect">
            <a:avLst/>
          </a:prstGeom>
          <a:noFill/>
        </p:spPr>
        <p:txBody>
          <a:bodyPr wrap="none" lIns="91439" tIns="45719" rIns="91439" bIns="45719" rtlCol="0">
            <a:spAutoFit/>
          </a:bodyPr>
          <a:lstStyle/>
          <a:p>
            <a:r>
              <a:rPr lang="en-US" altLang="zh-CN" sz="2400">
                <a:solidFill>
                  <a:schemeClr val="tx1">
                    <a:lumMod val="75000"/>
                    <a:lumOff val="25000"/>
                  </a:schemeClr>
                </a:solidFill>
                <a:latin typeface="微软雅黑" panose="020B0503020204020204" pitchFamily="34" charset="-122"/>
                <a:ea typeface="微软雅黑" panose="020B0503020204020204" pitchFamily="34" charset="-122"/>
              </a:rPr>
              <a:t>B</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7" name="TextBox 182"/>
          <p:cNvSpPr txBox="1"/>
          <p:nvPr/>
        </p:nvSpPr>
        <p:spPr>
          <a:xfrm>
            <a:off x="6077267" y="3229727"/>
            <a:ext cx="389848" cy="461663"/>
          </a:xfrm>
          <a:prstGeom prst="rect">
            <a:avLst/>
          </a:prstGeom>
          <a:noFill/>
        </p:spPr>
        <p:txBody>
          <a:bodyPr wrap="none" lIns="91439" tIns="45719" rIns="91439" bIns="45719" rtlCol="0">
            <a:spAutoFit/>
          </a:bodyPr>
          <a:lstStyle/>
          <a:p>
            <a:r>
              <a:rPr lang="en-US" altLang="zh-CN" sz="2400">
                <a:solidFill>
                  <a:schemeClr val="tx1">
                    <a:lumMod val="75000"/>
                    <a:lumOff val="25000"/>
                  </a:schemeClr>
                </a:solidFill>
                <a:latin typeface="微软雅黑" panose="020B0503020204020204" pitchFamily="34" charset="-122"/>
                <a:ea typeface="微软雅黑" panose="020B0503020204020204" pitchFamily="34" charset="-122"/>
              </a:rPr>
              <a:t>C</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8" name="TextBox 183"/>
          <p:cNvSpPr txBox="1"/>
          <p:nvPr/>
        </p:nvSpPr>
        <p:spPr>
          <a:xfrm>
            <a:off x="6077265" y="3715372"/>
            <a:ext cx="418702" cy="461663"/>
          </a:xfrm>
          <a:prstGeom prst="rect">
            <a:avLst/>
          </a:prstGeom>
          <a:noFill/>
        </p:spPr>
        <p:txBody>
          <a:bodyPr wrap="none" lIns="91439" tIns="45719" rIns="91439" bIns="45719" rtlCol="0">
            <a:spAutoFit/>
          </a:bodyPr>
          <a:lstStyle/>
          <a:p>
            <a:r>
              <a:rPr lang="en-US" altLang="zh-CN" sz="2400">
                <a:solidFill>
                  <a:schemeClr val="tx1">
                    <a:lumMod val="75000"/>
                    <a:lumOff val="25000"/>
                  </a:schemeClr>
                </a:solidFill>
                <a:latin typeface="微软雅黑" panose="020B0503020204020204" pitchFamily="34" charset="-122"/>
                <a:ea typeface="微软雅黑" panose="020B0503020204020204" pitchFamily="34" charset="-122"/>
              </a:rPr>
              <a:t>D</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9" name="TextBox 184"/>
          <p:cNvSpPr txBox="1"/>
          <p:nvPr/>
        </p:nvSpPr>
        <p:spPr>
          <a:xfrm>
            <a:off x="6077266" y="4201019"/>
            <a:ext cx="354582" cy="461663"/>
          </a:xfrm>
          <a:prstGeom prst="rect">
            <a:avLst/>
          </a:prstGeom>
          <a:noFill/>
        </p:spPr>
        <p:txBody>
          <a:bodyPr wrap="none" lIns="91439" tIns="45719" rIns="91439" bIns="45719" rtlCol="0">
            <a:spAutoFit/>
          </a:bodyPr>
          <a:lstStyle/>
          <a:p>
            <a:r>
              <a:rPr lang="en-US" altLang="zh-CN" sz="2400">
                <a:solidFill>
                  <a:schemeClr val="tx1">
                    <a:lumMod val="75000"/>
                    <a:lumOff val="25000"/>
                  </a:schemeClr>
                </a:solidFill>
                <a:latin typeface="微软雅黑" panose="020B0503020204020204" pitchFamily="34" charset="-122"/>
                <a:ea typeface="微软雅黑" panose="020B0503020204020204" pitchFamily="34" charset="-122"/>
              </a:rPr>
              <a:t>E</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0" name="TextBox 185"/>
          <p:cNvSpPr txBox="1"/>
          <p:nvPr/>
        </p:nvSpPr>
        <p:spPr>
          <a:xfrm>
            <a:off x="6077267" y="4686664"/>
            <a:ext cx="348170" cy="461663"/>
          </a:xfrm>
          <a:prstGeom prst="rect">
            <a:avLst/>
          </a:prstGeom>
          <a:noFill/>
        </p:spPr>
        <p:txBody>
          <a:bodyPr wrap="none" lIns="91439" tIns="45719" rIns="91439" bIns="45719" rtlCol="0">
            <a:spAutoFit/>
          </a:bodyPr>
          <a:lstStyle/>
          <a:p>
            <a:r>
              <a:rPr lang="en-US" altLang="zh-CN" sz="2400">
                <a:solidFill>
                  <a:schemeClr val="tx1">
                    <a:lumMod val="75000"/>
                    <a:lumOff val="25000"/>
                  </a:schemeClr>
                </a:solidFill>
                <a:latin typeface="微软雅黑" panose="020B0503020204020204" pitchFamily="34" charset="-122"/>
                <a:ea typeface="微软雅黑" panose="020B0503020204020204" pitchFamily="34" charset="-122"/>
              </a:rPr>
              <a:t>F</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1" name="TextBox 186"/>
          <p:cNvSpPr txBox="1"/>
          <p:nvPr/>
        </p:nvSpPr>
        <p:spPr>
          <a:xfrm>
            <a:off x="6077267" y="5172311"/>
            <a:ext cx="413894" cy="461663"/>
          </a:xfrm>
          <a:prstGeom prst="rect">
            <a:avLst/>
          </a:prstGeom>
          <a:noFill/>
        </p:spPr>
        <p:txBody>
          <a:bodyPr wrap="none" lIns="91439" tIns="45719" rIns="91439" bIns="45719" rtlCol="0">
            <a:spAutoFit/>
          </a:bodyPr>
          <a:lstStyle/>
          <a:p>
            <a:r>
              <a:rPr lang="en-US" altLang="zh-CN" sz="2400">
                <a:solidFill>
                  <a:schemeClr val="tx1">
                    <a:lumMod val="75000"/>
                    <a:lumOff val="25000"/>
                  </a:schemeClr>
                </a:solidFill>
                <a:latin typeface="微软雅黑" panose="020B0503020204020204" pitchFamily="34" charset="-122"/>
                <a:ea typeface="微软雅黑" panose="020B0503020204020204" pitchFamily="34" charset="-122"/>
              </a:rPr>
              <a:t>G</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 name="标题 2"/>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arn(outVertical)">
                                      <p:cBhvr>
                                        <p:cTn id="7" dur="500"/>
                                        <p:tgtEl>
                                          <p:spTgt spid="42"/>
                                        </p:tgtEl>
                                      </p:cBhvr>
                                    </p:animEffect>
                                  </p:childTnLst>
                                </p:cTn>
                              </p:par>
                            </p:childTnLst>
                          </p:cTn>
                        </p:par>
                        <p:par>
                          <p:cTn id="8" fill="hold">
                            <p:stCondLst>
                              <p:cond delay="500"/>
                            </p:stCondLst>
                            <p:childTnLst>
                              <p:par>
                                <p:cTn id="9" presetID="2" presetClass="entr" presetSubtype="4" decel="100000" fill="hold" grpId="0" nodeType="afterEffect">
                                  <p:stCondLst>
                                    <p:cond delay="0"/>
                                  </p:stCondLst>
                                  <p:childTnLst>
                                    <p:set>
                                      <p:cBhvr>
                                        <p:cTn id="10" dur="1" fill="hold">
                                          <p:stCondLst>
                                            <p:cond delay="0"/>
                                          </p:stCondLst>
                                        </p:cTn>
                                        <p:tgtEl>
                                          <p:spTgt spid="115"/>
                                        </p:tgtEl>
                                        <p:attrNameLst>
                                          <p:attrName>style.visibility</p:attrName>
                                        </p:attrNameLst>
                                      </p:cBhvr>
                                      <p:to>
                                        <p:strVal val="visible"/>
                                      </p:to>
                                    </p:set>
                                    <p:anim calcmode="lin" valueType="num">
                                      <p:cBhvr additive="base">
                                        <p:cTn id="11" dur="500" fill="hold"/>
                                        <p:tgtEl>
                                          <p:spTgt spid="115"/>
                                        </p:tgtEl>
                                        <p:attrNameLst>
                                          <p:attrName>ppt_x</p:attrName>
                                        </p:attrNameLst>
                                      </p:cBhvr>
                                      <p:tavLst>
                                        <p:tav tm="0">
                                          <p:val>
                                            <p:strVal val="#ppt_x"/>
                                          </p:val>
                                        </p:tav>
                                        <p:tav tm="100000">
                                          <p:val>
                                            <p:strVal val="#ppt_x"/>
                                          </p:val>
                                        </p:tav>
                                      </p:tavLst>
                                    </p:anim>
                                    <p:anim calcmode="lin" valueType="num">
                                      <p:cBhvr additive="base">
                                        <p:cTn id="12" dur="500" fill="hold"/>
                                        <p:tgtEl>
                                          <p:spTgt spid="115"/>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16"/>
                                        </p:tgtEl>
                                        <p:attrNameLst>
                                          <p:attrName>style.visibility</p:attrName>
                                        </p:attrNameLst>
                                      </p:cBhvr>
                                      <p:to>
                                        <p:strVal val="visible"/>
                                      </p:to>
                                    </p:set>
                                    <p:anim calcmode="lin" valueType="num">
                                      <p:cBhvr additive="base">
                                        <p:cTn id="15" dur="500" fill="hold"/>
                                        <p:tgtEl>
                                          <p:spTgt spid="116"/>
                                        </p:tgtEl>
                                        <p:attrNameLst>
                                          <p:attrName>ppt_x</p:attrName>
                                        </p:attrNameLst>
                                      </p:cBhvr>
                                      <p:tavLst>
                                        <p:tav tm="0">
                                          <p:val>
                                            <p:strVal val="#ppt_x"/>
                                          </p:val>
                                        </p:tav>
                                        <p:tav tm="100000">
                                          <p:val>
                                            <p:strVal val="#ppt_x"/>
                                          </p:val>
                                        </p:tav>
                                      </p:tavLst>
                                    </p:anim>
                                    <p:anim calcmode="lin" valueType="num">
                                      <p:cBhvr additive="base">
                                        <p:cTn id="16" dur="500" fill="hold"/>
                                        <p:tgtEl>
                                          <p:spTgt spid="116"/>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117"/>
                                        </p:tgtEl>
                                        <p:attrNameLst>
                                          <p:attrName>style.visibility</p:attrName>
                                        </p:attrNameLst>
                                      </p:cBhvr>
                                      <p:to>
                                        <p:strVal val="visible"/>
                                      </p:to>
                                    </p:set>
                                    <p:anim calcmode="lin" valueType="num">
                                      <p:cBhvr additive="base">
                                        <p:cTn id="19" dur="500" fill="hold"/>
                                        <p:tgtEl>
                                          <p:spTgt spid="117"/>
                                        </p:tgtEl>
                                        <p:attrNameLst>
                                          <p:attrName>ppt_x</p:attrName>
                                        </p:attrNameLst>
                                      </p:cBhvr>
                                      <p:tavLst>
                                        <p:tav tm="0">
                                          <p:val>
                                            <p:strVal val="#ppt_x"/>
                                          </p:val>
                                        </p:tav>
                                        <p:tav tm="100000">
                                          <p:val>
                                            <p:strVal val="#ppt_x"/>
                                          </p:val>
                                        </p:tav>
                                      </p:tavLst>
                                    </p:anim>
                                    <p:anim calcmode="lin" valueType="num">
                                      <p:cBhvr additive="base">
                                        <p:cTn id="20" dur="500" fill="hold"/>
                                        <p:tgtEl>
                                          <p:spTgt spid="117"/>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0"/>
                                  </p:stCondLst>
                                  <p:childTnLst>
                                    <p:set>
                                      <p:cBhvr>
                                        <p:cTn id="22" dur="1" fill="hold">
                                          <p:stCondLst>
                                            <p:cond delay="0"/>
                                          </p:stCondLst>
                                        </p:cTn>
                                        <p:tgtEl>
                                          <p:spTgt spid="118"/>
                                        </p:tgtEl>
                                        <p:attrNameLst>
                                          <p:attrName>style.visibility</p:attrName>
                                        </p:attrNameLst>
                                      </p:cBhvr>
                                      <p:to>
                                        <p:strVal val="visible"/>
                                      </p:to>
                                    </p:set>
                                    <p:anim calcmode="lin" valueType="num">
                                      <p:cBhvr additive="base">
                                        <p:cTn id="23" dur="500" fill="hold"/>
                                        <p:tgtEl>
                                          <p:spTgt spid="118"/>
                                        </p:tgtEl>
                                        <p:attrNameLst>
                                          <p:attrName>ppt_x</p:attrName>
                                        </p:attrNameLst>
                                      </p:cBhvr>
                                      <p:tavLst>
                                        <p:tav tm="0">
                                          <p:val>
                                            <p:strVal val="#ppt_x"/>
                                          </p:val>
                                        </p:tav>
                                        <p:tav tm="100000">
                                          <p:val>
                                            <p:strVal val="#ppt_x"/>
                                          </p:val>
                                        </p:tav>
                                      </p:tavLst>
                                    </p:anim>
                                    <p:anim calcmode="lin" valueType="num">
                                      <p:cBhvr additive="base">
                                        <p:cTn id="24" dur="500" fill="hold"/>
                                        <p:tgtEl>
                                          <p:spTgt spid="118"/>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0"/>
                                  </p:stCondLst>
                                  <p:childTnLst>
                                    <p:set>
                                      <p:cBhvr>
                                        <p:cTn id="26" dur="1" fill="hold">
                                          <p:stCondLst>
                                            <p:cond delay="0"/>
                                          </p:stCondLst>
                                        </p:cTn>
                                        <p:tgtEl>
                                          <p:spTgt spid="119"/>
                                        </p:tgtEl>
                                        <p:attrNameLst>
                                          <p:attrName>style.visibility</p:attrName>
                                        </p:attrNameLst>
                                      </p:cBhvr>
                                      <p:to>
                                        <p:strVal val="visible"/>
                                      </p:to>
                                    </p:set>
                                    <p:anim calcmode="lin" valueType="num">
                                      <p:cBhvr additive="base">
                                        <p:cTn id="27" dur="500" fill="hold"/>
                                        <p:tgtEl>
                                          <p:spTgt spid="119"/>
                                        </p:tgtEl>
                                        <p:attrNameLst>
                                          <p:attrName>ppt_x</p:attrName>
                                        </p:attrNameLst>
                                      </p:cBhvr>
                                      <p:tavLst>
                                        <p:tav tm="0">
                                          <p:val>
                                            <p:strVal val="#ppt_x"/>
                                          </p:val>
                                        </p:tav>
                                        <p:tav tm="100000">
                                          <p:val>
                                            <p:strVal val="#ppt_x"/>
                                          </p:val>
                                        </p:tav>
                                      </p:tavLst>
                                    </p:anim>
                                    <p:anim calcmode="lin" valueType="num">
                                      <p:cBhvr additive="base">
                                        <p:cTn id="28" dur="500" fill="hold"/>
                                        <p:tgtEl>
                                          <p:spTgt spid="119"/>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0"/>
                                  </p:stCondLst>
                                  <p:childTnLst>
                                    <p:set>
                                      <p:cBhvr>
                                        <p:cTn id="30" dur="1" fill="hold">
                                          <p:stCondLst>
                                            <p:cond delay="0"/>
                                          </p:stCondLst>
                                        </p:cTn>
                                        <p:tgtEl>
                                          <p:spTgt spid="120"/>
                                        </p:tgtEl>
                                        <p:attrNameLst>
                                          <p:attrName>style.visibility</p:attrName>
                                        </p:attrNameLst>
                                      </p:cBhvr>
                                      <p:to>
                                        <p:strVal val="visible"/>
                                      </p:to>
                                    </p:set>
                                    <p:anim calcmode="lin" valueType="num">
                                      <p:cBhvr additive="base">
                                        <p:cTn id="31" dur="500" fill="hold"/>
                                        <p:tgtEl>
                                          <p:spTgt spid="120"/>
                                        </p:tgtEl>
                                        <p:attrNameLst>
                                          <p:attrName>ppt_x</p:attrName>
                                        </p:attrNameLst>
                                      </p:cBhvr>
                                      <p:tavLst>
                                        <p:tav tm="0">
                                          <p:val>
                                            <p:strVal val="#ppt_x"/>
                                          </p:val>
                                        </p:tav>
                                        <p:tav tm="100000">
                                          <p:val>
                                            <p:strVal val="#ppt_x"/>
                                          </p:val>
                                        </p:tav>
                                      </p:tavLst>
                                    </p:anim>
                                    <p:anim calcmode="lin" valueType="num">
                                      <p:cBhvr additive="base">
                                        <p:cTn id="32" dur="500" fill="hold"/>
                                        <p:tgtEl>
                                          <p:spTgt spid="120"/>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0"/>
                                  </p:stCondLst>
                                  <p:childTnLst>
                                    <p:set>
                                      <p:cBhvr>
                                        <p:cTn id="34" dur="1" fill="hold">
                                          <p:stCondLst>
                                            <p:cond delay="0"/>
                                          </p:stCondLst>
                                        </p:cTn>
                                        <p:tgtEl>
                                          <p:spTgt spid="121"/>
                                        </p:tgtEl>
                                        <p:attrNameLst>
                                          <p:attrName>style.visibility</p:attrName>
                                        </p:attrNameLst>
                                      </p:cBhvr>
                                      <p:to>
                                        <p:strVal val="visible"/>
                                      </p:to>
                                    </p:set>
                                    <p:anim calcmode="lin" valueType="num">
                                      <p:cBhvr additive="base">
                                        <p:cTn id="35" dur="500" fill="hold"/>
                                        <p:tgtEl>
                                          <p:spTgt spid="121"/>
                                        </p:tgtEl>
                                        <p:attrNameLst>
                                          <p:attrName>ppt_x</p:attrName>
                                        </p:attrNameLst>
                                      </p:cBhvr>
                                      <p:tavLst>
                                        <p:tav tm="0">
                                          <p:val>
                                            <p:strVal val="#ppt_x"/>
                                          </p:val>
                                        </p:tav>
                                        <p:tav tm="100000">
                                          <p:val>
                                            <p:strVal val="#ppt_x"/>
                                          </p:val>
                                        </p:tav>
                                      </p:tavLst>
                                    </p:anim>
                                    <p:anim calcmode="lin" valueType="num">
                                      <p:cBhvr additive="base">
                                        <p:cTn id="36" dur="500" fill="hold"/>
                                        <p:tgtEl>
                                          <p:spTgt spid="121"/>
                                        </p:tgtEl>
                                        <p:attrNameLst>
                                          <p:attrName>ppt_y</p:attrName>
                                        </p:attrNameLst>
                                      </p:cBhvr>
                                      <p:tavLst>
                                        <p:tav tm="0">
                                          <p:val>
                                            <p:strVal val="1+#ppt_h/2"/>
                                          </p:val>
                                        </p:tav>
                                        <p:tav tm="100000">
                                          <p:val>
                                            <p:strVal val="#ppt_y"/>
                                          </p:val>
                                        </p:tav>
                                      </p:tavLst>
                                    </p:anim>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101"/>
                                        </p:tgtEl>
                                        <p:attrNameLst>
                                          <p:attrName>style.visibility</p:attrName>
                                        </p:attrNameLst>
                                      </p:cBhvr>
                                      <p:to>
                                        <p:strVal val="visible"/>
                                      </p:to>
                                    </p:set>
                                    <p:animEffect transition="in" filter="wipe(left)">
                                      <p:cBhvr>
                                        <p:cTn id="40" dur="500"/>
                                        <p:tgtEl>
                                          <p:spTgt spid="101"/>
                                        </p:tgtEl>
                                      </p:cBhvr>
                                    </p:animEffect>
                                  </p:childTnLst>
                                </p:cTn>
                              </p:par>
                              <p:par>
                                <p:cTn id="41" presetID="22" presetClass="entr" presetSubtype="8" fill="hold" grpId="0" nodeType="withEffect">
                                  <p:stCondLst>
                                    <p:cond delay="100"/>
                                  </p:stCondLst>
                                  <p:childTnLst>
                                    <p:set>
                                      <p:cBhvr>
                                        <p:cTn id="42" dur="1" fill="hold">
                                          <p:stCondLst>
                                            <p:cond delay="0"/>
                                          </p:stCondLst>
                                        </p:cTn>
                                        <p:tgtEl>
                                          <p:spTgt spid="102"/>
                                        </p:tgtEl>
                                        <p:attrNameLst>
                                          <p:attrName>style.visibility</p:attrName>
                                        </p:attrNameLst>
                                      </p:cBhvr>
                                      <p:to>
                                        <p:strVal val="visible"/>
                                      </p:to>
                                    </p:set>
                                    <p:animEffect transition="in" filter="wipe(left)">
                                      <p:cBhvr>
                                        <p:cTn id="43" dur="500"/>
                                        <p:tgtEl>
                                          <p:spTgt spid="102"/>
                                        </p:tgtEl>
                                      </p:cBhvr>
                                    </p:animEffect>
                                  </p:childTnLst>
                                </p:cTn>
                              </p:par>
                              <p:par>
                                <p:cTn id="44" presetID="22" presetClass="entr" presetSubtype="8" fill="hold" grpId="0" nodeType="withEffect">
                                  <p:stCondLst>
                                    <p:cond delay="200"/>
                                  </p:stCondLst>
                                  <p:childTnLst>
                                    <p:set>
                                      <p:cBhvr>
                                        <p:cTn id="45" dur="1" fill="hold">
                                          <p:stCondLst>
                                            <p:cond delay="0"/>
                                          </p:stCondLst>
                                        </p:cTn>
                                        <p:tgtEl>
                                          <p:spTgt spid="103"/>
                                        </p:tgtEl>
                                        <p:attrNameLst>
                                          <p:attrName>style.visibility</p:attrName>
                                        </p:attrNameLst>
                                      </p:cBhvr>
                                      <p:to>
                                        <p:strVal val="visible"/>
                                      </p:to>
                                    </p:set>
                                    <p:animEffect transition="in" filter="wipe(left)">
                                      <p:cBhvr>
                                        <p:cTn id="46" dur="500"/>
                                        <p:tgtEl>
                                          <p:spTgt spid="103"/>
                                        </p:tgtEl>
                                      </p:cBhvr>
                                    </p:animEffect>
                                  </p:childTnLst>
                                </p:cTn>
                              </p:par>
                              <p:par>
                                <p:cTn id="47" presetID="22" presetClass="entr" presetSubtype="8" fill="hold" grpId="0" nodeType="withEffect">
                                  <p:stCondLst>
                                    <p:cond delay="300"/>
                                  </p:stCondLst>
                                  <p:childTnLst>
                                    <p:set>
                                      <p:cBhvr>
                                        <p:cTn id="48" dur="1" fill="hold">
                                          <p:stCondLst>
                                            <p:cond delay="0"/>
                                          </p:stCondLst>
                                        </p:cTn>
                                        <p:tgtEl>
                                          <p:spTgt spid="104"/>
                                        </p:tgtEl>
                                        <p:attrNameLst>
                                          <p:attrName>style.visibility</p:attrName>
                                        </p:attrNameLst>
                                      </p:cBhvr>
                                      <p:to>
                                        <p:strVal val="visible"/>
                                      </p:to>
                                    </p:set>
                                    <p:animEffect transition="in" filter="wipe(left)">
                                      <p:cBhvr>
                                        <p:cTn id="49" dur="500"/>
                                        <p:tgtEl>
                                          <p:spTgt spid="104"/>
                                        </p:tgtEl>
                                      </p:cBhvr>
                                    </p:animEffect>
                                  </p:childTnLst>
                                </p:cTn>
                              </p:par>
                              <p:par>
                                <p:cTn id="50" presetID="22" presetClass="entr" presetSubtype="8" fill="hold" grpId="0" nodeType="withEffect">
                                  <p:stCondLst>
                                    <p:cond delay="400"/>
                                  </p:stCondLst>
                                  <p:childTnLst>
                                    <p:set>
                                      <p:cBhvr>
                                        <p:cTn id="51" dur="1" fill="hold">
                                          <p:stCondLst>
                                            <p:cond delay="0"/>
                                          </p:stCondLst>
                                        </p:cTn>
                                        <p:tgtEl>
                                          <p:spTgt spid="105"/>
                                        </p:tgtEl>
                                        <p:attrNameLst>
                                          <p:attrName>style.visibility</p:attrName>
                                        </p:attrNameLst>
                                      </p:cBhvr>
                                      <p:to>
                                        <p:strVal val="visible"/>
                                      </p:to>
                                    </p:set>
                                    <p:animEffect transition="in" filter="wipe(left)">
                                      <p:cBhvr>
                                        <p:cTn id="52" dur="500"/>
                                        <p:tgtEl>
                                          <p:spTgt spid="105"/>
                                        </p:tgtEl>
                                      </p:cBhvr>
                                    </p:animEffect>
                                  </p:childTnLst>
                                </p:cTn>
                              </p:par>
                              <p:par>
                                <p:cTn id="53" presetID="22" presetClass="entr" presetSubtype="8" fill="hold" grpId="0" nodeType="withEffect">
                                  <p:stCondLst>
                                    <p:cond delay="500"/>
                                  </p:stCondLst>
                                  <p:childTnLst>
                                    <p:set>
                                      <p:cBhvr>
                                        <p:cTn id="54" dur="1" fill="hold">
                                          <p:stCondLst>
                                            <p:cond delay="0"/>
                                          </p:stCondLst>
                                        </p:cTn>
                                        <p:tgtEl>
                                          <p:spTgt spid="106"/>
                                        </p:tgtEl>
                                        <p:attrNameLst>
                                          <p:attrName>style.visibility</p:attrName>
                                        </p:attrNameLst>
                                      </p:cBhvr>
                                      <p:to>
                                        <p:strVal val="visible"/>
                                      </p:to>
                                    </p:set>
                                    <p:animEffect transition="in" filter="wipe(left)">
                                      <p:cBhvr>
                                        <p:cTn id="55" dur="500"/>
                                        <p:tgtEl>
                                          <p:spTgt spid="106"/>
                                        </p:tgtEl>
                                      </p:cBhvr>
                                    </p:animEffect>
                                  </p:childTnLst>
                                </p:cTn>
                              </p:par>
                              <p:par>
                                <p:cTn id="56" presetID="22" presetClass="entr" presetSubtype="8" fill="hold" grpId="0" nodeType="withEffect">
                                  <p:stCondLst>
                                    <p:cond delay="600"/>
                                  </p:stCondLst>
                                  <p:childTnLst>
                                    <p:set>
                                      <p:cBhvr>
                                        <p:cTn id="57" dur="1" fill="hold">
                                          <p:stCondLst>
                                            <p:cond delay="0"/>
                                          </p:stCondLst>
                                        </p:cTn>
                                        <p:tgtEl>
                                          <p:spTgt spid="107"/>
                                        </p:tgtEl>
                                        <p:attrNameLst>
                                          <p:attrName>style.visibility</p:attrName>
                                        </p:attrNameLst>
                                      </p:cBhvr>
                                      <p:to>
                                        <p:strVal val="visible"/>
                                      </p:to>
                                    </p:set>
                                    <p:animEffect transition="in" filter="wipe(left)">
                                      <p:cBhvr>
                                        <p:cTn id="58" dur="500"/>
                                        <p:tgtEl>
                                          <p:spTgt spid="107"/>
                                        </p:tgtEl>
                                      </p:cBhvr>
                                    </p:animEffect>
                                  </p:childTnLst>
                                </p:cTn>
                              </p:par>
                              <p:par>
                                <p:cTn id="59" presetID="22" presetClass="entr" presetSubtype="2" fill="hold" grpId="0" nodeType="withEffect">
                                  <p:stCondLst>
                                    <p:cond delay="0"/>
                                  </p:stCondLst>
                                  <p:childTnLst>
                                    <p:set>
                                      <p:cBhvr>
                                        <p:cTn id="60" dur="1" fill="hold">
                                          <p:stCondLst>
                                            <p:cond delay="0"/>
                                          </p:stCondLst>
                                        </p:cTn>
                                        <p:tgtEl>
                                          <p:spTgt spid="87"/>
                                        </p:tgtEl>
                                        <p:attrNameLst>
                                          <p:attrName>style.visibility</p:attrName>
                                        </p:attrNameLst>
                                      </p:cBhvr>
                                      <p:to>
                                        <p:strVal val="visible"/>
                                      </p:to>
                                    </p:set>
                                    <p:animEffect transition="in" filter="wipe(right)">
                                      <p:cBhvr>
                                        <p:cTn id="61" dur="500"/>
                                        <p:tgtEl>
                                          <p:spTgt spid="87"/>
                                        </p:tgtEl>
                                      </p:cBhvr>
                                    </p:animEffect>
                                  </p:childTnLst>
                                </p:cTn>
                              </p:par>
                              <p:par>
                                <p:cTn id="62" presetID="22" presetClass="entr" presetSubtype="2" fill="hold" grpId="0" nodeType="withEffect">
                                  <p:stCondLst>
                                    <p:cond delay="100"/>
                                  </p:stCondLst>
                                  <p:childTnLst>
                                    <p:set>
                                      <p:cBhvr>
                                        <p:cTn id="63" dur="1" fill="hold">
                                          <p:stCondLst>
                                            <p:cond delay="0"/>
                                          </p:stCondLst>
                                        </p:cTn>
                                        <p:tgtEl>
                                          <p:spTgt spid="88"/>
                                        </p:tgtEl>
                                        <p:attrNameLst>
                                          <p:attrName>style.visibility</p:attrName>
                                        </p:attrNameLst>
                                      </p:cBhvr>
                                      <p:to>
                                        <p:strVal val="visible"/>
                                      </p:to>
                                    </p:set>
                                    <p:animEffect transition="in" filter="wipe(right)">
                                      <p:cBhvr>
                                        <p:cTn id="64" dur="500"/>
                                        <p:tgtEl>
                                          <p:spTgt spid="88"/>
                                        </p:tgtEl>
                                      </p:cBhvr>
                                    </p:animEffect>
                                  </p:childTnLst>
                                </p:cTn>
                              </p:par>
                              <p:par>
                                <p:cTn id="65" presetID="22" presetClass="entr" presetSubtype="2" fill="hold" grpId="0" nodeType="withEffect">
                                  <p:stCondLst>
                                    <p:cond delay="200"/>
                                  </p:stCondLst>
                                  <p:childTnLst>
                                    <p:set>
                                      <p:cBhvr>
                                        <p:cTn id="66" dur="1" fill="hold">
                                          <p:stCondLst>
                                            <p:cond delay="0"/>
                                          </p:stCondLst>
                                        </p:cTn>
                                        <p:tgtEl>
                                          <p:spTgt spid="89"/>
                                        </p:tgtEl>
                                        <p:attrNameLst>
                                          <p:attrName>style.visibility</p:attrName>
                                        </p:attrNameLst>
                                      </p:cBhvr>
                                      <p:to>
                                        <p:strVal val="visible"/>
                                      </p:to>
                                    </p:set>
                                    <p:animEffect transition="in" filter="wipe(right)">
                                      <p:cBhvr>
                                        <p:cTn id="67" dur="500"/>
                                        <p:tgtEl>
                                          <p:spTgt spid="89"/>
                                        </p:tgtEl>
                                      </p:cBhvr>
                                    </p:animEffect>
                                  </p:childTnLst>
                                </p:cTn>
                              </p:par>
                              <p:par>
                                <p:cTn id="68" presetID="22" presetClass="entr" presetSubtype="2" fill="hold" grpId="0" nodeType="withEffect">
                                  <p:stCondLst>
                                    <p:cond delay="300"/>
                                  </p:stCondLst>
                                  <p:childTnLst>
                                    <p:set>
                                      <p:cBhvr>
                                        <p:cTn id="69" dur="1" fill="hold">
                                          <p:stCondLst>
                                            <p:cond delay="0"/>
                                          </p:stCondLst>
                                        </p:cTn>
                                        <p:tgtEl>
                                          <p:spTgt spid="90"/>
                                        </p:tgtEl>
                                        <p:attrNameLst>
                                          <p:attrName>style.visibility</p:attrName>
                                        </p:attrNameLst>
                                      </p:cBhvr>
                                      <p:to>
                                        <p:strVal val="visible"/>
                                      </p:to>
                                    </p:set>
                                    <p:animEffect transition="in" filter="wipe(right)">
                                      <p:cBhvr>
                                        <p:cTn id="70" dur="500"/>
                                        <p:tgtEl>
                                          <p:spTgt spid="90"/>
                                        </p:tgtEl>
                                      </p:cBhvr>
                                    </p:animEffect>
                                  </p:childTnLst>
                                </p:cTn>
                              </p:par>
                              <p:par>
                                <p:cTn id="71" presetID="22" presetClass="entr" presetSubtype="2" fill="hold" grpId="0" nodeType="withEffect">
                                  <p:stCondLst>
                                    <p:cond delay="400"/>
                                  </p:stCondLst>
                                  <p:childTnLst>
                                    <p:set>
                                      <p:cBhvr>
                                        <p:cTn id="72" dur="1" fill="hold">
                                          <p:stCondLst>
                                            <p:cond delay="0"/>
                                          </p:stCondLst>
                                        </p:cTn>
                                        <p:tgtEl>
                                          <p:spTgt spid="91"/>
                                        </p:tgtEl>
                                        <p:attrNameLst>
                                          <p:attrName>style.visibility</p:attrName>
                                        </p:attrNameLst>
                                      </p:cBhvr>
                                      <p:to>
                                        <p:strVal val="visible"/>
                                      </p:to>
                                    </p:set>
                                    <p:animEffect transition="in" filter="wipe(right)">
                                      <p:cBhvr>
                                        <p:cTn id="73" dur="500"/>
                                        <p:tgtEl>
                                          <p:spTgt spid="91"/>
                                        </p:tgtEl>
                                      </p:cBhvr>
                                    </p:animEffect>
                                  </p:childTnLst>
                                </p:cTn>
                              </p:par>
                              <p:par>
                                <p:cTn id="74" presetID="22" presetClass="entr" presetSubtype="2" fill="hold" grpId="0" nodeType="withEffect">
                                  <p:stCondLst>
                                    <p:cond delay="500"/>
                                  </p:stCondLst>
                                  <p:childTnLst>
                                    <p:set>
                                      <p:cBhvr>
                                        <p:cTn id="75" dur="1" fill="hold">
                                          <p:stCondLst>
                                            <p:cond delay="0"/>
                                          </p:stCondLst>
                                        </p:cTn>
                                        <p:tgtEl>
                                          <p:spTgt spid="92"/>
                                        </p:tgtEl>
                                        <p:attrNameLst>
                                          <p:attrName>style.visibility</p:attrName>
                                        </p:attrNameLst>
                                      </p:cBhvr>
                                      <p:to>
                                        <p:strVal val="visible"/>
                                      </p:to>
                                    </p:set>
                                    <p:animEffect transition="in" filter="wipe(right)">
                                      <p:cBhvr>
                                        <p:cTn id="76" dur="500"/>
                                        <p:tgtEl>
                                          <p:spTgt spid="92"/>
                                        </p:tgtEl>
                                      </p:cBhvr>
                                    </p:animEffect>
                                  </p:childTnLst>
                                </p:cTn>
                              </p:par>
                              <p:par>
                                <p:cTn id="77" presetID="22" presetClass="entr" presetSubtype="2" fill="hold" grpId="0" nodeType="withEffect">
                                  <p:stCondLst>
                                    <p:cond delay="600"/>
                                  </p:stCondLst>
                                  <p:childTnLst>
                                    <p:set>
                                      <p:cBhvr>
                                        <p:cTn id="78" dur="1" fill="hold">
                                          <p:stCondLst>
                                            <p:cond delay="0"/>
                                          </p:stCondLst>
                                        </p:cTn>
                                        <p:tgtEl>
                                          <p:spTgt spid="93"/>
                                        </p:tgtEl>
                                        <p:attrNameLst>
                                          <p:attrName>style.visibility</p:attrName>
                                        </p:attrNameLst>
                                      </p:cBhvr>
                                      <p:to>
                                        <p:strVal val="visible"/>
                                      </p:to>
                                    </p:set>
                                    <p:animEffect transition="in" filter="wipe(right)">
                                      <p:cBhvr>
                                        <p:cTn id="79" dur="500"/>
                                        <p:tgtEl>
                                          <p:spTgt spid="93"/>
                                        </p:tgtEl>
                                      </p:cBhvr>
                                    </p:animEffect>
                                  </p:childTnLst>
                                </p:cTn>
                              </p:par>
                            </p:childTnLst>
                          </p:cTn>
                        </p:par>
                        <p:par>
                          <p:cTn id="80" fill="hold">
                            <p:stCondLst>
                              <p:cond delay="1500"/>
                            </p:stCondLst>
                            <p:childTnLst>
                              <p:par>
                                <p:cTn id="81" presetID="22" presetClass="entr" presetSubtype="8" fill="hold" grpId="0" nodeType="afterEffect">
                                  <p:stCondLst>
                                    <p:cond delay="0"/>
                                  </p:stCondLst>
                                  <p:childTnLst>
                                    <p:set>
                                      <p:cBhvr>
                                        <p:cTn id="82" dur="1" fill="hold">
                                          <p:stCondLst>
                                            <p:cond delay="0"/>
                                          </p:stCondLst>
                                        </p:cTn>
                                        <p:tgtEl>
                                          <p:spTgt spid="108"/>
                                        </p:tgtEl>
                                        <p:attrNameLst>
                                          <p:attrName>style.visibility</p:attrName>
                                        </p:attrNameLst>
                                      </p:cBhvr>
                                      <p:to>
                                        <p:strVal val="visible"/>
                                      </p:to>
                                    </p:set>
                                    <p:animEffect transition="in" filter="wipe(left)">
                                      <p:cBhvr>
                                        <p:cTn id="83" dur="500"/>
                                        <p:tgtEl>
                                          <p:spTgt spid="108"/>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09"/>
                                        </p:tgtEl>
                                        <p:attrNameLst>
                                          <p:attrName>style.visibility</p:attrName>
                                        </p:attrNameLst>
                                      </p:cBhvr>
                                      <p:to>
                                        <p:strVal val="visible"/>
                                      </p:to>
                                    </p:set>
                                    <p:animEffect transition="in" filter="wipe(left)">
                                      <p:cBhvr>
                                        <p:cTn id="86" dur="500"/>
                                        <p:tgtEl>
                                          <p:spTgt spid="109"/>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110"/>
                                        </p:tgtEl>
                                        <p:attrNameLst>
                                          <p:attrName>style.visibility</p:attrName>
                                        </p:attrNameLst>
                                      </p:cBhvr>
                                      <p:to>
                                        <p:strVal val="visible"/>
                                      </p:to>
                                    </p:set>
                                    <p:animEffect transition="in" filter="wipe(left)">
                                      <p:cBhvr>
                                        <p:cTn id="89" dur="500"/>
                                        <p:tgtEl>
                                          <p:spTgt spid="110"/>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111"/>
                                        </p:tgtEl>
                                        <p:attrNameLst>
                                          <p:attrName>style.visibility</p:attrName>
                                        </p:attrNameLst>
                                      </p:cBhvr>
                                      <p:to>
                                        <p:strVal val="visible"/>
                                      </p:to>
                                    </p:set>
                                    <p:animEffect transition="in" filter="wipe(left)">
                                      <p:cBhvr>
                                        <p:cTn id="92" dur="500"/>
                                        <p:tgtEl>
                                          <p:spTgt spid="111"/>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112"/>
                                        </p:tgtEl>
                                        <p:attrNameLst>
                                          <p:attrName>style.visibility</p:attrName>
                                        </p:attrNameLst>
                                      </p:cBhvr>
                                      <p:to>
                                        <p:strVal val="visible"/>
                                      </p:to>
                                    </p:set>
                                    <p:animEffect transition="in" filter="wipe(left)">
                                      <p:cBhvr>
                                        <p:cTn id="95" dur="500"/>
                                        <p:tgtEl>
                                          <p:spTgt spid="112"/>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113"/>
                                        </p:tgtEl>
                                        <p:attrNameLst>
                                          <p:attrName>style.visibility</p:attrName>
                                        </p:attrNameLst>
                                      </p:cBhvr>
                                      <p:to>
                                        <p:strVal val="visible"/>
                                      </p:to>
                                    </p:set>
                                    <p:animEffect transition="in" filter="wipe(left)">
                                      <p:cBhvr>
                                        <p:cTn id="98" dur="500"/>
                                        <p:tgtEl>
                                          <p:spTgt spid="113"/>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114"/>
                                        </p:tgtEl>
                                        <p:attrNameLst>
                                          <p:attrName>style.visibility</p:attrName>
                                        </p:attrNameLst>
                                      </p:cBhvr>
                                      <p:to>
                                        <p:strVal val="visible"/>
                                      </p:to>
                                    </p:set>
                                    <p:animEffect transition="in" filter="wipe(left)">
                                      <p:cBhvr>
                                        <p:cTn id="101" dur="500"/>
                                        <p:tgtEl>
                                          <p:spTgt spid="114"/>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94"/>
                                        </p:tgtEl>
                                        <p:attrNameLst>
                                          <p:attrName>style.visibility</p:attrName>
                                        </p:attrNameLst>
                                      </p:cBhvr>
                                      <p:to>
                                        <p:strVal val="visible"/>
                                      </p:to>
                                    </p:set>
                                    <p:animEffect transition="in" filter="wipe(right)">
                                      <p:cBhvr>
                                        <p:cTn id="104" dur="500"/>
                                        <p:tgtEl>
                                          <p:spTgt spid="94"/>
                                        </p:tgtEl>
                                      </p:cBhvr>
                                    </p:animEffect>
                                  </p:childTnLst>
                                </p:cTn>
                              </p:par>
                              <p:par>
                                <p:cTn id="105" presetID="22" presetClass="entr" presetSubtype="2" fill="hold" grpId="0" nodeType="withEffect">
                                  <p:stCondLst>
                                    <p:cond delay="0"/>
                                  </p:stCondLst>
                                  <p:childTnLst>
                                    <p:set>
                                      <p:cBhvr>
                                        <p:cTn id="106" dur="1" fill="hold">
                                          <p:stCondLst>
                                            <p:cond delay="0"/>
                                          </p:stCondLst>
                                        </p:cTn>
                                        <p:tgtEl>
                                          <p:spTgt spid="95"/>
                                        </p:tgtEl>
                                        <p:attrNameLst>
                                          <p:attrName>style.visibility</p:attrName>
                                        </p:attrNameLst>
                                      </p:cBhvr>
                                      <p:to>
                                        <p:strVal val="visible"/>
                                      </p:to>
                                    </p:set>
                                    <p:animEffect transition="in" filter="wipe(right)">
                                      <p:cBhvr>
                                        <p:cTn id="107" dur="500"/>
                                        <p:tgtEl>
                                          <p:spTgt spid="95"/>
                                        </p:tgtEl>
                                      </p:cBhvr>
                                    </p:animEffect>
                                  </p:childTnLst>
                                </p:cTn>
                              </p:par>
                              <p:par>
                                <p:cTn id="108" presetID="22" presetClass="entr" presetSubtype="2" fill="hold" grpId="0" nodeType="withEffect">
                                  <p:stCondLst>
                                    <p:cond delay="0"/>
                                  </p:stCondLst>
                                  <p:childTnLst>
                                    <p:set>
                                      <p:cBhvr>
                                        <p:cTn id="109" dur="1" fill="hold">
                                          <p:stCondLst>
                                            <p:cond delay="0"/>
                                          </p:stCondLst>
                                        </p:cTn>
                                        <p:tgtEl>
                                          <p:spTgt spid="96"/>
                                        </p:tgtEl>
                                        <p:attrNameLst>
                                          <p:attrName>style.visibility</p:attrName>
                                        </p:attrNameLst>
                                      </p:cBhvr>
                                      <p:to>
                                        <p:strVal val="visible"/>
                                      </p:to>
                                    </p:set>
                                    <p:animEffect transition="in" filter="wipe(right)">
                                      <p:cBhvr>
                                        <p:cTn id="110" dur="500"/>
                                        <p:tgtEl>
                                          <p:spTgt spid="96"/>
                                        </p:tgtEl>
                                      </p:cBhvr>
                                    </p:animEffect>
                                  </p:childTnLst>
                                </p:cTn>
                              </p:par>
                              <p:par>
                                <p:cTn id="111" presetID="22" presetClass="entr" presetSubtype="2" fill="hold" grpId="0" nodeType="withEffect">
                                  <p:stCondLst>
                                    <p:cond delay="0"/>
                                  </p:stCondLst>
                                  <p:childTnLst>
                                    <p:set>
                                      <p:cBhvr>
                                        <p:cTn id="112" dur="1" fill="hold">
                                          <p:stCondLst>
                                            <p:cond delay="0"/>
                                          </p:stCondLst>
                                        </p:cTn>
                                        <p:tgtEl>
                                          <p:spTgt spid="97"/>
                                        </p:tgtEl>
                                        <p:attrNameLst>
                                          <p:attrName>style.visibility</p:attrName>
                                        </p:attrNameLst>
                                      </p:cBhvr>
                                      <p:to>
                                        <p:strVal val="visible"/>
                                      </p:to>
                                    </p:set>
                                    <p:animEffect transition="in" filter="wipe(right)">
                                      <p:cBhvr>
                                        <p:cTn id="113" dur="500"/>
                                        <p:tgtEl>
                                          <p:spTgt spid="97"/>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98"/>
                                        </p:tgtEl>
                                        <p:attrNameLst>
                                          <p:attrName>style.visibility</p:attrName>
                                        </p:attrNameLst>
                                      </p:cBhvr>
                                      <p:to>
                                        <p:strVal val="visible"/>
                                      </p:to>
                                    </p:set>
                                    <p:animEffect transition="in" filter="wipe(right)">
                                      <p:cBhvr>
                                        <p:cTn id="116" dur="500"/>
                                        <p:tgtEl>
                                          <p:spTgt spid="98"/>
                                        </p:tgtEl>
                                      </p:cBhvr>
                                    </p:animEffect>
                                  </p:childTnLst>
                                </p:cTn>
                              </p:par>
                              <p:par>
                                <p:cTn id="117" presetID="22" presetClass="entr" presetSubtype="2" fill="hold" grpId="0" nodeType="withEffect">
                                  <p:stCondLst>
                                    <p:cond delay="0"/>
                                  </p:stCondLst>
                                  <p:childTnLst>
                                    <p:set>
                                      <p:cBhvr>
                                        <p:cTn id="118" dur="1" fill="hold">
                                          <p:stCondLst>
                                            <p:cond delay="0"/>
                                          </p:stCondLst>
                                        </p:cTn>
                                        <p:tgtEl>
                                          <p:spTgt spid="99"/>
                                        </p:tgtEl>
                                        <p:attrNameLst>
                                          <p:attrName>style.visibility</p:attrName>
                                        </p:attrNameLst>
                                      </p:cBhvr>
                                      <p:to>
                                        <p:strVal val="visible"/>
                                      </p:to>
                                    </p:set>
                                    <p:animEffect transition="in" filter="wipe(right)">
                                      <p:cBhvr>
                                        <p:cTn id="119" dur="500"/>
                                        <p:tgtEl>
                                          <p:spTgt spid="99"/>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100"/>
                                        </p:tgtEl>
                                        <p:attrNameLst>
                                          <p:attrName>style.visibility</p:attrName>
                                        </p:attrNameLst>
                                      </p:cBhvr>
                                      <p:to>
                                        <p:strVal val="visible"/>
                                      </p:to>
                                    </p:set>
                                    <p:animEffect transition="in" filter="wipe(right)">
                                      <p:cBhvr>
                                        <p:cTn id="122" dur="500"/>
                                        <p:tgtEl>
                                          <p:spTgt spid="100"/>
                                        </p:tgtEl>
                                      </p:cBhvr>
                                    </p:animEffect>
                                  </p:childTnLst>
                                </p:cTn>
                              </p:par>
                            </p:childTnLst>
                          </p:cTn>
                        </p:par>
                        <p:par>
                          <p:cTn id="123" fill="hold">
                            <p:stCondLst>
                              <p:cond delay="2000"/>
                            </p:stCondLst>
                            <p:childTnLst>
                              <p:par>
                                <p:cTn id="124" presetID="10" presetClass="entr" presetSubtype="0" fill="hold" nodeType="afterEffect">
                                  <p:stCondLst>
                                    <p:cond delay="0"/>
                                  </p:stCondLst>
                                  <p:childTnLst>
                                    <p:set>
                                      <p:cBhvr>
                                        <p:cTn id="125" dur="1" fill="hold">
                                          <p:stCondLst>
                                            <p:cond delay="0"/>
                                          </p:stCondLst>
                                        </p:cTn>
                                        <p:tgtEl>
                                          <p:spTgt spid="43"/>
                                        </p:tgtEl>
                                        <p:attrNameLst>
                                          <p:attrName>style.visibility</p:attrName>
                                        </p:attrNameLst>
                                      </p:cBhvr>
                                      <p:to>
                                        <p:strVal val="visible"/>
                                      </p:to>
                                    </p:set>
                                    <p:animEffect transition="in" filter="fade">
                                      <p:cBhvr>
                                        <p:cTn id="126" dur="500"/>
                                        <p:tgtEl>
                                          <p:spTgt spid="43"/>
                                        </p:tgtEl>
                                      </p:cBhvr>
                                    </p:animEffect>
                                  </p:childTnLst>
                                </p:cTn>
                              </p:par>
                              <p:par>
                                <p:cTn id="127" presetID="10" presetClass="entr" presetSubtype="0" fill="hold" nodeType="withEffect">
                                  <p:stCondLst>
                                    <p:cond delay="0"/>
                                  </p:stCondLst>
                                  <p:childTnLst>
                                    <p:set>
                                      <p:cBhvr>
                                        <p:cTn id="128" dur="1" fill="hold">
                                          <p:stCondLst>
                                            <p:cond delay="0"/>
                                          </p:stCondLst>
                                        </p:cTn>
                                        <p:tgtEl>
                                          <p:spTgt spid="55"/>
                                        </p:tgtEl>
                                        <p:attrNameLst>
                                          <p:attrName>style.visibility</p:attrName>
                                        </p:attrNameLst>
                                      </p:cBhvr>
                                      <p:to>
                                        <p:strVal val="visible"/>
                                      </p:to>
                                    </p:set>
                                    <p:animEffect transition="in" filter="fade">
                                      <p:cBhvr>
                                        <p:cTn id="129" dur="500"/>
                                        <p:tgtEl>
                                          <p:spTgt spid="55"/>
                                        </p:tgtEl>
                                      </p:cBhvr>
                                    </p:animEffect>
                                  </p:childTnLst>
                                </p:cTn>
                              </p:par>
                            </p:childTnLst>
                          </p:cTn>
                        </p:par>
                        <p:par>
                          <p:cTn id="130" fill="hold">
                            <p:stCondLst>
                              <p:cond delay="2500"/>
                            </p:stCondLst>
                            <p:childTnLst>
                              <p:par>
                                <p:cTn id="131" presetID="12" presetClass="entr" presetSubtype="4" fill="hold" grpId="0" nodeType="afterEffect">
                                  <p:stCondLst>
                                    <p:cond delay="0"/>
                                  </p:stCondLst>
                                  <p:childTnLst>
                                    <p:set>
                                      <p:cBhvr>
                                        <p:cTn id="132" dur="1" fill="hold">
                                          <p:stCondLst>
                                            <p:cond delay="0"/>
                                          </p:stCondLst>
                                        </p:cTn>
                                        <p:tgtEl>
                                          <p:spTgt spid="67"/>
                                        </p:tgtEl>
                                        <p:attrNameLst>
                                          <p:attrName>style.visibility</p:attrName>
                                        </p:attrNameLst>
                                      </p:cBhvr>
                                      <p:to>
                                        <p:strVal val="visible"/>
                                      </p:to>
                                    </p:set>
                                    <p:anim calcmode="lin" valueType="num">
                                      <p:cBhvr additive="base">
                                        <p:cTn id="133" dur="500"/>
                                        <p:tgtEl>
                                          <p:spTgt spid="67"/>
                                        </p:tgtEl>
                                        <p:attrNameLst>
                                          <p:attrName>ppt_y</p:attrName>
                                        </p:attrNameLst>
                                      </p:cBhvr>
                                      <p:tavLst>
                                        <p:tav tm="0">
                                          <p:val>
                                            <p:strVal val="#ppt_y+#ppt_h*1.125000"/>
                                          </p:val>
                                        </p:tav>
                                        <p:tav tm="100000">
                                          <p:val>
                                            <p:strVal val="#ppt_y"/>
                                          </p:val>
                                        </p:tav>
                                      </p:tavLst>
                                    </p:anim>
                                    <p:animEffect transition="in" filter="wipe(up)">
                                      <p:cBhvr>
                                        <p:cTn id="134" dur="500"/>
                                        <p:tgtEl>
                                          <p:spTgt spid="67"/>
                                        </p:tgtEl>
                                      </p:cBhvr>
                                    </p:animEffect>
                                  </p:childTnLst>
                                </p:cTn>
                              </p:par>
                              <p:par>
                                <p:cTn id="135" presetID="12" presetClass="entr" presetSubtype="4" fill="hold" grpId="0" nodeType="withEffect">
                                  <p:stCondLst>
                                    <p:cond delay="100"/>
                                  </p:stCondLst>
                                  <p:childTnLst>
                                    <p:set>
                                      <p:cBhvr>
                                        <p:cTn id="136" dur="1" fill="hold">
                                          <p:stCondLst>
                                            <p:cond delay="0"/>
                                          </p:stCondLst>
                                        </p:cTn>
                                        <p:tgtEl>
                                          <p:spTgt spid="68"/>
                                        </p:tgtEl>
                                        <p:attrNameLst>
                                          <p:attrName>style.visibility</p:attrName>
                                        </p:attrNameLst>
                                      </p:cBhvr>
                                      <p:to>
                                        <p:strVal val="visible"/>
                                      </p:to>
                                    </p:set>
                                    <p:anim calcmode="lin" valueType="num">
                                      <p:cBhvr additive="base">
                                        <p:cTn id="137" dur="500"/>
                                        <p:tgtEl>
                                          <p:spTgt spid="68"/>
                                        </p:tgtEl>
                                        <p:attrNameLst>
                                          <p:attrName>ppt_y</p:attrName>
                                        </p:attrNameLst>
                                      </p:cBhvr>
                                      <p:tavLst>
                                        <p:tav tm="0">
                                          <p:val>
                                            <p:strVal val="#ppt_y+#ppt_h*1.125000"/>
                                          </p:val>
                                        </p:tav>
                                        <p:tav tm="100000">
                                          <p:val>
                                            <p:strVal val="#ppt_y"/>
                                          </p:val>
                                        </p:tav>
                                      </p:tavLst>
                                    </p:anim>
                                    <p:animEffect transition="in" filter="wipe(up)">
                                      <p:cBhvr>
                                        <p:cTn id="138" dur="500"/>
                                        <p:tgtEl>
                                          <p:spTgt spid="68"/>
                                        </p:tgtEl>
                                      </p:cBhvr>
                                    </p:animEffect>
                                  </p:childTnLst>
                                </p:cTn>
                              </p:par>
                              <p:par>
                                <p:cTn id="139" presetID="12" presetClass="entr" presetSubtype="4" fill="hold" grpId="0" nodeType="withEffect">
                                  <p:stCondLst>
                                    <p:cond delay="200"/>
                                  </p:stCondLst>
                                  <p:childTnLst>
                                    <p:set>
                                      <p:cBhvr>
                                        <p:cTn id="140" dur="1" fill="hold">
                                          <p:stCondLst>
                                            <p:cond delay="0"/>
                                          </p:stCondLst>
                                        </p:cTn>
                                        <p:tgtEl>
                                          <p:spTgt spid="69"/>
                                        </p:tgtEl>
                                        <p:attrNameLst>
                                          <p:attrName>style.visibility</p:attrName>
                                        </p:attrNameLst>
                                      </p:cBhvr>
                                      <p:to>
                                        <p:strVal val="visible"/>
                                      </p:to>
                                    </p:set>
                                    <p:anim calcmode="lin" valueType="num">
                                      <p:cBhvr additive="base">
                                        <p:cTn id="141" dur="500"/>
                                        <p:tgtEl>
                                          <p:spTgt spid="69"/>
                                        </p:tgtEl>
                                        <p:attrNameLst>
                                          <p:attrName>ppt_y</p:attrName>
                                        </p:attrNameLst>
                                      </p:cBhvr>
                                      <p:tavLst>
                                        <p:tav tm="0">
                                          <p:val>
                                            <p:strVal val="#ppt_y+#ppt_h*1.125000"/>
                                          </p:val>
                                        </p:tav>
                                        <p:tav tm="100000">
                                          <p:val>
                                            <p:strVal val="#ppt_y"/>
                                          </p:val>
                                        </p:tav>
                                      </p:tavLst>
                                    </p:anim>
                                    <p:animEffect transition="in" filter="wipe(up)">
                                      <p:cBhvr>
                                        <p:cTn id="142" dur="500"/>
                                        <p:tgtEl>
                                          <p:spTgt spid="69"/>
                                        </p:tgtEl>
                                      </p:cBhvr>
                                    </p:animEffect>
                                  </p:childTnLst>
                                </p:cTn>
                              </p:par>
                              <p:par>
                                <p:cTn id="143" presetID="12" presetClass="entr" presetSubtype="4" fill="hold" grpId="0" nodeType="withEffect">
                                  <p:stCondLst>
                                    <p:cond delay="300"/>
                                  </p:stCondLst>
                                  <p:childTnLst>
                                    <p:set>
                                      <p:cBhvr>
                                        <p:cTn id="144" dur="1" fill="hold">
                                          <p:stCondLst>
                                            <p:cond delay="0"/>
                                          </p:stCondLst>
                                        </p:cTn>
                                        <p:tgtEl>
                                          <p:spTgt spid="70"/>
                                        </p:tgtEl>
                                        <p:attrNameLst>
                                          <p:attrName>style.visibility</p:attrName>
                                        </p:attrNameLst>
                                      </p:cBhvr>
                                      <p:to>
                                        <p:strVal val="visible"/>
                                      </p:to>
                                    </p:set>
                                    <p:anim calcmode="lin" valueType="num">
                                      <p:cBhvr additive="base">
                                        <p:cTn id="145" dur="500"/>
                                        <p:tgtEl>
                                          <p:spTgt spid="70"/>
                                        </p:tgtEl>
                                        <p:attrNameLst>
                                          <p:attrName>ppt_y</p:attrName>
                                        </p:attrNameLst>
                                      </p:cBhvr>
                                      <p:tavLst>
                                        <p:tav tm="0">
                                          <p:val>
                                            <p:strVal val="#ppt_y+#ppt_h*1.125000"/>
                                          </p:val>
                                        </p:tav>
                                        <p:tav tm="100000">
                                          <p:val>
                                            <p:strVal val="#ppt_y"/>
                                          </p:val>
                                        </p:tav>
                                      </p:tavLst>
                                    </p:anim>
                                    <p:animEffect transition="in" filter="wipe(up)">
                                      <p:cBhvr>
                                        <p:cTn id="146" dur="500"/>
                                        <p:tgtEl>
                                          <p:spTgt spid="70"/>
                                        </p:tgtEl>
                                      </p:cBhvr>
                                    </p:animEffect>
                                  </p:childTnLst>
                                </p:cTn>
                              </p:par>
                              <p:par>
                                <p:cTn id="147" presetID="12" presetClass="entr" presetSubtype="4" fill="hold" grpId="0" nodeType="withEffect">
                                  <p:stCondLst>
                                    <p:cond delay="400"/>
                                  </p:stCondLst>
                                  <p:childTnLst>
                                    <p:set>
                                      <p:cBhvr>
                                        <p:cTn id="148" dur="1" fill="hold">
                                          <p:stCondLst>
                                            <p:cond delay="0"/>
                                          </p:stCondLst>
                                        </p:cTn>
                                        <p:tgtEl>
                                          <p:spTgt spid="71"/>
                                        </p:tgtEl>
                                        <p:attrNameLst>
                                          <p:attrName>style.visibility</p:attrName>
                                        </p:attrNameLst>
                                      </p:cBhvr>
                                      <p:to>
                                        <p:strVal val="visible"/>
                                      </p:to>
                                    </p:set>
                                    <p:anim calcmode="lin" valueType="num">
                                      <p:cBhvr additive="base">
                                        <p:cTn id="149" dur="500"/>
                                        <p:tgtEl>
                                          <p:spTgt spid="71"/>
                                        </p:tgtEl>
                                        <p:attrNameLst>
                                          <p:attrName>ppt_y</p:attrName>
                                        </p:attrNameLst>
                                      </p:cBhvr>
                                      <p:tavLst>
                                        <p:tav tm="0">
                                          <p:val>
                                            <p:strVal val="#ppt_y+#ppt_h*1.125000"/>
                                          </p:val>
                                        </p:tav>
                                        <p:tav tm="100000">
                                          <p:val>
                                            <p:strVal val="#ppt_y"/>
                                          </p:val>
                                        </p:tav>
                                      </p:tavLst>
                                    </p:anim>
                                    <p:animEffect transition="in" filter="wipe(up)">
                                      <p:cBhvr>
                                        <p:cTn id="150" dur="500"/>
                                        <p:tgtEl>
                                          <p:spTgt spid="71"/>
                                        </p:tgtEl>
                                      </p:cBhvr>
                                    </p:animEffect>
                                  </p:childTnLst>
                                </p:cTn>
                              </p:par>
                              <p:par>
                                <p:cTn id="151" presetID="12" presetClass="entr" presetSubtype="4" fill="hold" grpId="0" nodeType="withEffect">
                                  <p:stCondLst>
                                    <p:cond delay="500"/>
                                  </p:stCondLst>
                                  <p:childTnLst>
                                    <p:set>
                                      <p:cBhvr>
                                        <p:cTn id="152" dur="1" fill="hold">
                                          <p:stCondLst>
                                            <p:cond delay="0"/>
                                          </p:stCondLst>
                                        </p:cTn>
                                        <p:tgtEl>
                                          <p:spTgt spid="72"/>
                                        </p:tgtEl>
                                        <p:attrNameLst>
                                          <p:attrName>style.visibility</p:attrName>
                                        </p:attrNameLst>
                                      </p:cBhvr>
                                      <p:to>
                                        <p:strVal val="visible"/>
                                      </p:to>
                                    </p:set>
                                    <p:anim calcmode="lin" valueType="num">
                                      <p:cBhvr additive="base">
                                        <p:cTn id="153" dur="500"/>
                                        <p:tgtEl>
                                          <p:spTgt spid="72"/>
                                        </p:tgtEl>
                                        <p:attrNameLst>
                                          <p:attrName>ppt_y</p:attrName>
                                        </p:attrNameLst>
                                      </p:cBhvr>
                                      <p:tavLst>
                                        <p:tav tm="0">
                                          <p:val>
                                            <p:strVal val="#ppt_y+#ppt_h*1.125000"/>
                                          </p:val>
                                        </p:tav>
                                        <p:tav tm="100000">
                                          <p:val>
                                            <p:strVal val="#ppt_y"/>
                                          </p:val>
                                        </p:tav>
                                      </p:tavLst>
                                    </p:anim>
                                    <p:animEffect transition="in" filter="wipe(up)">
                                      <p:cBhvr>
                                        <p:cTn id="154" dur="500"/>
                                        <p:tgtEl>
                                          <p:spTgt spid="72"/>
                                        </p:tgtEl>
                                      </p:cBhvr>
                                    </p:animEffect>
                                  </p:childTnLst>
                                </p:cTn>
                              </p:par>
                              <p:par>
                                <p:cTn id="155" presetID="12" presetClass="entr" presetSubtype="4" fill="hold" grpId="0" nodeType="withEffect">
                                  <p:stCondLst>
                                    <p:cond delay="600"/>
                                  </p:stCondLst>
                                  <p:childTnLst>
                                    <p:set>
                                      <p:cBhvr>
                                        <p:cTn id="156" dur="1" fill="hold">
                                          <p:stCondLst>
                                            <p:cond delay="0"/>
                                          </p:stCondLst>
                                        </p:cTn>
                                        <p:tgtEl>
                                          <p:spTgt spid="73"/>
                                        </p:tgtEl>
                                        <p:attrNameLst>
                                          <p:attrName>style.visibility</p:attrName>
                                        </p:attrNameLst>
                                      </p:cBhvr>
                                      <p:to>
                                        <p:strVal val="visible"/>
                                      </p:to>
                                    </p:set>
                                    <p:anim calcmode="lin" valueType="num">
                                      <p:cBhvr additive="base">
                                        <p:cTn id="157" dur="500"/>
                                        <p:tgtEl>
                                          <p:spTgt spid="73"/>
                                        </p:tgtEl>
                                        <p:attrNameLst>
                                          <p:attrName>ppt_y</p:attrName>
                                        </p:attrNameLst>
                                      </p:cBhvr>
                                      <p:tavLst>
                                        <p:tav tm="0">
                                          <p:val>
                                            <p:strVal val="#ppt_y+#ppt_h*1.125000"/>
                                          </p:val>
                                        </p:tav>
                                        <p:tav tm="100000">
                                          <p:val>
                                            <p:strVal val="#ppt_y"/>
                                          </p:val>
                                        </p:tav>
                                      </p:tavLst>
                                    </p:anim>
                                    <p:animEffect transition="in" filter="wipe(up)">
                                      <p:cBhvr>
                                        <p:cTn id="158" dur="500"/>
                                        <p:tgtEl>
                                          <p:spTgt spid="73"/>
                                        </p:tgtEl>
                                      </p:cBhvr>
                                    </p:animEffect>
                                  </p:childTnLst>
                                </p:cTn>
                              </p:par>
                              <p:par>
                                <p:cTn id="159" presetID="12" presetClass="entr" presetSubtype="4" fill="hold" grpId="0" nodeType="withEffect">
                                  <p:stCondLst>
                                    <p:cond delay="700"/>
                                  </p:stCondLst>
                                  <p:childTnLst>
                                    <p:set>
                                      <p:cBhvr>
                                        <p:cTn id="160" dur="1" fill="hold">
                                          <p:stCondLst>
                                            <p:cond delay="0"/>
                                          </p:stCondLst>
                                        </p:cTn>
                                        <p:tgtEl>
                                          <p:spTgt spid="74"/>
                                        </p:tgtEl>
                                        <p:attrNameLst>
                                          <p:attrName>style.visibility</p:attrName>
                                        </p:attrNameLst>
                                      </p:cBhvr>
                                      <p:to>
                                        <p:strVal val="visible"/>
                                      </p:to>
                                    </p:set>
                                    <p:anim calcmode="lin" valueType="num">
                                      <p:cBhvr additive="base">
                                        <p:cTn id="161" dur="500"/>
                                        <p:tgtEl>
                                          <p:spTgt spid="74"/>
                                        </p:tgtEl>
                                        <p:attrNameLst>
                                          <p:attrName>ppt_y</p:attrName>
                                        </p:attrNameLst>
                                      </p:cBhvr>
                                      <p:tavLst>
                                        <p:tav tm="0">
                                          <p:val>
                                            <p:strVal val="#ppt_y+#ppt_h*1.125000"/>
                                          </p:val>
                                        </p:tav>
                                        <p:tav tm="100000">
                                          <p:val>
                                            <p:strVal val="#ppt_y"/>
                                          </p:val>
                                        </p:tav>
                                      </p:tavLst>
                                    </p:anim>
                                    <p:animEffect transition="in" filter="wipe(up)">
                                      <p:cBhvr>
                                        <p:cTn id="162" dur="500"/>
                                        <p:tgtEl>
                                          <p:spTgt spid="74"/>
                                        </p:tgtEl>
                                      </p:cBhvr>
                                    </p:animEffect>
                                  </p:childTnLst>
                                </p:cTn>
                              </p:par>
                              <p:par>
                                <p:cTn id="163" presetID="12" presetClass="entr" presetSubtype="4" fill="hold" grpId="0" nodeType="withEffect">
                                  <p:stCondLst>
                                    <p:cond delay="800"/>
                                  </p:stCondLst>
                                  <p:childTnLst>
                                    <p:set>
                                      <p:cBhvr>
                                        <p:cTn id="164" dur="1" fill="hold">
                                          <p:stCondLst>
                                            <p:cond delay="0"/>
                                          </p:stCondLst>
                                        </p:cTn>
                                        <p:tgtEl>
                                          <p:spTgt spid="75"/>
                                        </p:tgtEl>
                                        <p:attrNameLst>
                                          <p:attrName>style.visibility</p:attrName>
                                        </p:attrNameLst>
                                      </p:cBhvr>
                                      <p:to>
                                        <p:strVal val="visible"/>
                                      </p:to>
                                    </p:set>
                                    <p:anim calcmode="lin" valueType="num">
                                      <p:cBhvr additive="base">
                                        <p:cTn id="165" dur="500"/>
                                        <p:tgtEl>
                                          <p:spTgt spid="75"/>
                                        </p:tgtEl>
                                        <p:attrNameLst>
                                          <p:attrName>ppt_y</p:attrName>
                                        </p:attrNameLst>
                                      </p:cBhvr>
                                      <p:tavLst>
                                        <p:tav tm="0">
                                          <p:val>
                                            <p:strVal val="#ppt_y+#ppt_h*1.125000"/>
                                          </p:val>
                                        </p:tav>
                                        <p:tav tm="100000">
                                          <p:val>
                                            <p:strVal val="#ppt_y"/>
                                          </p:val>
                                        </p:tav>
                                      </p:tavLst>
                                    </p:anim>
                                    <p:animEffect transition="in" filter="wipe(up)">
                                      <p:cBhvr>
                                        <p:cTn id="166" dur="500"/>
                                        <p:tgtEl>
                                          <p:spTgt spid="75"/>
                                        </p:tgtEl>
                                      </p:cBhvr>
                                    </p:animEffect>
                                  </p:childTnLst>
                                </p:cTn>
                              </p:par>
                              <p:par>
                                <p:cTn id="167" presetID="12" presetClass="entr" presetSubtype="4" fill="hold" grpId="0" nodeType="withEffect">
                                  <p:stCondLst>
                                    <p:cond delay="900"/>
                                  </p:stCondLst>
                                  <p:childTnLst>
                                    <p:set>
                                      <p:cBhvr>
                                        <p:cTn id="168" dur="1" fill="hold">
                                          <p:stCondLst>
                                            <p:cond delay="0"/>
                                          </p:stCondLst>
                                        </p:cTn>
                                        <p:tgtEl>
                                          <p:spTgt spid="76"/>
                                        </p:tgtEl>
                                        <p:attrNameLst>
                                          <p:attrName>style.visibility</p:attrName>
                                        </p:attrNameLst>
                                      </p:cBhvr>
                                      <p:to>
                                        <p:strVal val="visible"/>
                                      </p:to>
                                    </p:set>
                                    <p:anim calcmode="lin" valueType="num">
                                      <p:cBhvr additive="base">
                                        <p:cTn id="169" dur="500"/>
                                        <p:tgtEl>
                                          <p:spTgt spid="76"/>
                                        </p:tgtEl>
                                        <p:attrNameLst>
                                          <p:attrName>ppt_y</p:attrName>
                                        </p:attrNameLst>
                                      </p:cBhvr>
                                      <p:tavLst>
                                        <p:tav tm="0">
                                          <p:val>
                                            <p:strVal val="#ppt_y+#ppt_h*1.125000"/>
                                          </p:val>
                                        </p:tav>
                                        <p:tav tm="100000">
                                          <p:val>
                                            <p:strVal val="#ppt_y"/>
                                          </p:val>
                                        </p:tav>
                                      </p:tavLst>
                                    </p:anim>
                                    <p:animEffect transition="in" filter="wipe(up)">
                                      <p:cBhvr>
                                        <p:cTn id="170" dur="500"/>
                                        <p:tgtEl>
                                          <p:spTgt spid="76"/>
                                        </p:tgtEl>
                                      </p:cBhvr>
                                    </p:animEffect>
                                  </p:childTnLst>
                                </p:cTn>
                              </p:par>
                              <p:par>
                                <p:cTn id="171" presetID="12" presetClass="entr" presetSubtype="4" fill="hold" grpId="0" nodeType="withEffect">
                                  <p:stCondLst>
                                    <p:cond delay="0"/>
                                  </p:stCondLst>
                                  <p:childTnLst>
                                    <p:set>
                                      <p:cBhvr>
                                        <p:cTn id="172" dur="1" fill="hold">
                                          <p:stCondLst>
                                            <p:cond delay="0"/>
                                          </p:stCondLst>
                                        </p:cTn>
                                        <p:tgtEl>
                                          <p:spTgt spid="77"/>
                                        </p:tgtEl>
                                        <p:attrNameLst>
                                          <p:attrName>style.visibility</p:attrName>
                                        </p:attrNameLst>
                                      </p:cBhvr>
                                      <p:to>
                                        <p:strVal val="visible"/>
                                      </p:to>
                                    </p:set>
                                    <p:anim calcmode="lin" valueType="num">
                                      <p:cBhvr additive="base">
                                        <p:cTn id="173" dur="500"/>
                                        <p:tgtEl>
                                          <p:spTgt spid="77"/>
                                        </p:tgtEl>
                                        <p:attrNameLst>
                                          <p:attrName>ppt_y</p:attrName>
                                        </p:attrNameLst>
                                      </p:cBhvr>
                                      <p:tavLst>
                                        <p:tav tm="0">
                                          <p:val>
                                            <p:strVal val="#ppt_y+#ppt_h*1.125000"/>
                                          </p:val>
                                        </p:tav>
                                        <p:tav tm="100000">
                                          <p:val>
                                            <p:strVal val="#ppt_y"/>
                                          </p:val>
                                        </p:tav>
                                      </p:tavLst>
                                    </p:anim>
                                    <p:animEffect transition="in" filter="wipe(up)">
                                      <p:cBhvr>
                                        <p:cTn id="174" dur="500"/>
                                        <p:tgtEl>
                                          <p:spTgt spid="77"/>
                                        </p:tgtEl>
                                      </p:cBhvr>
                                    </p:animEffect>
                                  </p:childTnLst>
                                </p:cTn>
                              </p:par>
                              <p:par>
                                <p:cTn id="175" presetID="12" presetClass="entr" presetSubtype="4" fill="hold" grpId="0" nodeType="withEffect">
                                  <p:stCondLst>
                                    <p:cond delay="100"/>
                                  </p:stCondLst>
                                  <p:childTnLst>
                                    <p:set>
                                      <p:cBhvr>
                                        <p:cTn id="176" dur="1" fill="hold">
                                          <p:stCondLst>
                                            <p:cond delay="0"/>
                                          </p:stCondLst>
                                        </p:cTn>
                                        <p:tgtEl>
                                          <p:spTgt spid="78"/>
                                        </p:tgtEl>
                                        <p:attrNameLst>
                                          <p:attrName>style.visibility</p:attrName>
                                        </p:attrNameLst>
                                      </p:cBhvr>
                                      <p:to>
                                        <p:strVal val="visible"/>
                                      </p:to>
                                    </p:set>
                                    <p:anim calcmode="lin" valueType="num">
                                      <p:cBhvr additive="base">
                                        <p:cTn id="177" dur="500"/>
                                        <p:tgtEl>
                                          <p:spTgt spid="78"/>
                                        </p:tgtEl>
                                        <p:attrNameLst>
                                          <p:attrName>ppt_y</p:attrName>
                                        </p:attrNameLst>
                                      </p:cBhvr>
                                      <p:tavLst>
                                        <p:tav tm="0">
                                          <p:val>
                                            <p:strVal val="#ppt_y+#ppt_h*1.125000"/>
                                          </p:val>
                                        </p:tav>
                                        <p:tav tm="100000">
                                          <p:val>
                                            <p:strVal val="#ppt_y"/>
                                          </p:val>
                                        </p:tav>
                                      </p:tavLst>
                                    </p:anim>
                                    <p:animEffect transition="in" filter="wipe(up)">
                                      <p:cBhvr>
                                        <p:cTn id="178" dur="500"/>
                                        <p:tgtEl>
                                          <p:spTgt spid="78"/>
                                        </p:tgtEl>
                                      </p:cBhvr>
                                    </p:animEffect>
                                  </p:childTnLst>
                                </p:cTn>
                              </p:par>
                              <p:par>
                                <p:cTn id="179" presetID="12" presetClass="entr" presetSubtype="4" fill="hold" grpId="0" nodeType="withEffect">
                                  <p:stCondLst>
                                    <p:cond delay="200"/>
                                  </p:stCondLst>
                                  <p:childTnLst>
                                    <p:set>
                                      <p:cBhvr>
                                        <p:cTn id="180" dur="1" fill="hold">
                                          <p:stCondLst>
                                            <p:cond delay="0"/>
                                          </p:stCondLst>
                                        </p:cTn>
                                        <p:tgtEl>
                                          <p:spTgt spid="79"/>
                                        </p:tgtEl>
                                        <p:attrNameLst>
                                          <p:attrName>style.visibility</p:attrName>
                                        </p:attrNameLst>
                                      </p:cBhvr>
                                      <p:to>
                                        <p:strVal val="visible"/>
                                      </p:to>
                                    </p:set>
                                    <p:anim calcmode="lin" valueType="num">
                                      <p:cBhvr additive="base">
                                        <p:cTn id="181" dur="500"/>
                                        <p:tgtEl>
                                          <p:spTgt spid="79"/>
                                        </p:tgtEl>
                                        <p:attrNameLst>
                                          <p:attrName>ppt_y</p:attrName>
                                        </p:attrNameLst>
                                      </p:cBhvr>
                                      <p:tavLst>
                                        <p:tav tm="0">
                                          <p:val>
                                            <p:strVal val="#ppt_y+#ppt_h*1.125000"/>
                                          </p:val>
                                        </p:tav>
                                        <p:tav tm="100000">
                                          <p:val>
                                            <p:strVal val="#ppt_y"/>
                                          </p:val>
                                        </p:tav>
                                      </p:tavLst>
                                    </p:anim>
                                    <p:animEffect transition="in" filter="wipe(up)">
                                      <p:cBhvr>
                                        <p:cTn id="182" dur="500"/>
                                        <p:tgtEl>
                                          <p:spTgt spid="79"/>
                                        </p:tgtEl>
                                      </p:cBhvr>
                                    </p:animEffect>
                                  </p:childTnLst>
                                </p:cTn>
                              </p:par>
                              <p:par>
                                <p:cTn id="183" presetID="12" presetClass="entr" presetSubtype="4" fill="hold" grpId="0" nodeType="withEffect">
                                  <p:stCondLst>
                                    <p:cond delay="300"/>
                                  </p:stCondLst>
                                  <p:childTnLst>
                                    <p:set>
                                      <p:cBhvr>
                                        <p:cTn id="184" dur="1" fill="hold">
                                          <p:stCondLst>
                                            <p:cond delay="0"/>
                                          </p:stCondLst>
                                        </p:cTn>
                                        <p:tgtEl>
                                          <p:spTgt spid="80"/>
                                        </p:tgtEl>
                                        <p:attrNameLst>
                                          <p:attrName>style.visibility</p:attrName>
                                        </p:attrNameLst>
                                      </p:cBhvr>
                                      <p:to>
                                        <p:strVal val="visible"/>
                                      </p:to>
                                    </p:set>
                                    <p:anim calcmode="lin" valueType="num">
                                      <p:cBhvr additive="base">
                                        <p:cTn id="185" dur="500"/>
                                        <p:tgtEl>
                                          <p:spTgt spid="80"/>
                                        </p:tgtEl>
                                        <p:attrNameLst>
                                          <p:attrName>ppt_y</p:attrName>
                                        </p:attrNameLst>
                                      </p:cBhvr>
                                      <p:tavLst>
                                        <p:tav tm="0">
                                          <p:val>
                                            <p:strVal val="#ppt_y+#ppt_h*1.125000"/>
                                          </p:val>
                                        </p:tav>
                                        <p:tav tm="100000">
                                          <p:val>
                                            <p:strVal val="#ppt_y"/>
                                          </p:val>
                                        </p:tav>
                                      </p:tavLst>
                                    </p:anim>
                                    <p:animEffect transition="in" filter="wipe(up)">
                                      <p:cBhvr>
                                        <p:cTn id="186" dur="500"/>
                                        <p:tgtEl>
                                          <p:spTgt spid="80"/>
                                        </p:tgtEl>
                                      </p:cBhvr>
                                    </p:animEffect>
                                  </p:childTnLst>
                                </p:cTn>
                              </p:par>
                              <p:par>
                                <p:cTn id="187" presetID="12" presetClass="entr" presetSubtype="4" fill="hold" grpId="0" nodeType="withEffect">
                                  <p:stCondLst>
                                    <p:cond delay="400"/>
                                  </p:stCondLst>
                                  <p:childTnLst>
                                    <p:set>
                                      <p:cBhvr>
                                        <p:cTn id="188" dur="1" fill="hold">
                                          <p:stCondLst>
                                            <p:cond delay="0"/>
                                          </p:stCondLst>
                                        </p:cTn>
                                        <p:tgtEl>
                                          <p:spTgt spid="81"/>
                                        </p:tgtEl>
                                        <p:attrNameLst>
                                          <p:attrName>style.visibility</p:attrName>
                                        </p:attrNameLst>
                                      </p:cBhvr>
                                      <p:to>
                                        <p:strVal val="visible"/>
                                      </p:to>
                                    </p:set>
                                    <p:anim calcmode="lin" valueType="num">
                                      <p:cBhvr additive="base">
                                        <p:cTn id="189" dur="500"/>
                                        <p:tgtEl>
                                          <p:spTgt spid="81"/>
                                        </p:tgtEl>
                                        <p:attrNameLst>
                                          <p:attrName>ppt_y</p:attrName>
                                        </p:attrNameLst>
                                      </p:cBhvr>
                                      <p:tavLst>
                                        <p:tav tm="0">
                                          <p:val>
                                            <p:strVal val="#ppt_y+#ppt_h*1.125000"/>
                                          </p:val>
                                        </p:tav>
                                        <p:tav tm="100000">
                                          <p:val>
                                            <p:strVal val="#ppt_y"/>
                                          </p:val>
                                        </p:tav>
                                      </p:tavLst>
                                    </p:anim>
                                    <p:animEffect transition="in" filter="wipe(up)">
                                      <p:cBhvr>
                                        <p:cTn id="190" dur="500"/>
                                        <p:tgtEl>
                                          <p:spTgt spid="81"/>
                                        </p:tgtEl>
                                      </p:cBhvr>
                                    </p:animEffect>
                                  </p:childTnLst>
                                </p:cTn>
                              </p:par>
                              <p:par>
                                <p:cTn id="191" presetID="12" presetClass="entr" presetSubtype="4" fill="hold" grpId="0" nodeType="withEffect">
                                  <p:stCondLst>
                                    <p:cond delay="500"/>
                                  </p:stCondLst>
                                  <p:childTnLst>
                                    <p:set>
                                      <p:cBhvr>
                                        <p:cTn id="192" dur="1" fill="hold">
                                          <p:stCondLst>
                                            <p:cond delay="0"/>
                                          </p:stCondLst>
                                        </p:cTn>
                                        <p:tgtEl>
                                          <p:spTgt spid="82"/>
                                        </p:tgtEl>
                                        <p:attrNameLst>
                                          <p:attrName>style.visibility</p:attrName>
                                        </p:attrNameLst>
                                      </p:cBhvr>
                                      <p:to>
                                        <p:strVal val="visible"/>
                                      </p:to>
                                    </p:set>
                                    <p:anim calcmode="lin" valueType="num">
                                      <p:cBhvr additive="base">
                                        <p:cTn id="193" dur="500"/>
                                        <p:tgtEl>
                                          <p:spTgt spid="82"/>
                                        </p:tgtEl>
                                        <p:attrNameLst>
                                          <p:attrName>ppt_y</p:attrName>
                                        </p:attrNameLst>
                                      </p:cBhvr>
                                      <p:tavLst>
                                        <p:tav tm="0">
                                          <p:val>
                                            <p:strVal val="#ppt_y+#ppt_h*1.125000"/>
                                          </p:val>
                                        </p:tav>
                                        <p:tav tm="100000">
                                          <p:val>
                                            <p:strVal val="#ppt_y"/>
                                          </p:val>
                                        </p:tav>
                                      </p:tavLst>
                                    </p:anim>
                                    <p:animEffect transition="in" filter="wipe(up)">
                                      <p:cBhvr>
                                        <p:cTn id="194" dur="500"/>
                                        <p:tgtEl>
                                          <p:spTgt spid="82"/>
                                        </p:tgtEl>
                                      </p:cBhvr>
                                    </p:animEffect>
                                  </p:childTnLst>
                                </p:cTn>
                              </p:par>
                              <p:par>
                                <p:cTn id="195" presetID="12" presetClass="entr" presetSubtype="4" fill="hold" grpId="0" nodeType="withEffect">
                                  <p:stCondLst>
                                    <p:cond delay="600"/>
                                  </p:stCondLst>
                                  <p:childTnLst>
                                    <p:set>
                                      <p:cBhvr>
                                        <p:cTn id="196" dur="1" fill="hold">
                                          <p:stCondLst>
                                            <p:cond delay="0"/>
                                          </p:stCondLst>
                                        </p:cTn>
                                        <p:tgtEl>
                                          <p:spTgt spid="83"/>
                                        </p:tgtEl>
                                        <p:attrNameLst>
                                          <p:attrName>style.visibility</p:attrName>
                                        </p:attrNameLst>
                                      </p:cBhvr>
                                      <p:to>
                                        <p:strVal val="visible"/>
                                      </p:to>
                                    </p:set>
                                    <p:anim calcmode="lin" valueType="num">
                                      <p:cBhvr additive="base">
                                        <p:cTn id="197" dur="500"/>
                                        <p:tgtEl>
                                          <p:spTgt spid="83"/>
                                        </p:tgtEl>
                                        <p:attrNameLst>
                                          <p:attrName>ppt_y</p:attrName>
                                        </p:attrNameLst>
                                      </p:cBhvr>
                                      <p:tavLst>
                                        <p:tav tm="0">
                                          <p:val>
                                            <p:strVal val="#ppt_y+#ppt_h*1.125000"/>
                                          </p:val>
                                        </p:tav>
                                        <p:tav tm="100000">
                                          <p:val>
                                            <p:strVal val="#ppt_y"/>
                                          </p:val>
                                        </p:tav>
                                      </p:tavLst>
                                    </p:anim>
                                    <p:animEffect transition="in" filter="wipe(up)">
                                      <p:cBhvr>
                                        <p:cTn id="198" dur="500"/>
                                        <p:tgtEl>
                                          <p:spTgt spid="83"/>
                                        </p:tgtEl>
                                      </p:cBhvr>
                                    </p:animEffect>
                                  </p:childTnLst>
                                </p:cTn>
                              </p:par>
                              <p:par>
                                <p:cTn id="199" presetID="12" presetClass="entr" presetSubtype="4" fill="hold" grpId="0" nodeType="withEffect">
                                  <p:stCondLst>
                                    <p:cond delay="700"/>
                                  </p:stCondLst>
                                  <p:childTnLst>
                                    <p:set>
                                      <p:cBhvr>
                                        <p:cTn id="200" dur="1" fill="hold">
                                          <p:stCondLst>
                                            <p:cond delay="0"/>
                                          </p:stCondLst>
                                        </p:cTn>
                                        <p:tgtEl>
                                          <p:spTgt spid="84"/>
                                        </p:tgtEl>
                                        <p:attrNameLst>
                                          <p:attrName>style.visibility</p:attrName>
                                        </p:attrNameLst>
                                      </p:cBhvr>
                                      <p:to>
                                        <p:strVal val="visible"/>
                                      </p:to>
                                    </p:set>
                                    <p:anim calcmode="lin" valueType="num">
                                      <p:cBhvr additive="base">
                                        <p:cTn id="201" dur="500"/>
                                        <p:tgtEl>
                                          <p:spTgt spid="84"/>
                                        </p:tgtEl>
                                        <p:attrNameLst>
                                          <p:attrName>ppt_y</p:attrName>
                                        </p:attrNameLst>
                                      </p:cBhvr>
                                      <p:tavLst>
                                        <p:tav tm="0">
                                          <p:val>
                                            <p:strVal val="#ppt_y+#ppt_h*1.125000"/>
                                          </p:val>
                                        </p:tav>
                                        <p:tav tm="100000">
                                          <p:val>
                                            <p:strVal val="#ppt_y"/>
                                          </p:val>
                                        </p:tav>
                                      </p:tavLst>
                                    </p:anim>
                                    <p:animEffect transition="in" filter="wipe(up)">
                                      <p:cBhvr>
                                        <p:cTn id="202" dur="500"/>
                                        <p:tgtEl>
                                          <p:spTgt spid="84"/>
                                        </p:tgtEl>
                                      </p:cBhvr>
                                    </p:animEffect>
                                  </p:childTnLst>
                                </p:cTn>
                              </p:par>
                              <p:par>
                                <p:cTn id="203" presetID="12" presetClass="entr" presetSubtype="4" fill="hold" grpId="0" nodeType="withEffect">
                                  <p:stCondLst>
                                    <p:cond delay="800"/>
                                  </p:stCondLst>
                                  <p:childTnLst>
                                    <p:set>
                                      <p:cBhvr>
                                        <p:cTn id="204" dur="1" fill="hold">
                                          <p:stCondLst>
                                            <p:cond delay="0"/>
                                          </p:stCondLst>
                                        </p:cTn>
                                        <p:tgtEl>
                                          <p:spTgt spid="85"/>
                                        </p:tgtEl>
                                        <p:attrNameLst>
                                          <p:attrName>style.visibility</p:attrName>
                                        </p:attrNameLst>
                                      </p:cBhvr>
                                      <p:to>
                                        <p:strVal val="visible"/>
                                      </p:to>
                                    </p:set>
                                    <p:anim calcmode="lin" valueType="num">
                                      <p:cBhvr additive="base">
                                        <p:cTn id="205" dur="500"/>
                                        <p:tgtEl>
                                          <p:spTgt spid="85"/>
                                        </p:tgtEl>
                                        <p:attrNameLst>
                                          <p:attrName>ppt_y</p:attrName>
                                        </p:attrNameLst>
                                      </p:cBhvr>
                                      <p:tavLst>
                                        <p:tav tm="0">
                                          <p:val>
                                            <p:strVal val="#ppt_y+#ppt_h*1.125000"/>
                                          </p:val>
                                        </p:tav>
                                        <p:tav tm="100000">
                                          <p:val>
                                            <p:strVal val="#ppt_y"/>
                                          </p:val>
                                        </p:tav>
                                      </p:tavLst>
                                    </p:anim>
                                    <p:animEffect transition="in" filter="wipe(up)">
                                      <p:cBhvr>
                                        <p:cTn id="206" dur="500"/>
                                        <p:tgtEl>
                                          <p:spTgt spid="85"/>
                                        </p:tgtEl>
                                      </p:cBhvr>
                                    </p:animEffect>
                                  </p:childTnLst>
                                </p:cTn>
                              </p:par>
                              <p:par>
                                <p:cTn id="207" presetID="12" presetClass="entr" presetSubtype="4" fill="hold" grpId="0" nodeType="withEffect">
                                  <p:stCondLst>
                                    <p:cond delay="900"/>
                                  </p:stCondLst>
                                  <p:childTnLst>
                                    <p:set>
                                      <p:cBhvr>
                                        <p:cTn id="208" dur="1" fill="hold">
                                          <p:stCondLst>
                                            <p:cond delay="0"/>
                                          </p:stCondLst>
                                        </p:cTn>
                                        <p:tgtEl>
                                          <p:spTgt spid="86"/>
                                        </p:tgtEl>
                                        <p:attrNameLst>
                                          <p:attrName>style.visibility</p:attrName>
                                        </p:attrNameLst>
                                      </p:cBhvr>
                                      <p:to>
                                        <p:strVal val="visible"/>
                                      </p:to>
                                    </p:set>
                                    <p:anim calcmode="lin" valueType="num">
                                      <p:cBhvr additive="base">
                                        <p:cTn id="209" dur="500"/>
                                        <p:tgtEl>
                                          <p:spTgt spid="86"/>
                                        </p:tgtEl>
                                        <p:attrNameLst>
                                          <p:attrName>ppt_y</p:attrName>
                                        </p:attrNameLst>
                                      </p:cBhvr>
                                      <p:tavLst>
                                        <p:tav tm="0">
                                          <p:val>
                                            <p:strVal val="#ppt_y+#ppt_h*1.125000"/>
                                          </p:val>
                                        </p:tav>
                                        <p:tav tm="100000">
                                          <p:val>
                                            <p:strVal val="#ppt_y"/>
                                          </p:val>
                                        </p:tav>
                                      </p:tavLst>
                                    </p:anim>
                                    <p:animEffect transition="in" filter="wipe(up)">
                                      <p:cBhvr>
                                        <p:cTn id="210"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67" grpId="0"/>
      <p:bldP spid="68" grpId="0"/>
      <p:bldP spid="69" grpId="0"/>
      <p:bldP spid="70" grpId="0"/>
      <p:bldP spid="71" grpId="0"/>
      <p:bldP spid="72" grpId="0"/>
      <p:bldP spid="73" grpId="0"/>
      <p:bldP spid="74" grpId="0"/>
      <p:bldP spid="75" grpId="0"/>
      <p:bldP spid="76" grpId="0"/>
      <p:bldP spid="77" grpId="0"/>
      <p:bldP spid="78" grpId="0"/>
      <p:bldP spid="79" grpId="0"/>
      <p:bldP spid="80" grpId="0"/>
      <p:bldP spid="81" grpId="0"/>
      <p:bldP spid="82" grpId="0"/>
      <p:bldP spid="83" grpId="0"/>
      <p:bldP spid="84" grpId="0"/>
      <p:bldP spid="85" grpId="0"/>
      <p:bldP spid="86" grpId="0"/>
      <p:bldP spid="87" grpId="0" animBg="1"/>
      <p:bldP spid="88" grpId="0" animBg="1"/>
      <p:bldP spid="89" grpId="0" animBg="1"/>
      <p:bldP spid="90" grpId="0" animBg="1"/>
      <p:bldP spid="91" grpId="0" animBg="1"/>
      <p:bldP spid="92" grpId="0" animBg="1"/>
      <p:bldP spid="93" grpId="0" animBg="1"/>
      <p:bldP spid="94" grpId="0"/>
      <p:bldP spid="95" grpId="0"/>
      <p:bldP spid="96" grpId="0"/>
      <p:bldP spid="97" grpId="0"/>
      <p:bldP spid="98" grpId="0"/>
      <p:bldP spid="99" grpId="0"/>
      <p:bldP spid="100" grpId="0"/>
      <p:bldP spid="101" grpId="0" animBg="1"/>
      <p:bldP spid="102" grpId="0" animBg="1"/>
      <p:bldP spid="103" grpId="0" animBg="1"/>
      <p:bldP spid="104" grpId="0" animBg="1"/>
      <p:bldP spid="105" grpId="0" animBg="1"/>
      <p:bldP spid="106" grpId="0" animBg="1"/>
      <p:bldP spid="107" grpId="0" animBg="1"/>
      <p:bldP spid="108" grpId="0"/>
      <p:bldP spid="109" grpId="0"/>
      <p:bldP spid="110" grpId="0"/>
      <p:bldP spid="111" grpId="0"/>
      <p:bldP spid="112" grpId="0"/>
      <p:bldP spid="113" grpId="0"/>
      <p:bldP spid="114" grpId="0"/>
      <p:bldP spid="115" grpId="0"/>
      <p:bldP spid="116" grpId="0"/>
      <p:bldP spid="117" grpId="0"/>
      <p:bldP spid="118" grpId="0"/>
      <p:bldP spid="119" grpId="0"/>
      <p:bldP spid="120" grpId="0"/>
      <p:bldP spid="12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十字箭头 2"/>
          <p:cNvSpPr/>
          <p:nvPr/>
        </p:nvSpPr>
        <p:spPr>
          <a:xfrm>
            <a:off x="4184127" y="1830662"/>
            <a:ext cx="3823759" cy="3823759"/>
          </a:xfrm>
          <a:prstGeom prst="quadArrow">
            <a:avLst>
              <a:gd name="adj1" fmla="val 2000"/>
              <a:gd name="adj2" fmla="val 4000"/>
              <a:gd name="adj3" fmla="val 5000"/>
            </a:avLst>
          </a:prstGeom>
          <a:solidFill>
            <a:schemeClr val="tx1">
              <a:lumMod val="75000"/>
              <a:lumOff val="2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nvGrpSpPr>
          <p:cNvPr id="4" name="组合 3"/>
          <p:cNvGrpSpPr/>
          <p:nvPr/>
        </p:nvGrpSpPr>
        <p:grpSpPr>
          <a:xfrm>
            <a:off x="4432673" y="2079207"/>
            <a:ext cx="1529503" cy="1529503"/>
            <a:chOff x="4432666" y="1953520"/>
            <a:chExt cx="1529503" cy="1529503"/>
          </a:xfrm>
        </p:grpSpPr>
        <p:sp>
          <p:nvSpPr>
            <p:cNvPr id="5" name="任意多边形 4"/>
            <p:cNvSpPr/>
            <p:nvPr/>
          </p:nvSpPr>
          <p:spPr>
            <a:xfrm>
              <a:off x="4432666" y="1953520"/>
              <a:ext cx="1529503" cy="1529503"/>
            </a:xfrm>
            <a:custGeom>
              <a:avLst/>
              <a:gdLst>
                <a:gd name="connsiteX0" fmla="*/ 0 w 1529503"/>
                <a:gd name="connsiteY0" fmla="*/ 254922 h 1529503"/>
                <a:gd name="connsiteX1" fmla="*/ 254922 w 1529503"/>
                <a:gd name="connsiteY1" fmla="*/ 0 h 1529503"/>
                <a:gd name="connsiteX2" fmla="*/ 1274581 w 1529503"/>
                <a:gd name="connsiteY2" fmla="*/ 0 h 1529503"/>
                <a:gd name="connsiteX3" fmla="*/ 1529503 w 1529503"/>
                <a:gd name="connsiteY3" fmla="*/ 254922 h 1529503"/>
                <a:gd name="connsiteX4" fmla="*/ 1529503 w 1529503"/>
                <a:gd name="connsiteY4" fmla="*/ 1274581 h 1529503"/>
                <a:gd name="connsiteX5" fmla="*/ 1274581 w 1529503"/>
                <a:gd name="connsiteY5" fmla="*/ 1529503 h 1529503"/>
                <a:gd name="connsiteX6" fmla="*/ 254922 w 1529503"/>
                <a:gd name="connsiteY6" fmla="*/ 1529503 h 1529503"/>
                <a:gd name="connsiteX7" fmla="*/ 0 w 1529503"/>
                <a:gd name="connsiteY7" fmla="*/ 1274581 h 1529503"/>
                <a:gd name="connsiteX8" fmla="*/ 0 w 1529503"/>
                <a:gd name="connsiteY8" fmla="*/ 254922 h 152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503" h="1529503">
                  <a:moveTo>
                    <a:pt x="0" y="254922"/>
                  </a:moveTo>
                  <a:cubicBezTo>
                    <a:pt x="0" y="114132"/>
                    <a:pt x="114132" y="0"/>
                    <a:pt x="254922" y="0"/>
                  </a:cubicBezTo>
                  <a:lnTo>
                    <a:pt x="1274581" y="0"/>
                  </a:lnTo>
                  <a:cubicBezTo>
                    <a:pt x="1415371" y="0"/>
                    <a:pt x="1529503" y="114132"/>
                    <a:pt x="1529503" y="254922"/>
                  </a:cubicBezTo>
                  <a:lnTo>
                    <a:pt x="1529503" y="1274581"/>
                  </a:lnTo>
                  <a:cubicBezTo>
                    <a:pt x="1529503" y="1415371"/>
                    <a:pt x="1415371" y="1529503"/>
                    <a:pt x="1274581" y="1529503"/>
                  </a:cubicBezTo>
                  <a:lnTo>
                    <a:pt x="254922" y="1529503"/>
                  </a:lnTo>
                  <a:cubicBezTo>
                    <a:pt x="114132" y="1529503"/>
                    <a:pt x="0" y="1415371"/>
                    <a:pt x="0" y="1274581"/>
                  </a:cubicBezTo>
                  <a:lnTo>
                    <a:pt x="0" y="254922"/>
                  </a:lnTo>
                  <a:close/>
                </a:path>
              </a:pathLst>
            </a:custGeom>
            <a:gradFill>
              <a:gsLst>
                <a:gs pos="0">
                  <a:schemeClr val="accent3">
                    <a:lumMod val="75000"/>
                  </a:schemeClr>
                </a:gs>
                <a:gs pos="100000">
                  <a:schemeClr val="accent3"/>
                </a:gs>
              </a:gsLst>
              <a:lin ang="5400000" scaled="0"/>
            </a:gradFill>
            <a:ln w="25400">
              <a:gradFill>
                <a:gsLst>
                  <a:gs pos="0">
                    <a:schemeClr val="accent3"/>
                  </a:gs>
                  <a:gs pos="100000">
                    <a:schemeClr val="accent3">
                      <a:lumMod val="75000"/>
                    </a:schemeClr>
                  </a:gs>
                </a:gsLst>
                <a:lin ang="5400000" scaled="0"/>
              </a:gradFill>
            </a:ln>
            <a:effectLst>
              <a:outerShdw blurRad="228600" dist="228600" dir="5400000" algn="ctr">
                <a:srgbClr val="000000">
                  <a:alpha val="30000"/>
                </a:srgb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7512" tIns="287512" rIns="287512" bIns="287512" numCol="1" spcCol="1270" anchor="ctr" anchorCtr="0">
              <a:noAutofit/>
            </a:bodyPr>
            <a:lstStyle/>
            <a:p>
              <a:pPr algn="ctr" defTabSz="1644015">
                <a:lnSpc>
                  <a:spcPct val="90000"/>
                </a:lnSpc>
                <a:spcBef>
                  <a:spcPct val="0"/>
                </a:spcBef>
                <a:spcAft>
                  <a:spcPct val="35000"/>
                </a:spcAft>
              </a:pPr>
              <a:endParaRPr lang="zh-CN" altLang="en-US" sz="3735" dirty="0">
                <a:solidFill>
                  <a:schemeClr val="tx1">
                    <a:lumMod val="65000"/>
                    <a:lumOff val="35000"/>
                  </a:schemeClr>
                </a:solidFill>
              </a:endParaRP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95114" y="2315966"/>
              <a:ext cx="804605" cy="804605"/>
            </a:xfrm>
            <a:prstGeom prst="rect">
              <a:avLst/>
            </a:prstGeom>
          </p:spPr>
        </p:pic>
      </p:grpSp>
      <p:grpSp>
        <p:nvGrpSpPr>
          <p:cNvPr id="7" name="组合 6"/>
          <p:cNvGrpSpPr/>
          <p:nvPr/>
        </p:nvGrpSpPr>
        <p:grpSpPr>
          <a:xfrm>
            <a:off x="4432673" y="3876373"/>
            <a:ext cx="1529503" cy="1529503"/>
            <a:chOff x="4432666" y="3750686"/>
            <a:chExt cx="1529503" cy="1529503"/>
          </a:xfrm>
        </p:grpSpPr>
        <p:sp>
          <p:nvSpPr>
            <p:cNvPr id="8" name="任意多边形 7"/>
            <p:cNvSpPr/>
            <p:nvPr/>
          </p:nvSpPr>
          <p:spPr>
            <a:xfrm>
              <a:off x="4432666" y="3750686"/>
              <a:ext cx="1529503" cy="1529503"/>
            </a:xfrm>
            <a:custGeom>
              <a:avLst/>
              <a:gdLst>
                <a:gd name="connsiteX0" fmla="*/ 0 w 1529503"/>
                <a:gd name="connsiteY0" fmla="*/ 254922 h 1529503"/>
                <a:gd name="connsiteX1" fmla="*/ 254922 w 1529503"/>
                <a:gd name="connsiteY1" fmla="*/ 0 h 1529503"/>
                <a:gd name="connsiteX2" fmla="*/ 1274581 w 1529503"/>
                <a:gd name="connsiteY2" fmla="*/ 0 h 1529503"/>
                <a:gd name="connsiteX3" fmla="*/ 1529503 w 1529503"/>
                <a:gd name="connsiteY3" fmla="*/ 254922 h 1529503"/>
                <a:gd name="connsiteX4" fmla="*/ 1529503 w 1529503"/>
                <a:gd name="connsiteY4" fmla="*/ 1274581 h 1529503"/>
                <a:gd name="connsiteX5" fmla="*/ 1274581 w 1529503"/>
                <a:gd name="connsiteY5" fmla="*/ 1529503 h 1529503"/>
                <a:gd name="connsiteX6" fmla="*/ 254922 w 1529503"/>
                <a:gd name="connsiteY6" fmla="*/ 1529503 h 1529503"/>
                <a:gd name="connsiteX7" fmla="*/ 0 w 1529503"/>
                <a:gd name="connsiteY7" fmla="*/ 1274581 h 1529503"/>
                <a:gd name="connsiteX8" fmla="*/ 0 w 1529503"/>
                <a:gd name="connsiteY8" fmla="*/ 254922 h 152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503" h="1529503">
                  <a:moveTo>
                    <a:pt x="0" y="254922"/>
                  </a:moveTo>
                  <a:cubicBezTo>
                    <a:pt x="0" y="114132"/>
                    <a:pt x="114132" y="0"/>
                    <a:pt x="254922" y="0"/>
                  </a:cubicBezTo>
                  <a:lnTo>
                    <a:pt x="1274581" y="0"/>
                  </a:lnTo>
                  <a:cubicBezTo>
                    <a:pt x="1415371" y="0"/>
                    <a:pt x="1529503" y="114132"/>
                    <a:pt x="1529503" y="254922"/>
                  </a:cubicBezTo>
                  <a:lnTo>
                    <a:pt x="1529503" y="1274581"/>
                  </a:lnTo>
                  <a:cubicBezTo>
                    <a:pt x="1529503" y="1415371"/>
                    <a:pt x="1415371" y="1529503"/>
                    <a:pt x="1274581" y="1529503"/>
                  </a:cubicBezTo>
                  <a:lnTo>
                    <a:pt x="254922" y="1529503"/>
                  </a:lnTo>
                  <a:cubicBezTo>
                    <a:pt x="114132" y="1529503"/>
                    <a:pt x="0" y="1415371"/>
                    <a:pt x="0" y="1274581"/>
                  </a:cubicBezTo>
                  <a:lnTo>
                    <a:pt x="0" y="254922"/>
                  </a:lnTo>
                  <a:close/>
                </a:path>
              </a:pathLst>
            </a:custGeom>
            <a:gradFill>
              <a:gsLst>
                <a:gs pos="0">
                  <a:schemeClr val="accent1">
                    <a:lumMod val="75000"/>
                  </a:schemeClr>
                </a:gs>
                <a:gs pos="100000">
                  <a:schemeClr val="accent1"/>
                </a:gs>
              </a:gsLst>
              <a:lin ang="5400000" scaled="0"/>
            </a:gradFill>
            <a:ln w="25400">
              <a:gradFill>
                <a:gsLst>
                  <a:gs pos="0">
                    <a:schemeClr val="accent1"/>
                  </a:gs>
                  <a:gs pos="100000">
                    <a:schemeClr val="accent1">
                      <a:lumMod val="75000"/>
                    </a:schemeClr>
                  </a:gs>
                </a:gsLst>
                <a:lin ang="5400000" scaled="0"/>
              </a:gradFill>
            </a:ln>
            <a:effectLst>
              <a:outerShdw blurRad="228600" dist="228600" dir="5400000" algn="ctr">
                <a:srgbClr val="000000">
                  <a:alpha val="30000"/>
                </a:srgb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7512" tIns="287512" rIns="287512" bIns="287512" numCol="1" spcCol="1270" anchor="ctr" anchorCtr="0">
              <a:noAutofit/>
            </a:bodyPr>
            <a:lstStyle/>
            <a:p>
              <a:pPr algn="ctr" defTabSz="1644015">
                <a:lnSpc>
                  <a:spcPct val="90000"/>
                </a:lnSpc>
                <a:spcBef>
                  <a:spcPct val="0"/>
                </a:spcBef>
                <a:spcAft>
                  <a:spcPct val="35000"/>
                </a:spcAft>
              </a:pPr>
              <a:endParaRPr lang="zh-CN" altLang="en-US" sz="3735">
                <a:solidFill>
                  <a:schemeClr val="tx1">
                    <a:lumMod val="65000"/>
                    <a:lumOff val="35000"/>
                  </a:schemeClr>
                </a:solidFill>
              </a:endParaRPr>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24774" y="4043880"/>
              <a:ext cx="945284" cy="945284"/>
            </a:xfrm>
            <a:prstGeom prst="rect">
              <a:avLst/>
            </a:prstGeom>
          </p:spPr>
        </p:pic>
      </p:grpSp>
      <p:grpSp>
        <p:nvGrpSpPr>
          <p:cNvPr id="10" name="组合 9"/>
          <p:cNvGrpSpPr/>
          <p:nvPr/>
        </p:nvGrpSpPr>
        <p:grpSpPr>
          <a:xfrm>
            <a:off x="6229839" y="2079207"/>
            <a:ext cx="1529503" cy="1529503"/>
            <a:chOff x="6229832" y="1953520"/>
            <a:chExt cx="1529503" cy="1529503"/>
          </a:xfrm>
        </p:grpSpPr>
        <p:sp>
          <p:nvSpPr>
            <p:cNvPr id="11" name="任意多边形 10"/>
            <p:cNvSpPr/>
            <p:nvPr/>
          </p:nvSpPr>
          <p:spPr>
            <a:xfrm>
              <a:off x="6229832" y="1953520"/>
              <a:ext cx="1529503" cy="1529503"/>
            </a:xfrm>
            <a:custGeom>
              <a:avLst/>
              <a:gdLst>
                <a:gd name="connsiteX0" fmla="*/ 0 w 1529503"/>
                <a:gd name="connsiteY0" fmla="*/ 254922 h 1529503"/>
                <a:gd name="connsiteX1" fmla="*/ 254922 w 1529503"/>
                <a:gd name="connsiteY1" fmla="*/ 0 h 1529503"/>
                <a:gd name="connsiteX2" fmla="*/ 1274581 w 1529503"/>
                <a:gd name="connsiteY2" fmla="*/ 0 h 1529503"/>
                <a:gd name="connsiteX3" fmla="*/ 1529503 w 1529503"/>
                <a:gd name="connsiteY3" fmla="*/ 254922 h 1529503"/>
                <a:gd name="connsiteX4" fmla="*/ 1529503 w 1529503"/>
                <a:gd name="connsiteY4" fmla="*/ 1274581 h 1529503"/>
                <a:gd name="connsiteX5" fmla="*/ 1274581 w 1529503"/>
                <a:gd name="connsiteY5" fmla="*/ 1529503 h 1529503"/>
                <a:gd name="connsiteX6" fmla="*/ 254922 w 1529503"/>
                <a:gd name="connsiteY6" fmla="*/ 1529503 h 1529503"/>
                <a:gd name="connsiteX7" fmla="*/ 0 w 1529503"/>
                <a:gd name="connsiteY7" fmla="*/ 1274581 h 1529503"/>
                <a:gd name="connsiteX8" fmla="*/ 0 w 1529503"/>
                <a:gd name="connsiteY8" fmla="*/ 254922 h 152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503" h="1529503">
                  <a:moveTo>
                    <a:pt x="0" y="254922"/>
                  </a:moveTo>
                  <a:cubicBezTo>
                    <a:pt x="0" y="114132"/>
                    <a:pt x="114132" y="0"/>
                    <a:pt x="254922" y="0"/>
                  </a:cubicBezTo>
                  <a:lnTo>
                    <a:pt x="1274581" y="0"/>
                  </a:lnTo>
                  <a:cubicBezTo>
                    <a:pt x="1415371" y="0"/>
                    <a:pt x="1529503" y="114132"/>
                    <a:pt x="1529503" y="254922"/>
                  </a:cubicBezTo>
                  <a:lnTo>
                    <a:pt x="1529503" y="1274581"/>
                  </a:lnTo>
                  <a:cubicBezTo>
                    <a:pt x="1529503" y="1415371"/>
                    <a:pt x="1415371" y="1529503"/>
                    <a:pt x="1274581" y="1529503"/>
                  </a:cubicBezTo>
                  <a:lnTo>
                    <a:pt x="254922" y="1529503"/>
                  </a:lnTo>
                  <a:cubicBezTo>
                    <a:pt x="114132" y="1529503"/>
                    <a:pt x="0" y="1415371"/>
                    <a:pt x="0" y="1274581"/>
                  </a:cubicBezTo>
                  <a:lnTo>
                    <a:pt x="0" y="254922"/>
                  </a:lnTo>
                  <a:close/>
                </a:path>
              </a:pathLst>
            </a:custGeom>
            <a:gradFill>
              <a:gsLst>
                <a:gs pos="0">
                  <a:schemeClr val="accent2">
                    <a:lumMod val="75000"/>
                  </a:schemeClr>
                </a:gs>
                <a:gs pos="100000">
                  <a:schemeClr val="accent2"/>
                </a:gs>
              </a:gsLst>
              <a:lin ang="5400000" scaled="0"/>
            </a:gradFill>
            <a:ln w="25400">
              <a:gradFill>
                <a:gsLst>
                  <a:gs pos="0">
                    <a:schemeClr val="accent2"/>
                  </a:gs>
                  <a:gs pos="100000">
                    <a:schemeClr val="accent2">
                      <a:lumMod val="75000"/>
                    </a:schemeClr>
                  </a:gs>
                </a:gsLst>
                <a:lin ang="5400000" scaled="0"/>
              </a:gradFill>
            </a:ln>
            <a:effectLst>
              <a:outerShdw blurRad="107950" dist="12700" dir="5400000" algn="ctr">
                <a:srgbClr val="000000"/>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7512" tIns="287512" rIns="287512" bIns="287512" numCol="1" spcCol="1270" anchor="ctr" anchorCtr="0">
              <a:noAutofit/>
            </a:bodyPr>
            <a:lstStyle/>
            <a:p>
              <a:pPr algn="ctr" defTabSz="1644015">
                <a:lnSpc>
                  <a:spcPct val="90000"/>
                </a:lnSpc>
                <a:spcBef>
                  <a:spcPct val="0"/>
                </a:spcBef>
                <a:spcAft>
                  <a:spcPct val="35000"/>
                </a:spcAft>
              </a:pPr>
              <a:endParaRPr lang="zh-CN" altLang="en-US" sz="3735">
                <a:solidFill>
                  <a:schemeClr val="tx1">
                    <a:lumMod val="65000"/>
                    <a:lumOff val="35000"/>
                  </a:schemeClr>
                </a:solidFill>
              </a:endParaRPr>
            </a:p>
          </p:txBody>
        </p:sp>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0767" y="2435557"/>
              <a:ext cx="1046362" cy="565425"/>
            </a:xfrm>
            <a:prstGeom prst="rect">
              <a:avLst/>
            </a:prstGeom>
          </p:spPr>
        </p:pic>
      </p:grpSp>
      <p:grpSp>
        <p:nvGrpSpPr>
          <p:cNvPr id="13" name="组合 12"/>
          <p:cNvGrpSpPr/>
          <p:nvPr/>
        </p:nvGrpSpPr>
        <p:grpSpPr>
          <a:xfrm>
            <a:off x="6229839" y="3876373"/>
            <a:ext cx="1529503" cy="1529503"/>
            <a:chOff x="6229832" y="3750686"/>
            <a:chExt cx="1529503" cy="1529503"/>
          </a:xfrm>
        </p:grpSpPr>
        <p:sp>
          <p:nvSpPr>
            <p:cNvPr id="14" name="任意多边形 13"/>
            <p:cNvSpPr/>
            <p:nvPr/>
          </p:nvSpPr>
          <p:spPr>
            <a:xfrm>
              <a:off x="6229832" y="3750686"/>
              <a:ext cx="1529503" cy="1529503"/>
            </a:xfrm>
            <a:custGeom>
              <a:avLst/>
              <a:gdLst>
                <a:gd name="connsiteX0" fmla="*/ 0 w 1529503"/>
                <a:gd name="connsiteY0" fmla="*/ 254922 h 1529503"/>
                <a:gd name="connsiteX1" fmla="*/ 254922 w 1529503"/>
                <a:gd name="connsiteY1" fmla="*/ 0 h 1529503"/>
                <a:gd name="connsiteX2" fmla="*/ 1274581 w 1529503"/>
                <a:gd name="connsiteY2" fmla="*/ 0 h 1529503"/>
                <a:gd name="connsiteX3" fmla="*/ 1529503 w 1529503"/>
                <a:gd name="connsiteY3" fmla="*/ 254922 h 1529503"/>
                <a:gd name="connsiteX4" fmla="*/ 1529503 w 1529503"/>
                <a:gd name="connsiteY4" fmla="*/ 1274581 h 1529503"/>
                <a:gd name="connsiteX5" fmla="*/ 1274581 w 1529503"/>
                <a:gd name="connsiteY5" fmla="*/ 1529503 h 1529503"/>
                <a:gd name="connsiteX6" fmla="*/ 254922 w 1529503"/>
                <a:gd name="connsiteY6" fmla="*/ 1529503 h 1529503"/>
                <a:gd name="connsiteX7" fmla="*/ 0 w 1529503"/>
                <a:gd name="connsiteY7" fmla="*/ 1274581 h 1529503"/>
                <a:gd name="connsiteX8" fmla="*/ 0 w 1529503"/>
                <a:gd name="connsiteY8" fmla="*/ 254922 h 152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503" h="1529503">
                  <a:moveTo>
                    <a:pt x="0" y="254922"/>
                  </a:moveTo>
                  <a:cubicBezTo>
                    <a:pt x="0" y="114132"/>
                    <a:pt x="114132" y="0"/>
                    <a:pt x="254922" y="0"/>
                  </a:cubicBezTo>
                  <a:lnTo>
                    <a:pt x="1274581" y="0"/>
                  </a:lnTo>
                  <a:cubicBezTo>
                    <a:pt x="1415371" y="0"/>
                    <a:pt x="1529503" y="114132"/>
                    <a:pt x="1529503" y="254922"/>
                  </a:cubicBezTo>
                  <a:lnTo>
                    <a:pt x="1529503" y="1274581"/>
                  </a:lnTo>
                  <a:cubicBezTo>
                    <a:pt x="1529503" y="1415371"/>
                    <a:pt x="1415371" y="1529503"/>
                    <a:pt x="1274581" y="1529503"/>
                  </a:cubicBezTo>
                  <a:lnTo>
                    <a:pt x="254922" y="1529503"/>
                  </a:lnTo>
                  <a:cubicBezTo>
                    <a:pt x="114132" y="1529503"/>
                    <a:pt x="0" y="1415371"/>
                    <a:pt x="0" y="1274581"/>
                  </a:cubicBezTo>
                  <a:lnTo>
                    <a:pt x="0" y="254922"/>
                  </a:lnTo>
                  <a:close/>
                </a:path>
              </a:pathLst>
            </a:custGeom>
            <a:gradFill>
              <a:gsLst>
                <a:gs pos="0">
                  <a:schemeClr val="accent5">
                    <a:lumMod val="75000"/>
                  </a:schemeClr>
                </a:gs>
                <a:gs pos="100000">
                  <a:schemeClr val="accent5"/>
                </a:gs>
              </a:gsLst>
              <a:lin ang="5400000" scaled="0"/>
            </a:gradFill>
            <a:ln>
              <a:gradFill>
                <a:gsLst>
                  <a:gs pos="0">
                    <a:schemeClr val="accent5"/>
                  </a:gs>
                  <a:gs pos="100000">
                    <a:schemeClr val="accent5">
                      <a:lumMod val="75000"/>
                    </a:schemeClr>
                  </a:gs>
                </a:gsLst>
                <a:lin ang="5400000" scaled="0"/>
              </a:gradFill>
            </a:ln>
            <a:effectLst>
              <a:outerShdw blurRad="107950" dist="12700" dir="5400000" algn="ctr">
                <a:srgbClr val="000000"/>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7512" tIns="287512" rIns="287512" bIns="287512" numCol="1" spcCol="1270" anchor="ctr" anchorCtr="0">
              <a:noAutofit/>
            </a:bodyPr>
            <a:lstStyle/>
            <a:p>
              <a:pPr algn="ctr" defTabSz="1644015">
                <a:lnSpc>
                  <a:spcPct val="90000"/>
                </a:lnSpc>
                <a:spcBef>
                  <a:spcPct val="0"/>
                </a:spcBef>
                <a:spcAft>
                  <a:spcPct val="35000"/>
                </a:spcAft>
              </a:pPr>
              <a:endParaRPr lang="zh-CN" altLang="en-US" sz="3735">
                <a:solidFill>
                  <a:schemeClr val="tx1">
                    <a:lumMod val="65000"/>
                    <a:lumOff val="35000"/>
                  </a:schemeClr>
                </a:solidFill>
              </a:endParaRPr>
            </a:p>
          </p:txBody>
        </p:sp>
        <p:pic>
          <p:nvPicPr>
            <p:cNvPr id="15" name="图片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66360" y="4090165"/>
              <a:ext cx="855175" cy="855175"/>
            </a:xfrm>
            <a:prstGeom prst="rect">
              <a:avLst/>
            </a:prstGeom>
          </p:spPr>
        </p:pic>
      </p:grpSp>
      <p:grpSp>
        <p:nvGrpSpPr>
          <p:cNvPr id="16" name="组合 15"/>
          <p:cNvGrpSpPr/>
          <p:nvPr/>
        </p:nvGrpSpPr>
        <p:grpSpPr>
          <a:xfrm>
            <a:off x="1127506" y="2050825"/>
            <a:ext cx="2808079" cy="1542730"/>
            <a:chOff x="1127500" y="1925139"/>
            <a:chExt cx="2808078" cy="1542731"/>
          </a:xfrm>
        </p:grpSpPr>
        <p:sp>
          <p:nvSpPr>
            <p:cNvPr id="17" name="文本框 33"/>
            <p:cNvSpPr txBox="1"/>
            <p:nvPr/>
          </p:nvSpPr>
          <p:spPr>
            <a:xfrm>
              <a:off x="1127501" y="1925139"/>
              <a:ext cx="2808075" cy="387735"/>
            </a:xfrm>
            <a:prstGeom prst="rect">
              <a:avLst/>
            </a:prstGeom>
            <a:noFill/>
          </p:spPr>
          <p:txBody>
            <a:bodyPr wrap="square" rtlCol="0">
              <a:spAutoFit/>
            </a:bodyPr>
            <a:lstStyle/>
            <a:p>
              <a:pPr algn="r">
                <a:lnSpc>
                  <a:spcPct val="90000"/>
                </a:lnSpc>
                <a:spcBef>
                  <a:spcPts val="1000"/>
                </a:spcBef>
              </a:pPr>
              <a:r>
                <a:rPr lang="zh-CN" altLang="en-US" sz="2135"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8" name="文本框 34"/>
            <p:cNvSpPr txBox="1"/>
            <p:nvPr/>
          </p:nvSpPr>
          <p:spPr>
            <a:xfrm>
              <a:off x="1127500" y="2201626"/>
              <a:ext cx="2808078" cy="1266244"/>
            </a:xfrm>
            <a:prstGeom prst="rect">
              <a:avLst/>
            </a:prstGeom>
            <a:noFill/>
          </p:spPr>
          <p:txBody>
            <a:bodyPr wrap="square" rtlCol="0">
              <a:spAutoFit/>
            </a:bodyPr>
            <a:lstStyle/>
            <a:p>
              <a:pPr algn="just">
                <a:lnSpc>
                  <a:spcPct val="130000"/>
                </a:lnSpc>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4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1127506" y="3847988"/>
            <a:ext cx="2808079" cy="1542730"/>
            <a:chOff x="1127500" y="3722304"/>
            <a:chExt cx="2808078" cy="1542731"/>
          </a:xfrm>
        </p:grpSpPr>
        <p:sp>
          <p:nvSpPr>
            <p:cNvPr id="20" name="文本框 37"/>
            <p:cNvSpPr txBox="1"/>
            <p:nvPr/>
          </p:nvSpPr>
          <p:spPr>
            <a:xfrm>
              <a:off x="1127501" y="3722304"/>
              <a:ext cx="2808075" cy="387735"/>
            </a:xfrm>
            <a:prstGeom prst="rect">
              <a:avLst/>
            </a:prstGeom>
            <a:noFill/>
          </p:spPr>
          <p:txBody>
            <a:bodyPr wrap="square" rtlCol="0">
              <a:spAutoFit/>
            </a:bodyPr>
            <a:lstStyle/>
            <a:p>
              <a:pPr algn="r">
                <a:lnSpc>
                  <a:spcPct val="90000"/>
                </a:lnSpc>
                <a:spcBef>
                  <a:spcPts val="1000"/>
                </a:spcBef>
              </a:pPr>
              <a:r>
                <a:rPr lang="zh-CN" altLang="en-US" sz="2135"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21" name="文本框 38"/>
            <p:cNvSpPr txBox="1"/>
            <p:nvPr/>
          </p:nvSpPr>
          <p:spPr>
            <a:xfrm>
              <a:off x="1127500" y="3998791"/>
              <a:ext cx="2808078" cy="1266244"/>
            </a:xfrm>
            <a:prstGeom prst="rect">
              <a:avLst/>
            </a:prstGeom>
            <a:noFill/>
          </p:spPr>
          <p:txBody>
            <a:bodyPr wrap="square" rtlCol="0">
              <a:spAutoFit/>
            </a:bodyPr>
            <a:lstStyle/>
            <a:p>
              <a:pPr algn="just">
                <a:lnSpc>
                  <a:spcPct val="130000"/>
                </a:lnSpc>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4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8248819" y="2050825"/>
            <a:ext cx="2808079" cy="1542730"/>
            <a:chOff x="8248814" y="1925139"/>
            <a:chExt cx="2808078" cy="1542731"/>
          </a:xfrm>
        </p:grpSpPr>
        <p:sp>
          <p:nvSpPr>
            <p:cNvPr id="23" name="文本框 39"/>
            <p:cNvSpPr txBox="1"/>
            <p:nvPr/>
          </p:nvSpPr>
          <p:spPr>
            <a:xfrm>
              <a:off x="8248815" y="1925139"/>
              <a:ext cx="2808075" cy="387735"/>
            </a:xfrm>
            <a:prstGeom prst="rect">
              <a:avLst/>
            </a:prstGeom>
            <a:noFill/>
          </p:spPr>
          <p:txBody>
            <a:bodyPr wrap="square" rtlCol="0">
              <a:spAutoFit/>
            </a:bodyPr>
            <a:lstStyle/>
            <a:p>
              <a:pPr>
                <a:lnSpc>
                  <a:spcPct val="90000"/>
                </a:lnSpc>
                <a:spcBef>
                  <a:spcPts val="1000"/>
                </a:spcBef>
              </a:pPr>
              <a:r>
                <a:rPr lang="zh-CN" altLang="en-US" sz="2135"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24" name="文本框 40"/>
            <p:cNvSpPr txBox="1"/>
            <p:nvPr/>
          </p:nvSpPr>
          <p:spPr>
            <a:xfrm>
              <a:off x="8248814" y="2201626"/>
              <a:ext cx="2808078" cy="1266244"/>
            </a:xfrm>
            <a:prstGeom prst="rect">
              <a:avLst/>
            </a:prstGeom>
            <a:noFill/>
          </p:spPr>
          <p:txBody>
            <a:bodyPr wrap="square" rtlCol="0">
              <a:spAutoFit/>
            </a:bodyPr>
            <a:lstStyle/>
            <a:p>
              <a:pPr algn="just">
                <a:lnSpc>
                  <a:spcPct val="130000"/>
                </a:lnSpc>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4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8248819" y="3847988"/>
            <a:ext cx="2808079" cy="1542730"/>
            <a:chOff x="8248814" y="3722304"/>
            <a:chExt cx="2808078" cy="1542731"/>
          </a:xfrm>
        </p:grpSpPr>
        <p:sp>
          <p:nvSpPr>
            <p:cNvPr id="26" name="文本框 41"/>
            <p:cNvSpPr txBox="1"/>
            <p:nvPr/>
          </p:nvSpPr>
          <p:spPr>
            <a:xfrm>
              <a:off x="8248815" y="3722304"/>
              <a:ext cx="2808075" cy="387735"/>
            </a:xfrm>
            <a:prstGeom prst="rect">
              <a:avLst/>
            </a:prstGeom>
            <a:noFill/>
          </p:spPr>
          <p:txBody>
            <a:bodyPr wrap="square" rtlCol="0">
              <a:spAutoFit/>
            </a:bodyPr>
            <a:lstStyle/>
            <a:p>
              <a:pPr>
                <a:lnSpc>
                  <a:spcPct val="90000"/>
                </a:lnSpc>
                <a:spcBef>
                  <a:spcPts val="1000"/>
                </a:spcBef>
              </a:pPr>
              <a:r>
                <a:rPr lang="zh-CN" altLang="en-US" sz="2135"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27" name="文本框 42"/>
            <p:cNvSpPr txBox="1"/>
            <p:nvPr/>
          </p:nvSpPr>
          <p:spPr>
            <a:xfrm>
              <a:off x="8248814" y="3998791"/>
              <a:ext cx="2808078" cy="1266244"/>
            </a:xfrm>
            <a:prstGeom prst="rect">
              <a:avLst/>
            </a:prstGeom>
            <a:noFill/>
          </p:spPr>
          <p:txBody>
            <a:bodyPr wrap="square" rtlCol="0">
              <a:spAutoFit/>
            </a:bodyPr>
            <a:lstStyle/>
            <a:p>
              <a:pPr algn="just">
                <a:lnSpc>
                  <a:spcPct val="130000"/>
                </a:lnSpc>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4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8" name="标题 27"/>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out)">
                                      <p:cBhvr>
                                        <p:cTn id="7" dur="1000"/>
                                        <p:tgtEl>
                                          <p:spTgt spid="3"/>
                                        </p:tgtEl>
                                      </p:cBhvr>
                                    </p:animEffect>
                                  </p:childTnLst>
                                </p:cTn>
                              </p:par>
                            </p:childTnLst>
                          </p:cTn>
                        </p:par>
                        <p:par>
                          <p:cTn id="8" fill="hold">
                            <p:stCondLst>
                              <p:cond delay="1000"/>
                            </p:stCondLst>
                            <p:childTnLst>
                              <p:par>
                                <p:cTn id="9" presetID="18" presetClass="entr" presetSubtype="9"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strips(upLeft)">
                                      <p:cBhvr>
                                        <p:cTn id="11" dur="500"/>
                                        <p:tgtEl>
                                          <p:spTgt spid="4"/>
                                        </p:tgtEl>
                                      </p:cBhvr>
                                    </p:animEffect>
                                  </p:childTnLst>
                                </p:cTn>
                              </p:par>
                              <p:par>
                                <p:cTn id="12" presetID="18" presetClass="entr" presetSubtype="3"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strips(upRight)">
                                      <p:cBhvr>
                                        <p:cTn id="14" dur="500"/>
                                        <p:tgtEl>
                                          <p:spTgt spid="10"/>
                                        </p:tgtEl>
                                      </p:cBhvr>
                                    </p:animEffect>
                                  </p:childTnLst>
                                </p:cTn>
                              </p:par>
                              <p:par>
                                <p:cTn id="15" presetID="18" presetClass="entr" presetSubtype="6"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strips(downRight)">
                                      <p:cBhvr>
                                        <p:cTn id="17" dur="500"/>
                                        <p:tgtEl>
                                          <p:spTgt spid="13"/>
                                        </p:tgtEl>
                                      </p:cBhvr>
                                    </p:animEffect>
                                  </p:childTnLst>
                                </p:cTn>
                              </p:par>
                              <p:par>
                                <p:cTn id="18" presetID="18" presetClass="entr" presetSubtype="12"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strips(downLeft)">
                                      <p:cBhvr>
                                        <p:cTn id="20" dur="500"/>
                                        <p:tgtEl>
                                          <p:spTgt spid="7"/>
                                        </p:tgtEl>
                                      </p:cBhvr>
                                    </p:animEffect>
                                  </p:childTnLst>
                                </p:cTn>
                              </p:par>
                            </p:childTnLst>
                          </p:cTn>
                        </p:par>
                        <p:par>
                          <p:cTn id="21" fill="hold">
                            <p:stCondLst>
                              <p:cond delay="1500"/>
                            </p:stCondLst>
                            <p:childTnLst>
                              <p:par>
                                <p:cTn id="22" presetID="49" presetClass="entr" presetSubtype="0" decel="100000"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 calcmode="lin" valueType="num">
                                      <p:cBhvr>
                                        <p:cTn id="26" dur="500" fill="hold"/>
                                        <p:tgtEl>
                                          <p:spTgt spid="16"/>
                                        </p:tgtEl>
                                        <p:attrNameLst>
                                          <p:attrName>style.rotation</p:attrName>
                                        </p:attrNameLst>
                                      </p:cBhvr>
                                      <p:tavLst>
                                        <p:tav tm="0">
                                          <p:val>
                                            <p:fltVal val="360"/>
                                          </p:val>
                                        </p:tav>
                                        <p:tav tm="100000">
                                          <p:val>
                                            <p:fltVal val="0"/>
                                          </p:val>
                                        </p:tav>
                                      </p:tavLst>
                                    </p:anim>
                                    <p:animEffect transition="in" filter="fade">
                                      <p:cBhvr>
                                        <p:cTn id="27" dur="500"/>
                                        <p:tgtEl>
                                          <p:spTgt spid="16"/>
                                        </p:tgtEl>
                                      </p:cBhvr>
                                    </p:animEffect>
                                  </p:childTnLst>
                                </p:cTn>
                              </p:par>
                              <p:par>
                                <p:cTn id="28" presetID="49" presetClass="entr" presetSubtype="0" decel="100000" fill="hold" nodeType="with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ppt_w</p:attrName>
                                        </p:attrNameLst>
                                      </p:cBhvr>
                                      <p:tavLst>
                                        <p:tav tm="0">
                                          <p:val>
                                            <p:fltVal val="0"/>
                                          </p:val>
                                        </p:tav>
                                        <p:tav tm="100000">
                                          <p:val>
                                            <p:strVal val="#ppt_w"/>
                                          </p:val>
                                        </p:tav>
                                      </p:tavLst>
                                    </p:anim>
                                    <p:anim calcmode="lin" valueType="num">
                                      <p:cBhvr>
                                        <p:cTn id="31" dur="500" fill="hold"/>
                                        <p:tgtEl>
                                          <p:spTgt spid="19"/>
                                        </p:tgtEl>
                                        <p:attrNameLst>
                                          <p:attrName>ppt_h</p:attrName>
                                        </p:attrNameLst>
                                      </p:cBhvr>
                                      <p:tavLst>
                                        <p:tav tm="0">
                                          <p:val>
                                            <p:fltVal val="0"/>
                                          </p:val>
                                        </p:tav>
                                        <p:tav tm="100000">
                                          <p:val>
                                            <p:strVal val="#ppt_h"/>
                                          </p:val>
                                        </p:tav>
                                      </p:tavLst>
                                    </p:anim>
                                    <p:anim calcmode="lin" valueType="num">
                                      <p:cBhvr>
                                        <p:cTn id="32" dur="500" fill="hold"/>
                                        <p:tgtEl>
                                          <p:spTgt spid="19"/>
                                        </p:tgtEl>
                                        <p:attrNameLst>
                                          <p:attrName>style.rotation</p:attrName>
                                        </p:attrNameLst>
                                      </p:cBhvr>
                                      <p:tavLst>
                                        <p:tav tm="0">
                                          <p:val>
                                            <p:fltVal val="360"/>
                                          </p:val>
                                        </p:tav>
                                        <p:tav tm="100000">
                                          <p:val>
                                            <p:fltVal val="0"/>
                                          </p:val>
                                        </p:tav>
                                      </p:tavLst>
                                    </p:anim>
                                    <p:animEffect transition="in" filter="fade">
                                      <p:cBhvr>
                                        <p:cTn id="33" dur="500"/>
                                        <p:tgtEl>
                                          <p:spTgt spid="19"/>
                                        </p:tgtEl>
                                      </p:cBhvr>
                                    </p:animEffect>
                                  </p:childTnLst>
                                </p:cTn>
                              </p:par>
                              <p:par>
                                <p:cTn id="34" presetID="49" presetClass="entr" presetSubtype="0" decel="100000"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p:cTn id="36" dur="500" fill="hold"/>
                                        <p:tgtEl>
                                          <p:spTgt spid="22"/>
                                        </p:tgtEl>
                                        <p:attrNameLst>
                                          <p:attrName>ppt_w</p:attrName>
                                        </p:attrNameLst>
                                      </p:cBhvr>
                                      <p:tavLst>
                                        <p:tav tm="0">
                                          <p:val>
                                            <p:fltVal val="0"/>
                                          </p:val>
                                        </p:tav>
                                        <p:tav tm="100000">
                                          <p:val>
                                            <p:strVal val="#ppt_w"/>
                                          </p:val>
                                        </p:tav>
                                      </p:tavLst>
                                    </p:anim>
                                    <p:anim calcmode="lin" valueType="num">
                                      <p:cBhvr>
                                        <p:cTn id="37" dur="500" fill="hold"/>
                                        <p:tgtEl>
                                          <p:spTgt spid="22"/>
                                        </p:tgtEl>
                                        <p:attrNameLst>
                                          <p:attrName>ppt_h</p:attrName>
                                        </p:attrNameLst>
                                      </p:cBhvr>
                                      <p:tavLst>
                                        <p:tav tm="0">
                                          <p:val>
                                            <p:fltVal val="0"/>
                                          </p:val>
                                        </p:tav>
                                        <p:tav tm="100000">
                                          <p:val>
                                            <p:strVal val="#ppt_h"/>
                                          </p:val>
                                        </p:tav>
                                      </p:tavLst>
                                    </p:anim>
                                    <p:anim calcmode="lin" valueType="num">
                                      <p:cBhvr>
                                        <p:cTn id="38" dur="500" fill="hold"/>
                                        <p:tgtEl>
                                          <p:spTgt spid="22"/>
                                        </p:tgtEl>
                                        <p:attrNameLst>
                                          <p:attrName>style.rotation</p:attrName>
                                        </p:attrNameLst>
                                      </p:cBhvr>
                                      <p:tavLst>
                                        <p:tav tm="0">
                                          <p:val>
                                            <p:fltVal val="360"/>
                                          </p:val>
                                        </p:tav>
                                        <p:tav tm="100000">
                                          <p:val>
                                            <p:fltVal val="0"/>
                                          </p:val>
                                        </p:tav>
                                      </p:tavLst>
                                    </p:anim>
                                    <p:animEffect transition="in" filter="fade">
                                      <p:cBhvr>
                                        <p:cTn id="39" dur="500"/>
                                        <p:tgtEl>
                                          <p:spTgt spid="22"/>
                                        </p:tgtEl>
                                      </p:cBhvr>
                                    </p:animEffect>
                                  </p:childTnLst>
                                </p:cTn>
                              </p:par>
                              <p:par>
                                <p:cTn id="40" presetID="49" presetClass="entr" presetSubtype="0" decel="100000" fill="hold" nodeType="with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 calcmode="lin" valueType="num">
                                      <p:cBhvr>
                                        <p:cTn id="44" dur="500" fill="hold"/>
                                        <p:tgtEl>
                                          <p:spTgt spid="25"/>
                                        </p:tgtEl>
                                        <p:attrNameLst>
                                          <p:attrName>style.rotation</p:attrName>
                                        </p:attrNameLst>
                                      </p:cBhvr>
                                      <p:tavLst>
                                        <p:tav tm="0">
                                          <p:val>
                                            <p:fltVal val="360"/>
                                          </p:val>
                                        </p:tav>
                                        <p:tav tm="100000">
                                          <p:val>
                                            <p:fltVal val="0"/>
                                          </p:val>
                                        </p:tav>
                                      </p:tavLst>
                                    </p:anim>
                                    <p:animEffect transition="in" filter="fade">
                                      <p:cBhvr>
                                        <p:cTn id="4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2"/>
          <p:cNvGrpSpPr/>
          <p:nvPr/>
        </p:nvGrpSpPr>
        <p:grpSpPr bwMode="auto">
          <a:xfrm>
            <a:off x="8129290" y="2644082"/>
            <a:ext cx="2226733" cy="2146300"/>
            <a:chOff x="0" y="0"/>
            <a:chExt cx="1671177" cy="1609411"/>
          </a:xfrm>
        </p:grpSpPr>
        <p:sp>
          <p:nvSpPr>
            <p:cNvPr id="4"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gradFill>
              <a:gsLst>
                <a:gs pos="0">
                  <a:schemeClr val="accent4">
                    <a:lumMod val="75000"/>
                  </a:schemeClr>
                </a:gs>
                <a:gs pos="100000">
                  <a:schemeClr val="accent4"/>
                </a:gs>
              </a:gsLst>
              <a:lin ang="5400000" scaled="0"/>
            </a:gradFill>
            <a:ln w="25400">
              <a:gradFill>
                <a:gsLst>
                  <a:gs pos="0">
                    <a:schemeClr val="accent4"/>
                  </a:gs>
                  <a:gs pos="100000">
                    <a:schemeClr val="accent4">
                      <a:lumMod val="75000"/>
                    </a:schemeClr>
                  </a:gs>
                </a:gsLst>
                <a:lin ang="5400000" scaled="0"/>
              </a:gradFill>
              <a:round/>
            </a:ln>
            <a:effectLst>
              <a:outerShdw blurRad="228600" dist="228600" dir="5400000" algn="t" rotWithShape="0">
                <a:prstClr val="black">
                  <a:alpha val="30000"/>
                </a:prstClr>
              </a:outerShdw>
            </a:effectLst>
          </p:spPr>
          <p:txBody>
            <a:bodyPr anchor="ctr"/>
            <a:lstStyle/>
            <a:p>
              <a:endParaRPr lang="zh-CN" altLang="en-US" sz="2400"/>
            </a:p>
          </p:txBody>
        </p:sp>
        <p:sp>
          <p:nvSpPr>
            <p:cNvPr id="5" name="TextBox 14"/>
            <p:cNvSpPr txBox="1">
              <a:spLocks noChangeArrowheads="1"/>
            </p:cNvSpPr>
            <p:nvPr/>
          </p:nvSpPr>
          <p:spPr bwMode="auto">
            <a:xfrm>
              <a:off x="680641" y="543095"/>
              <a:ext cx="523573" cy="49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r>
                <a:rPr lang="en-US" altLang="zh-CN" sz="3735">
                  <a:solidFill>
                    <a:srgbClr val="FFFFFF"/>
                  </a:solidFill>
                  <a:latin typeface="Impact" panose="020B0806030902050204" pitchFamily="34" charset="0"/>
                </a:rPr>
                <a:t>05</a:t>
              </a:r>
              <a:endParaRPr lang="zh-CN" altLang="en-US" sz="3735">
                <a:solidFill>
                  <a:srgbClr val="FFFFFF"/>
                </a:solidFill>
                <a:latin typeface="Impact" panose="020B0806030902050204" pitchFamily="34" charset="0"/>
              </a:endParaRPr>
            </a:p>
          </p:txBody>
        </p:sp>
      </p:grpSp>
      <p:grpSp>
        <p:nvGrpSpPr>
          <p:cNvPr id="6" name="组合 15"/>
          <p:cNvGrpSpPr/>
          <p:nvPr/>
        </p:nvGrpSpPr>
        <p:grpSpPr bwMode="auto">
          <a:xfrm>
            <a:off x="6404206" y="2644082"/>
            <a:ext cx="2364317" cy="2146300"/>
            <a:chOff x="0" y="0"/>
            <a:chExt cx="1773781" cy="1609411"/>
          </a:xfrm>
        </p:grpSpPr>
        <p:grpSp>
          <p:nvGrpSpPr>
            <p:cNvPr id="7" name="组合 16"/>
            <p:cNvGrpSpPr/>
            <p:nvPr/>
          </p:nvGrpSpPr>
          <p:grpSpPr bwMode="auto">
            <a:xfrm>
              <a:off x="0" y="0"/>
              <a:ext cx="1773781" cy="1609411"/>
              <a:chOff x="0" y="0"/>
              <a:chExt cx="1773781" cy="1609411"/>
            </a:xfrm>
          </p:grpSpPr>
          <p:sp>
            <p:nvSpPr>
              <p:cNvPr id="9" name="右箭头 55"/>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p>
            </p:txBody>
          </p:sp>
          <p:sp>
            <p:nvSpPr>
              <p:cNvPr id="10"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gradFill>
                <a:gsLst>
                  <a:gs pos="0">
                    <a:schemeClr val="accent2">
                      <a:lumMod val="75000"/>
                    </a:schemeClr>
                  </a:gs>
                  <a:gs pos="100000">
                    <a:schemeClr val="accent2"/>
                  </a:gs>
                </a:gsLst>
                <a:lin ang="5400000" scaled="0"/>
              </a:gradFill>
              <a:ln w="25400">
                <a:gradFill>
                  <a:gsLst>
                    <a:gs pos="0">
                      <a:schemeClr val="accent2"/>
                    </a:gs>
                    <a:gs pos="100000">
                      <a:schemeClr val="accent2">
                        <a:lumMod val="75000"/>
                      </a:schemeClr>
                    </a:gs>
                  </a:gsLst>
                  <a:lin ang="5400000" scaled="0"/>
                </a:gradFill>
                <a:round/>
              </a:ln>
              <a:effectLst>
                <a:outerShdw blurRad="228600" dist="228600" dir="5400000" algn="t" rotWithShape="0">
                  <a:prstClr val="black">
                    <a:alpha val="30000"/>
                  </a:prstClr>
                </a:outerShdw>
              </a:effectLst>
            </p:spPr>
            <p:txBody>
              <a:bodyPr anchor="ctr"/>
              <a:lstStyle/>
              <a:p>
                <a:endParaRPr lang="zh-CN" altLang="en-US" sz="2400"/>
              </a:p>
            </p:txBody>
          </p:sp>
        </p:grpSp>
        <p:sp>
          <p:nvSpPr>
            <p:cNvPr id="8" name="TextBox 17"/>
            <p:cNvSpPr txBox="1">
              <a:spLocks noChangeArrowheads="1"/>
            </p:cNvSpPr>
            <p:nvPr/>
          </p:nvSpPr>
          <p:spPr bwMode="auto">
            <a:xfrm>
              <a:off x="681551" y="543095"/>
              <a:ext cx="510152" cy="49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r>
                <a:rPr lang="en-US" altLang="zh-CN" sz="3735">
                  <a:solidFill>
                    <a:srgbClr val="FFFFFF"/>
                  </a:solidFill>
                  <a:latin typeface="Impact" panose="020B0806030902050204" pitchFamily="34" charset="0"/>
                </a:rPr>
                <a:t>04</a:t>
              </a:r>
              <a:endParaRPr lang="zh-CN" altLang="en-US" sz="3735">
                <a:solidFill>
                  <a:srgbClr val="FFFFFF"/>
                </a:solidFill>
                <a:latin typeface="Impact" panose="020B0806030902050204" pitchFamily="34" charset="0"/>
              </a:endParaRPr>
            </a:p>
          </p:txBody>
        </p:sp>
      </p:grpSp>
      <p:grpSp>
        <p:nvGrpSpPr>
          <p:cNvPr id="11" name="组合 20"/>
          <p:cNvGrpSpPr/>
          <p:nvPr/>
        </p:nvGrpSpPr>
        <p:grpSpPr bwMode="auto">
          <a:xfrm>
            <a:off x="4784957" y="2644082"/>
            <a:ext cx="2364316" cy="2146300"/>
            <a:chOff x="0" y="0"/>
            <a:chExt cx="1773781" cy="1609411"/>
          </a:xfrm>
          <a:effectLst>
            <a:outerShdw blurRad="228600" dist="228600" dir="5400000" algn="t" rotWithShape="0">
              <a:prstClr val="black">
                <a:alpha val="30000"/>
              </a:prstClr>
            </a:outerShdw>
          </a:effectLst>
        </p:grpSpPr>
        <p:grpSp>
          <p:nvGrpSpPr>
            <p:cNvPr id="12" name="组合 21"/>
            <p:cNvGrpSpPr/>
            <p:nvPr/>
          </p:nvGrpSpPr>
          <p:grpSpPr bwMode="auto">
            <a:xfrm>
              <a:off x="0" y="0"/>
              <a:ext cx="1773781" cy="1609411"/>
              <a:chOff x="0" y="0"/>
              <a:chExt cx="1773781" cy="1609411"/>
            </a:xfrm>
          </p:grpSpPr>
          <p:sp>
            <p:nvSpPr>
              <p:cNvPr id="14" name="右箭头 55"/>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w="9525">
                <a:noFill/>
                <a:round/>
              </a:ln>
            </p:spPr>
            <p:txBody>
              <a:bodyPr anchor="ctr"/>
              <a:lstStyle/>
              <a:p>
                <a:endParaRPr lang="zh-CN" altLang="en-US" sz="2400"/>
              </a:p>
            </p:txBody>
          </p:sp>
          <p:sp>
            <p:nvSpPr>
              <p:cNvPr id="15"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gradFill>
                <a:gsLst>
                  <a:gs pos="0">
                    <a:schemeClr val="accent5">
                      <a:lumMod val="75000"/>
                    </a:schemeClr>
                  </a:gs>
                  <a:gs pos="100000">
                    <a:schemeClr val="accent5"/>
                  </a:gs>
                </a:gsLst>
                <a:lin ang="5400000" scaled="0"/>
              </a:gradFill>
              <a:ln w="25400">
                <a:gradFill>
                  <a:gsLst>
                    <a:gs pos="0">
                      <a:schemeClr val="accent5"/>
                    </a:gs>
                    <a:gs pos="100000">
                      <a:schemeClr val="accent5">
                        <a:lumMod val="75000"/>
                      </a:schemeClr>
                    </a:gs>
                  </a:gsLst>
                  <a:lin ang="5400000" scaled="0"/>
                </a:gradFill>
                <a:round/>
              </a:ln>
            </p:spPr>
            <p:txBody>
              <a:bodyPr anchor="ctr"/>
              <a:lstStyle/>
              <a:p>
                <a:endParaRPr lang="zh-CN" altLang="en-US" sz="2400"/>
              </a:p>
            </p:txBody>
          </p:sp>
        </p:grpSp>
        <p:sp>
          <p:nvSpPr>
            <p:cNvPr id="13" name="TextBox 22"/>
            <p:cNvSpPr txBox="1">
              <a:spLocks noChangeArrowheads="1"/>
            </p:cNvSpPr>
            <p:nvPr/>
          </p:nvSpPr>
          <p:spPr bwMode="auto">
            <a:xfrm>
              <a:off x="681551" y="543095"/>
              <a:ext cx="520976" cy="499992"/>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r>
                <a:rPr lang="en-US" altLang="zh-CN" sz="3735">
                  <a:solidFill>
                    <a:srgbClr val="FFFFFF"/>
                  </a:solidFill>
                  <a:latin typeface="Impact" panose="020B0806030902050204" pitchFamily="34" charset="0"/>
                </a:rPr>
                <a:t>03</a:t>
              </a:r>
              <a:endParaRPr lang="zh-CN" altLang="en-US" sz="3735">
                <a:solidFill>
                  <a:srgbClr val="FFFFFF"/>
                </a:solidFill>
                <a:latin typeface="Impact" panose="020B0806030902050204" pitchFamily="34" charset="0"/>
              </a:endParaRPr>
            </a:p>
          </p:txBody>
        </p:sp>
      </p:grpSp>
      <p:grpSp>
        <p:nvGrpSpPr>
          <p:cNvPr id="16" name="组合 25"/>
          <p:cNvGrpSpPr/>
          <p:nvPr/>
        </p:nvGrpSpPr>
        <p:grpSpPr bwMode="auto">
          <a:xfrm>
            <a:off x="3165706" y="2644082"/>
            <a:ext cx="2364317" cy="2146300"/>
            <a:chOff x="0" y="0"/>
            <a:chExt cx="1773781" cy="1609411"/>
          </a:xfrm>
        </p:grpSpPr>
        <p:grpSp>
          <p:nvGrpSpPr>
            <p:cNvPr id="17" name="组合 26"/>
            <p:cNvGrpSpPr/>
            <p:nvPr/>
          </p:nvGrpSpPr>
          <p:grpSpPr bwMode="auto">
            <a:xfrm>
              <a:off x="0" y="0"/>
              <a:ext cx="1773781" cy="1609411"/>
              <a:chOff x="0" y="0"/>
              <a:chExt cx="1773781" cy="1609411"/>
            </a:xfrm>
          </p:grpSpPr>
          <p:sp>
            <p:nvSpPr>
              <p:cNvPr id="19" name="右箭头 55"/>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p>
            </p:txBody>
          </p:sp>
          <p:sp>
            <p:nvSpPr>
              <p:cNvPr id="20"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gradFill>
                <a:gsLst>
                  <a:gs pos="0">
                    <a:schemeClr val="accent1">
                      <a:lumMod val="75000"/>
                    </a:schemeClr>
                  </a:gs>
                  <a:gs pos="100000">
                    <a:schemeClr val="accent1"/>
                  </a:gs>
                </a:gsLst>
                <a:lin ang="5400000" scaled="0"/>
              </a:gradFill>
              <a:ln w="9525">
                <a:gradFill>
                  <a:gsLst>
                    <a:gs pos="0">
                      <a:schemeClr val="accent1"/>
                    </a:gs>
                    <a:gs pos="100000">
                      <a:schemeClr val="accent1">
                        <a:lumMod val="75000"/>
                      </a:schemeClr>
                    </a:gs>
                  </a:gsLst>
                  <a:lin ang="5400000" scaled="0"/>
                </a:gradFill>
                <a:round/>
              </a:ln>
              <a:effectLst>
                <a:outerShdw blurRad="228600" dist="228600" dir="5400000" algn="t" rotWithShape="0">
                  <a:prstClr val="black">
                    <a:alpha val="30000"/>
                  </a:prstClr>
                </a:outerShdw>
              </a:effectLst>
            </p:spPr>
            <p:txBody>
              <a:bodyPr anchor="ctr"/>
              <a:lstStyle/>
              <a:p>
                <a:endParaRPr lang="zh-CN" altLang="en-US" sz="2400"/>
              </a:p>
            </p:txBody>
          </p:sp>
        </p:grpSp>
        <p:sp>
          <p:nvSpPr>
            <p:cNvPr id="18" name="TextBox 27"/>
            <p:cNvSpPr txBox="1">
              <a:spLocks noChangeArrowheads="1"/>
            </p:cNvSpPr>
            <p:nvPr/>
          </p:nvSpPr>
          <p:spPr bwMode="auto">
            <a:xfrm>
              <a:off x="681551" y="543095"/>
              <a:ext cx="511354" cy="49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r>
                <a:rPr lang="en-US" altLang="zh-CN" sz="3735">
                  <a:solidFill>
                    <a:srgbClr val="FFFFFF"/>
                  </a:solidFill>
                  <a:latin typeface="Impact" panose="020B0806030902050204" pitchFamily="34" charset="0"/>
                </a:rPr>
                <a:t>02</a:t>
              </a:r>
              <a:endParaRPr lang="zh-CN" altLang="en-US" sz="3735">
                <a:solidFill>
                  <a:srgbClr val="FFFFFF"/>
                </a:solidFill>
                <a:latin typeface="Impact" panose="020B0806030902050204" pitchFamily="34" charset="0"/>
              </a:endParaRPr>
            </a:p>
          </p:txBody>
        </p:sp>
      </p:grpSp>
      <p:grpSp>
        <p:nvGrpSpPr>
          <p:cNvPr id="21" name="组合 31"/>
          <p:cNvGrpSpPr/>
          <p:nvPr/>
        </p:nvGrpSpPr>
        <p:grpSpPr bwMode="auto">
          <a:xfrm>
            <a:off x="1546457" y="2644082"/>
            <a:ext cx="2366433" cy="2146300"/>
            <a:chOff x="0" y="0"/>
            <a:chExt cx="1773781" cy="1609411"/>
          </a:xfrm>
        </p:grpSpPr>
        <p:grpSp>
          <p:nvGrpSpPr>
            <p:cNvPr id="22" name="组合 32"/>
            <p:cNvGrpSpPr/>
            <p:nvPr/>
          </p:nvGrpSpPr>
          <p:grpSpPr bwMode="auto">
            <a:xfrm>
              <a:off x="0" y="0"/>
              <a:ext cx="1773781" cy="1609411"/>
              <a:chOff x="0" y="0"/>
              <a:chExt cx="1773781" cy="1609411"/>
            </a:xfrm>
          </p:grpSpPr>
          <p:sp>
            <p:nvSpPr>
              <p:cNvPr id="24" name="右箭头 55"/>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p>
            </p:txBody>
          </p:sp>
          <p:sp>
            <p:nvSpPr>
              <p:cNvPr id="25"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gradFill>
                <a:gsLst>
                  <a:gs pos="0">
                    <a:schemeClr val="accent3">
                      <a:lumMod val="75000"/>
                    </a:schemeClr>
                  </a:gs>
                  <a:gs pos="100000">
                    <a:schemeClr val="accent3"/>
                  </a:gs>
                </a:gsLst>
                <a:lin ang="5400000" scaled="0"/>
              </a:gradFill>
              <a:ln w="25400">
                <a:gradFill>
                  <a:gsLst>
                    <a:gs pos="0">
                      <a:schemeClr val="accent3"/>
                    </a:gs>
                    <a:gs pos="100000">
                      <a:schemeClr val="accent3">
                        <a:lumMod val="75000"/>
                      </a:schemeClr>
                    </a:gs>
                  </a:gsLst>
                  <a:lin ang="5400000" scaled="0"/>
                </a:gradFill>
                <a:round/>
              </a:ln>
              <a:effectLst>
                <a:outerShdw blurRad="228600" dist="228600" dir="5400000" algn="t" rotWithShape="0">
                  <a:prstClr val="black">
                    <a:alpha val="30000"/>
                  </a:prstClr>
                </a:outerShdw>
              </a:effectLst>
            </p:spPr>
            <p:txBody>
              <a:bodyPr anchor="ctr"/>
              <a:lstStyle/>
              <a:p>
                <a:endParaRPr lang="zh-CN" altLang="en-US" sz="2400"/>
              </a:p>
            </p:txBody>
          </p:sp>
        </p:grpSp>
        <p:sp>
          <p:nvSpPr>
            <p:cNvPr id="23" name="TextBox 33"/>
            <p:cNvSpPr txBox="1">
              <a:spLocks noChangeArrowheads="1"/>
            </p:cNvSpPr>
            <p:nvPr/>
          </p:nvSpPr>
          <p:spPr bwMode="auto">
            <a:xfrm>
              <a:off x="681551" y="543095"/>
              <a:ext cx="467642" cy="49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r>
                <a:rPr lang="en-US" altLang="zh-CN" sz="3735">
                  <a:solidFill>
                    <a:srgbClr val="FFFFFF"/>
                  </a:solidFill>
                  <a:latin typeface="Impact" panose="020B0806030902050204" pitchFamily="34" charset="0"/>
                </a:rPr>
                <a:t>01</a:t>
              </a:r>
              <a:endParaRPr lang="zh-CN" altLang="en-US" sz="3735">
                <a:solidFill>
                  <a:srgbClr val="FFFFFF"/>
                </a:solidFill>
                <a:latin typeface="Impact" panose="020B0806030902050204" pitchFamily="34" charset="0"/>
              </a:endParaRPr>
            </a:p>
          </p:txBody>
        </p:sp>
      </p:grpSp>
      <p:cxnSp>
        <p:nvCxnSpPr>
          <p:cNvPr id="26" name="直接连接符 36"/>
          <p:cNvCxnSpPr>
            <a:cxnSpLocks noChangeShapeType="1"/>
          </p:cNvCxnSpPr>
          <p:nvPr/>
        </p:nvCxnSpPr>
        <p:spPr bwMode="auto">
          <a:xfrm flipV="1">
            <a:off x="2026939" y="1685231"/>
            <a:ext cx="0" cy="1166284"/>
          </a:xfrm>
          <a:prstGeom prst="line">
            <a:avLst/>
          </a:prstGeom>
          <a:noFill/>
          <a:ln w="6350">
            <a:solidFill>
              <a:schemeClr val="accent3">
                <a:lumMod val="75000"/>
                <a:alpha val="98000"/>
              </a:scheme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27" name="矩形 1"/>
          <p:cNvSpPr>
            <a:spLocks noChangeArrowheads="1"/>
          </p:cNvSpPr>
          <p:nvPr/>
        </p:nvSpPr>
        <p:spPr bwMode="auto">
          <a:xfrm>
            <a:off x="2175105" y="1604797"/>
            <a:ext cx="2525184" cy="91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335">
                <a:solidFill>
                  <a:srgbClr val="595959"/>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随着计算机技术的发展及印刷技术进步，平面设计在视觉感观领域的表现也越来越丰富这真正的对今天的平面设计的新。</a:t>
            </a:r>
          </a:p>
        </p:txBody>
      </p:sp>
      <p:cxnSp>
        <p:nvCxnSpPr>
          <p:cNvPr id="28" name="直接连接符 38"/>
          <p:cNvCxnSpPr>
            <a:cxnSpLocks noChangeShapeType="1"/>
          </p:cNvCxnSpPr>
          <p:nvPr/>
        </p:nvCxnSpPr>
        <p:spPr bwMode="auto">
          <a:xfrm flipV="1">
            <a:off x="3610205" y="4709948"/>
            <a:ext cx="0" cy="1166283"/>
          </a:xfrm>
          <a:prstGeom prst="line">
            <a:avLst/>
          </a:prstGeom>
          <a:noFill/>
          <a:ln w="6350">
            <a:solidFill>
              <a:schemeClr val="accent1">
                <a:lumMod val="75000"/>
                <a:alpha val="98000"/>
              </a:scheme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29" name="矩形 1"/>
          <p:cNvSpPr>
            <a:spLocks noChangeArrowheads="1"/>
          </p:cNvSpPr>
          <p:nvPr/>
        </p:nvSpPr>
        <p:spPr bwMode="auto">
          <a:xfrm>
            <a:off x="3758372" y="5061315"/>
            <a:ext cx="2525184" cy="91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335">
                <a:solidFill>
                  <a:srgbClr val="595959"/>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随着计算机技术的发展及印刷技术进步，平面设计在视觉感观领域的表现也越来越丰富这真正的对今天的平面设计的新。</a:t>
            </a:r>
          </a:p>
        </p:txBody>
      </p:sp>
      <p:cxnSp>
        <p:nvCxnSpPr>
          <p:cNvPr id="30" name="直接连接符 40"/>
          <p:cNvCxnSpPr>
            <a:cxnSpLocks noChangeShapeType="1"/>
          </p:cNvCxnSpPr>
          <p:nvPr/>
        </p:nvCxnSpPr>
        <p:spPr bwMode="auto">
          <a:xfrm flipV="1">
            <a:off x="5028372" y="1685231"/>
            <a:ext cx="0" cy="1166284"/>
          </a:xfrm>
          <a:prstGeom prst="line">
            <a:avLst/>
          </a:prstGeom>
          <a:noFill/>
          <a:ln w="6350">
            <a:solidFill>
              <a:schemeClr val="accent5">
                <a:lumMod val="75000"/>
                <a:alpha val="98000"/>
              </a:scheme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31" name="矩形 1"/>
          <p:cNvSpPr>
            <a:spLocks noChangeArrowheads="1"/>
          </p:cNvSpPr>
          <p:nvPr/>
        </p:nvSpPr>
        <p:spPr bwMode="auto">
          <a:xfrm>
            <a:off x="5174423" y="1604797"/>
            <a:ext cx="2525183" cy="91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335">
                <a:solidFill>
                  <a:srgbClr val="595959"/>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随着计算机技术的发展及印刷技术进步，平面设计在视觉感观领域的表现也越来越丰富这真正的对今天的平面设计的新。</a:t>
            </a:r>
          </a:p>
        </p:txBody>
      </p:sp>
      <p:cxnSp>
        <p:nvCxnSpPr>
          <p:cNvPr id="32" name="直接连接符 43"/>
          <p:cNvCxnSpPr>
            <a:cxnSpLocks noChangeShapeType="1"/>
          </p:cNvCxnSpPr>
          <p:nvPr/>
        </p:nvCxnSpPr>
        <p:spPr bwMode="auto">
          <a:xfrm flipV="1">
            <a:off x="6603172" y="4709948"/>
            <a:ext cx="0" cy="1166283"/>
          </a:xfrm>
          <a:prstGeom prst="line">
            <a:avLst/>
          </a:prstGeom>
          <a:noFill/>
          <a:ln w="6350">
            <a:solidFill>
              <a:schemeClr val="accent2">
                <a:lumMod val="75000"/>
                <a:alpha val="98000"/>
              </a:scheme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33" name="矩形 1"/>
          <p:cNvSpPr>
            <a:spLocks noChangeArrowheads="1"/>
          </p:cNvSpPr>
          <p:nvPr/>
        </p:nvSpPr>
        <p:spPr bwMode="auto">
          <a:xfrm>
            <a:off x="6751339" y="5061315"/>
            <a:ext cx="2525184" cy="91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335">
                <a:solidFill>
                  <a:srgbClr val="595959"/>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随着计算机技术的发展及印刷技术进步，平面设计在视觉感观领域的表现也越来越丰富这真正的对今天的平面设计的新。</a:t>
            </a:r>
          </a:p>
        </p:txBody>
      </p:sp>
      <p:cxnSp>
        <p:nvCxnSpPr>
          <p:cNvPr id="34" name="直接连接符 51"/>
          <p:cNvCxnSpPr>
            <a:cxnSpLocks noChangeShapeType="1"/>
          </p:cNvCxnSpPr>
          <p:nvPr/>
        </p:nvCxnSpPr>
        <p:spPr bwMode="auto">
          <a:xfrm flipV="1">
            <a:off x="8129289" y="1685231"/>
            <a:ext cx="0" cy="1166284"/>
          </a:xfrm>
          <a:prstGeom prst="line">
            <a:avLst/>
          </a:prstGeom>
          <a:noFill/>
          <a:ln w="6350">
            <a:solidFill>
              <a:schemeClr val="accent4">
                <a:lumMod val="75000"/>
                <a:alpha val="98000"/>
              </a:scheme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35" name="矩形 1"/>
          <p:cNvSpPr>
            <a:spLocks noChangeArrowheads="1"/>
          </p:cNvSpPr>
          <p:nvPr/>
        </p:nvSpPr>
        <p:spPr bwMode="auto">
          <a:xfrm>
            <a:off x="8275339" y="1604797"/>
            <a:ext cx="2525184" cy="91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335">
                <a:solidFill>
                  <a:srgbClr val="595959"/>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随着计算机技术的发展及印刷技术进步，平面设计在视觉感观领域的表现也越来越丰富这真正的对今天的平面设计的新。</a:t>
            </a:r>
          </a:p>
        </p:txBody>
      </p:sp>
      <p:sp>
        <p:nvSpPr>
          <p:cNvPr id="36" name="标题 35"/>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12" presetClass="entr" presetSubtype="8" fill="hold" nodeType="withEffect">
                                  <p:stCondLst>
                                    <p:cond delay="20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p:tgtEl>
                                          <p:spTgt spid="16"/>
                                        </p:tgtEl>
                                        <p:attrNameLst>
                                          <p:attrName>ppt_x</p:attrName>
                                        </p:attrNameLst>
                                      </p:cBhvr>
                                      <p:tavLst>
                                        <p:tav tm="0">
                                          <p:val>
                                            <p:strVal val="#ppt_x-#ppt_w*1.125000"/>
                                          </p:val>
                                        </p:tav>
                                        <p:tav tm="100000">
                                          <p:val>
                                            <p:strVal val="#ppt_x"/>
                                          </p:val>
                                        </p:tav>
                                      </p:tavLst>
                                    </p:anim>
                                    <p:animEffect transition="in" filter="wipe(right)">
                                      <p:cBhvr>
                                        <p:cTn id="12" dur="500"/>
                                        <p:tgtEl>
                                          <p:spTgt spid="16"/>
                                        </p:tgtEl>
                                      </p:cBhvr>
                                    </p:animEffect>
                                  </p:childTnLst>
                                </p:cTn>
                              </p:par>
                              <p:par>
                                <p:cTn id="13" presetID="12" presetClass="entr" presetSubtype="8" fill="hold" nodeType="withEffect">
                                  <p:stCondLst>
                                    <p:cond delay="4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p:tgtEl>
                                          <p:spTgt spid="11"/>
                                        </p:tgtEl>
                                        <p:attrNameLst>
                                          <p:attrName>ppt_x</p:attrName>
                                        </p:attrNameLst>
                                      </p:cBhvr>
                                      <p:tavLst>
                                        <p:tav tm="0">
                                          <p:val>
                                            <p:strVal val="#ppt_x-#ppt_w*1.125000"/>
                                          </p:val>
                                        </p:tav>
                                        <p:tav tm="100000">
                                          <p:val>
                                            <p:strVal val="#ppt_x"/>
                                          </p:val>
                                        </p:tav>
                                      </p:tavLst>
                                    </p:anim>
                                    <p:animEffect transition="in" filter="wipe(right)">
                                      <p:cBhvr>
                                        <p:cTn id="16" dur="500"/>
                                        <p:tgtEl>
                                          <p:spTgt spid="11"/>
                                        </p:tgtEl>
                                      </p:cBhvr>
                                    </p:animEffect>
                                  </p:childTnLst>
                                </p:cTn>
                              </p:par>
                              <p:par>
                                <p:cTn id="17" presetID="12" presetClass="entr" presetSubtype="8" fill="hold" nodeType="withEffect">
                                  <p:stCondLst>
                                    <p:cond delay="6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p:tgtEl>
                                          <p:spTgt spid="6"/>
                                        </p:tgtEl>
                                        <p:attrNameLst>
                                          <p:attrName>ppt_x</p:attrName>
                                        </p:attrNameLst>
                                      </p:cBhvr>
                                      <p:tavLst>
                                        <p:tav tm="0">
                                          <p:val>
                                            <p:strVal val="#ppt_x-#ppt_w*1.125000"/>
                                          </p:val>
                                        </p:tav>
                                        <p:tav tm="100000">
                                          <p:val>
                                            <p:strVal val="#ppt_x"/>
                                          </p:val>
                                        </p:tav>
                                      </p:tavLst>
                                    </p:anim>
                                    <p:animEffect transition="in" filter="wipe(right)">
                                      <p:cBhvr>
                                        <p:cTn id="20" dur="500"/>
                                        <p:tgtEl>
                                          <p:spTgt spid="6"/>
                                        </p:tgtEl>
                                      </p:cBhvr>
                                    </p:animEffect>
                                  </p:childTnLst>
                                </p:cTn>
                              </p:par>
                              <p:par>
                                <p:cTn id="21" presetID="12" presetClass="entr" presetSubtype="8" fill="hold" nodeType="withEffect">
                                  <p:stCondLst>
                                    <p:cond delay="80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p:tgtEl>
                                          <p:spTgt spid="3"/>
                                        </p:tgtEl>
                                        <p:attrNameLst>
                                          <p:attrName>ppt_x</p:attrName>
                                        </p:attrNameLst>
                                      </p:cBhvr>
                                      <p:tavLst>
                                        <p:tav tm="0">
                                          <p:val>
                                            <p:strVal val="#ppt_x-#ppt_w*1.125000"/>
                                          </p:val>
                                        </p:tav>
                                        <p:tav tm="100000">
                                          <p:val>
                                            <p:strVal val="#ppt_x"/>
                                          </p:val>
                                        </p:tav>
                                      </p:tavLst>
                                    </p:anim>
                                    <p:animEffect transition="in" filter="wipe(right)">
                                      <p:cBhvr>
                                        <p:cTn id="24" dur="500"/>
                                        <p:tgtEl>
                                          <p:spTgt spid="3"/>
                                        </p:tgtEl>
                                      </p:cBhvr>
                                    </p:animEffect>
                                  </p:childTnLst>
                                </p:cTn>
                              </p:par>
                            </p:childTnLst>
                          </p:cTn>
                        </p:par>
                        <p:par>
                          <p:cTn id="25" fill="hold">
                            <p:stCondLst>
                              <p:cond delay="500"/>
                            </p:stCondLst>
                            <p:childTnLst>
                              <p:par>
                                <p:cTn id="26" presetID="22" presetClass="entr" presetSubtype="4" fill="hold"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ipe(down)">
                                      <p:cBhvr>
                                        <p:cTn id="28" dur="500"/>
                                        <p:tgtEl>
                                          <p:spTgt spid="26"/>
                                        </p:tgtEl>
                                      </p:cBhvr>
                                    </p:animEffect>
                                  </p:childTnLst>
                                </p:cTn>
                              </p:par>
                            </p:childTnLst>
                          </p:cTn>
                        </p:par>
                        <p:par>
                          <p:cTn id="29" fill="hold">
                            <p:stCondLst>
                              <p:cond delay="1000"/>
                            </p:stCondLst>
                            <p:childTnLst>
                              <p:par>
                                <p:cTn id="30" presetID="2" presetClass="entr" presetSubtype="8"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300" fill="hold"/>
                                        <p:tgtEl>
                                          <p:spTgt spid="27"/>
                                        </p:tgtEl>
                                        <p:attrNameLst>
                                          <p:attrName>ppt_x</p:attrName>
                                        </p:attrNameLst>
                                      </p:cBhvr>
                                      <p:tavLst>
                                        <p:tav tm="0">
                                          <p:val>
                                            <p:strVal val="0-#ppt_w/2"/>
                                          </p:val>
                                        </p:tav>
                                        <p:tav tm="100000">
                                          <p:val>
                                            <p:strVal val="#ppt_x"/>
                                          </p:val>
                                        </p:tav>
                                      </p:tavLst>
                                    </p:anim>
                                    <p:anim calcmode="lin" valueType="num">
                                      <p:cBhvr additive="base">
                                        <p:cTn id="33" dur="300" fill="hold"/>
                                        <p:tgtEl>
                                          <p:spTgt spid="27"/>
                                        </p:tgtEl>
                                        <p:attrNameLst>
                                          <p:attrName>ppt_y</p:attrName>
                                        </p:attrNameLst>
                                      </p:cBhvr>
                                      <p:tavLst>
                                        <p:tav tm="0">
                                          <p:val>
                                            <p:strVal val="#ppt_y"/>
                                          </p:val>
                                        </p:tav>
                                        <p:tav tm="100000">
                                          <p:val>
                                            <p:strVal val="#ppt_y"/>
                                          </p:val>
                                        </p:tav>
                                      </p:tavLst>
                                    </p:anim>
                                  </p:childTnLst>
                                </p:cTn>
                              </p:par>
                            </p:childTnLst>
                          </p:cTn>
                        </p:par>
                        <p:par>
                          <p:cTn id="34" fill="hold">
                            <p:stCondLst>
                              <p:cond delay="1500"/>
                            </p:stCondLst>
                            <p:childTnLst>
                              <p:par>
                                <p:cTn id="35" presetID="22" presetClass="entr" presetSubtype="4" fill="hold" nodeType="after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down)">
                                      <p:cBhvr>
                                        <p:cTn id="37" dur="500"/>
                                        <p:tgtEl>
                                          <p:spTgt spid="28"/>
                                        </p:tgtEl>
                                      </p:cBhvr>
                                    </p:animEffect>
                                  </p:childTnLst>
                                </p:cTn>
                              </p:par>
                            </p:childTnLst>
                          </p:cTn>
                        </p:par>
                        <p:par>
                          <p:cTn id="38" fill="hold">
                            <p:stCondLst>
                              <p:cond delay="2000"/>
                            </p:stCondLst>
                            <p:childTnLst>
                              <p:par>
                                <p:cTn id="39" presetID="2" presetClass="entr" presetSubtype="8" fill="hold" grpId="0" nodeType="after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300" fill="hold"/>
                                        <p:tgtEl>
                                          <p:spTgt spid="29"/>
                                        </p:tgtEl>
                                        <p:attrNameLst>
                                          <p:attrName>ppt_x</p:attrName>
                                        </p:attrNameLst>
                                      </p:cBhvr>
                                      <p:tavLst>
                                        <p:tav tm="0">
                                          <p:val>
                                            <p:strVal val="0-#ppt_w/2"/>
                                          </p:val>
                                        </p:tav>
                                        <p:tav tm="100000">
                                          <p:val>
                                            <p:strVal val="#ppt_x"/>
                                          </p:val>
                                        </p:tav>
                                      </p:tavLst>
                                    </p:anim>
                                    <p:anim calcmode="lin" valueType="num">
                                      <p:cBhvr additive="base">
                                        <p:cTn id="42" dur="300" fill="hold"/>
                                        <p:tgtEl>
                                          <p:spTgt spid="29"/>
                                        </p:tgtEl>
                                        <p:attrNameLst>
                                          <p:attrName>ppt_y</p:attrName>
                                        </p:attrNameLst>
                                      </p:cBhvr>
                                      <p:tavLst>
                                        <p:tav tm="0">
                                          <p:val>
                                            <p:strVal val="#ppt_y"/>
                                          </p:val>
                                        </p:tav>
                                        <p:tav tm="100000">
                                          <p:val>
                                            <p:strVal val="#ppt_y"/>
                                          </p:val>
                                        </p:tav>
                                      </p:tavLst>
                                    </p:anim>
                                  </p:childTnLst>
                                </p:cTn>
                              </p:par>
                            </p:childTnLst>
                          </p:cTn>
                        </p:par>
                        <p:par>
                          <p:cTn id="43" fill="hold">
                            <p:stCondLst>
                              <p:cond delay="2500"/>
                            </p:stCondLst>
                            <p:childTnLst>
                              <p:par>
                                <p:cTn id="44" presetID="22" presetClass="entr" presetSubtype="4" fill="hold"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down)">
                                      <p:cBhvr>
                                        <p:cTn id="46" dur="500"/>
                                        <p:tgtEl>
                                          <p:spTgt spid="30"/>
                                        </p:tgtEl>
                                      </p:cBhvr>
                                    </p:animEffect>
                                  </p:childTnLst>
                                </p:cTn>
                              </p:par>
                            </p:childTnLst>
                          </p:cTn>
                        </p:par>
                        <p:par>
                          <p:cTn id="47" fill="hold">
                            <p:stCondLst>
                              <p:cond delay="3000"/>
                            </p:stCondLst>
                            <p:childTnLst>
                              <p:par>
                                <p:cTn id="48" presetID="2" presetClass="entr" presetSubtype="8"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 calcmode="lin" valueType="num">
                                      <p:cBhvr additive="base">
                                        <p:cTn id="50" dur="300" fill="hold"/>
                                        <p:tgtEl>
                                          <p:spTgt spid="31"/>
                                        </p:tgtEl>
                                        <p:attrNameLst>
                                          <p:attrName>ppt_x</p:attrName>
                                        </p:attrNameLst>
                                      </p:cBhvr>
                                      <p:tavLst>
                                        <p:tav tm="0">
                                          <p:val>
                                            <p:strVal val="0-#ppt_w/2"/>
                                          </p:val>
                                        </p:tav>
                                        <p:tav tm="100000">
                                          <p:val>
                                            <p:strVal val="#ppt_x"/>
                                          </p:val>
                                        </p:tav>
                                      </p:tavLst>
                                    </p:anim>
                                    <p:anim calcmode="lin" valueType="num">
                                      <p:cBhvr additive="base">
                                        <p:cTn id="51" dur="300" fill="hold"/>
                                        <p:tgtEl>
                                          <p:spTgt spid="31"/>
                                        </p:tgtEl>
                                        <p:attrNameLst>
                                          <p:attrName>ppt_y</p:attrName>
                                        </p:attrNameLst>
                                      </p:cBhvr>
                                      <p:tavLst>
                                        <p:tav tm="0">
                                          <p:val>
                                            <p:strVal val="#ppt_y"/>
                                          </p:val>
                                        </p:tav>
                                        <p:tav tm="100000">
                                          <p:val>
                                            <p:strVal val="#ppt_y"/>
                                          </p:val>
                                        </p:tav>
                                      </p:tavLst>
                                    </p:anim>
                                  </p:childTnLst>
                                </p:cTn>
                              </p:par>
                            </p:childTnLst>
                          </p:cTn>
                        </p:par>
                        <p:par>
                          <p:cTn id="52" fill="hold">
                            <p:stCondLst>
                              <p:cond delay="3500"/>
                            </p:stCondLst>
                            <p:childTnLst>
                              <p:par>
                                <p:cTn id="53" presetID="22" presetClass="entr" presetSubtype="4" fill="hold" nodeType="after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wipe(down)">
                                      <p:cBhvr>
                                        <p:cTn id="55" dur="500"/>
                                        <p:tgtEl>
                                          <p:spTgt spid="32"/>
                                        </p:tgtEl>
                                      </p:cBhvr>
                                    </p:animEffect>
                                  </p:childTnLst>
                                </p:cTn>
                              </p:par>
                            </p:childTnLst>
                          </p:cTn>
                        </p:par>
                        <p:par>
                          <p:cTn id="56" fill="hold">
                            <p:stCondLst>
                              <p:cond delay="4000"/>
                            </p:stCondLst>
                            <p:childTnLst>
                              <p:par>
                                <p:cTn id="57" presetID="2" presetClass="entr" presetSubtype="8"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300" fill="hold"/>
                                        <p:tgtEl>
                                          <p:spTgt spid="33"/>
                                        </p:tgtEl>
                                        <p:attrNameLst>
                                          <p:attrName>ppt_x</p:attrName>
                                        </p:attrNameLst>
                                      </p:cBhvr>
                                      <p:tavLst>
                                        <p:tav tm="0">
                                          <p:val>
                                            <p:strVal val="0-#ppt_w/2"/>
                                          </p:val>
                                        </p:tav>
                                        <p:tav tm="100000">
                                          <p:val>
                                            <p:strVal val="#ppt_x"/>
                                          </p:val>
                                        </p:tav>
                                      </p:tavLst>
                                    </p:anim>
                                    <p:anim calcmode="lin" valueType="num">
                                      <p:cBhvr additive="base">
                                        <p:cTn id="60" dur="300" fill="hold"/>
                                        <p:tgtEl>
                                          <p:spTgt spid="33"/>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22" presetClass="entr" presetSubtype="4" fill="hold" nodeType="afterEffect">
                                  <p:stCondLst>
                                    <p:cond delay="0"/>
                                  </p:stCondLst>
                                  <p:childTnLst>
                                    <p:set>
                                      <p:cBhvr>
                                        <p:cTn id="63" dur="1" fill="hold">
                                          <p:stCondLst>
                                            <p:cond delay="0"/>
                                          </p:stCondLst>
                                        </p:cTn>
                                        <p:tgtEl>
                                          <p:spTgt spid="34"/>
                                        </p:tgtEl>
                                        <p:attrNameLst>
                                          <p:attrName>style.visibility</p:attrName>
                                        </p:attrNameLst>
                                      </p:cBhvr>
                                      <p:to>
                                        <p:strVal val="visible"/>
                                      </p:to>
                                    </p:set>
                                    <p:animEffect transition="in" filter="wipe(down)">
                                      <p:cBhvr>
                                        <p:cTn id="64" dur="500"/>
                                        <p:tgtEl>
                                          <p:spTgt spid="34"/>
                                        </p:tgtEl>
                                      </p:cBhvr>
                                    </p:animEffect>
                                  </p:childTnLst>
                                </p:cTn>
                              </p:par>
                            </p:childTnLst>
                          </p:cTn>
                        </p:par>
                        <p:par>
                          <p:cTn id="65" fill="hold">
                            <p:stCondLst>
                              <p:cond delay="5000"/>
                            </p:stCondLst>
                            <p:childTnLst>
                              <p:par>
                                <p:cTn id="66" presetID="2" presetClass="entr" presetSubtype="8" fill="hold" grpId="0" nodeType="afterEffect">
                                  <p:stCondLst>
                                    <p:cond delay="0"/>
                                  </p:stCondLst>
                                  <p:childTnLst>
                                    <p:set>
                                      <p:cBhvr>
                                        <p:cTn id="67" dur="1" fill="hold">
                                          <p:stCondLst>
                                            <p:cond delay="0"/>
                                          </p:stCondLst>
                                        </p:cTn>
                                        <p:tgtEl>
                                          <p:spTgt spid="35"/>
                                        </p:tgtEl>
                                        <p:attrNameLst>
                                          <p:attrName>style.visibility</p:attrName>
                                        </p:attrNameLst>
                                      </p:cBhvr>
                                      <p:to>
                                        <p:strVal val="visible"/>
                                      </p:to>
                                    </p:set>
                                    <p:anim calcmode="lin" valueType="num">
                                      <p:cBhvr additive="base">
                                        <p:cTn id="68" dur="300" fill="hold"/>
                                        <p:tgtEl>
                                          <p:spTgt spid="35"/>
                                        </p:tgtEl>
                                        <p:attrNameLst>
                                          <p:attrName>ppt_x</p:attrName>
                                        </p:attrNameLst>
                                      </p:cBhvr>
                                      <p:tavLst>
                                        <p:tav tm="0">
                                          <p:val>
                                            <p:strVal val="0-#ppt_w/2"/>
                                          </p:val>
                                        </p:tav>
                                        <p:tav tm="100000">
                                          <p:val>
                                            <p:strVal val="#ppt_x"/>
                                          </p:val>
                                        </p:tav>
                                      </p:tavLst>
                                    </p:anim>
                                    <p:anim calcmode="lin" valueType="num">
                                      <p:cBhvr additive="base">
                                        <p:cTn id="69" dur="3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utoUpdateAnimBg="0"/>
      <p:bldP spid="29" grpId="0" autoUpdateAnimBg="0"/>
      <p:bldP spid="31" grpId="0" autoUpdateAnimBg="0"/>
      <p:bldP spid="33" grpId="0" autoUpdateAnimBg="0"/>
      <p:bldP spid="35"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35133" y="1318287"/>
            <a:ext cx="3783570" cy="1194413"/>
            <a:chOff x="-235133" y="1318287"/>
            <a:chExt cx="3783570" cy="1194413"/>
          </a:xfrm>
        </p:grpSpPr>
        <p:sp>
          <p:nvSpPr>
            <p:cNvPr id="51" name="任意多边形 50"/>
            <p:cNvSpPr/>
            <p:nvPr/>
          </p:nvSpPr>
          <p:spPr>
            <a:xfrm flipH="1">
              <a:off x="-235133" y="1318287"/>
              <a:ext cx="994387" cy="1031018"/>
            </a:xfrm>
            <a:custGeom>
              <a:avLst/>
              <a:gdLst>
                <a:gd name="connsiteX0" fmla="*/ 837387 w 837387"/>
                <a:gd name="connsiteY0" fmla="*/ 0 h 868234"/>
                <a:gd name="connsiteX1" fmla="*/ 837387 w 837387"/>
                <a:gd name="connsiteY1" fmla="*/ 494859 h 868234"/>
                <a:gd name="connsiteX2" fmla="*/ 0 w 837387"/>
                <a:gd name="connsiteY2" fmla="*/ 868234 h 868234"/>
                <a:gd name="connsiteX3" fmla="*/ 0 w 837387"/>
                <a:gd name="connsiteY3" fmla="*/ 587867 h 868234"/>
              </a:gdLst>
              <a:ahLst/>
              <a:cxnLst>
                <a:cxn ang="0">
                  <a:pos x="connsiteX0" y="connsiteY0"/>
                </a:cxn>
                <a:cxn ang="0">
                  <a:pos x="connsiteX1" y="connsiteY1"/>
                </a:cxn>
                <a:cxn ang="0">
                  <a:pos x="connsiteX2" y="connsiteY2"/>
                </a:cxn>
                <a:cxn ang="0">
                  <a:pos x="connsiteX3" y="connsiteY3"/>
                </a:cxn>
              </a:cxnLst>
              <a:rect l="l" t="t" r="r" b="b"/>
              <a:pathLst>
                <a:path w="837387" h="868234">
                  <a:moveTo>
                    <a:pt x="837387" y="0"/>
                  </a:moveTo>
                  <a:lnTo>
                    <a:pt x="837387" y="494859"/>
                  </a:lnTo>
                  <a:lnTo>
                    <a:pt x="0" y="868234"/>
                  </a:lnTo>
                  <a:lnTo>
                    <a:pt x="0" y="587867"/>
                  </a:lnTo>
                  <a:close/>
                </a:path>
              </a:pathLst>
            </a:custGeom>
            <a:solidFill>
              <a:schemeClr val="accent3">
                <a:lumMod val="75000"/>
              </a:schemeClr>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sp>
          <p:nvSpPr>
            <p:cNvPr id="54" name="任意多边形 53"/>
            <p:cNvSpPr/>
            <p:nvPr/>
          </p:nvSpPr>
          <p:spPr>
            <a:xfrm rot="5400000" flipH="1">
              <a:off x="1823984" y="788247"/>
              <a:ext cx="659724" cy="2789182"/>
            </a:xfrm>
            <a:custGeom>
              <a:avLst/>
              <a:gdLst>
                <a:gd name="connsiteX0" fmla="*/ 659724 w 659724"/>
                <a:gd name="connsiteY0" fmla="*/ 470520 h 2789182"/>
                <a:gd name="connsiteX1" fmla="*/ 329862 w 659724"/>
                <a:gd name="connsiteY1" fmla="*/ 0 h 2789182"/>
                <a:gd name="connsiteX2" fmla="*/ 0 w 659724"/>
                <a:gd name="connsiteY2" fmla="*/ 470520 h 2789182"/>
                <a:gd name="connsiteX3" fmla="*/ 163395 w 659724"/>
                <a:gd name="connsiteY3" fmla="*/ 470520 h 2789182"/>
                <a:gd name="connsiteX4" fmla="*/ 163395 w 659724"/>
                <a:gd name="connsiteY4" fmla="*/ 2789182 h 2789182"/>
                <a:gd name="connsiteX5" fmla="*/ 496328 w 659724"/>
                <a:gd name="connsiteY5" fmla="*/ 2789182 h 2789182"/>
                <a:gd name="connsiteX6" fmla="*/ 496328 w 659724"/>
                <a:gd name="connsiteY6" fmla="*/ 470520 h 2789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724" h="2789182">
                  <a:moveTo>
                    <a:pt x="659724" y="470520"/>
                  </a:moveTo>
                  <a:lnTo>
                    <a:pt x="329862" y="0"/>
                  </a:lnTo>
                  <a:lnTo>
                    <a:pt x="0" y="470520"/>
                  </a:lnTo>
                  <a:lnTo>
                    <a:pt x="163395" y="470520"/>
                  </a:lnTo>
                  <a:lnTo>
                    <a:pt x="163395" y="2789182"/>
                  </a:lnTo>
                  <a:lnTo>
                    <a:pt x="496328" y="2789182"/>
                  </a:lnTo>
                  <a:lnTo>
                    <a:pt x="496328" y="470520"/>
                  </a:lnTo>
                  <a:close/>
                </a:path>
              </a:pathLst>
            </a:custGeom>
            <a:solidFill>
              <a:schemeClr val="accent3"/>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grpSp>
      <p:grpSp>
        <p:nvGrpSpPr>
          <p:cNvPr id="3" name="组合 2"/>
          <p:cNvGrpSpPr/>
          <p:nvPr/>
        </p:nvGrpSpPr>
        <p:grpSpPr>
          <a:xfrm>
            <a:off x="-235133" y="2286705"/>
            <a:ext cx="4597737" cy="977160"/>
            <a:chOff x="-235133" y="2286705"/>
            <a:chExt cx="4597737" cy="977160"/>
          </a:xfrm>
        </p:grpSpPr>
        <p:sp>
          <p:nvSpPr>
            <p:cNvPr id="50" name="任意多边形 49"/>
            <p:cNvSpPr/>
            <p:nvPr/>
          </p:nvSpPr>
          <p:spPr>
            <a:xfrm flipH="1">
              <a:off x="-235133" y="2286705"/>
              <a:ext cx="994386" cy="805025"/>
            </a:xfrm>
            <a:custGeom>
              <a:avLst/>
              <a:gdLst>
                <a:gd name="connsiteX0" fmla="*/ 837386 w 837386"/>
                <a:gd name="connsiteY0" fmla="*/ 0 h 677922"/>
                <a:gd name="connsiteX1" fmla="*/ 837386 w 837386"/>
                <a:gd name="connsiteY1" fmla="*/ 500427 h 677922"/>
                <a:gd name="connsiteX2" fmla="*/ 0 w 837386"/>
                <a:gd name="connsiteY2" fmla="*/ 677922 h 677922"/>
                <a:gd name="connsiteX3" fmla="*/ 0 w 837386"/>
                <a:gd name="connsiteY3" fmla="*/ 397555 h 677922"/>
              </a:gdLst>
              <a:ahLst/>
              <a:cxnLst>
                <a:cxn ang="0">
                  <a:pos x="connsiteX0" y="connsiteY0"/>
                </a:cxn>
                <a:cxn ang="0">
                  <a:pos x="connsiteX1" y="connsiteY1"/>
                </a:cxn>
                <a:cxn ang="0">
                  <a:pos x="connsiteX2" y="connsiteY2"/>
                </a:cxn>
                <a:cxn ang="0">
                  <a:pos x="connsiteX3" y="connsiteY3"/>
                </a:cxn>
              </a:cxnLst>
              <a:rect l="l" t="t" r="r" b="b"/>
              <a:pathLst>
                <a:path w="837386" h="677922">
                  <a:moveTo>
                    <a:pt x="837386" y="0"/>
                  </a:moveTo>
                  <a:lnTo>
                    <a:pt x="837386" y="500427"/>
                  </a:lnTo>
                  <a:lnTo>
                    <a:pt x="0" y="677922"/>
                  </a:lnTo>
                  <a:lnTo>
                    <a:pt x="0" y="397555"/>
                  </a:lnTo>
                  <a:close/>
                </a:path>
              </a:pathLst>
            </a:custGeom>
            <a:solidFill>
              <a:schemeClr val="accent2">
                <a:lumMod val="50000"/>
              </a:schemeClr>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sp>
          <p:nvSpPr>
            <p:cNvPr id="53" name="任意多边形 52"/>
            <p:cNvSpPr/>
            <p:nvPr/>
          </p:nvSpPr>
          <p:spPr>
            <a:xfrm rot="5400000" flipH="1">
              <a:off x="2231068" y="1132328"/>
              <a:ext cx="659724" cy="3603349"/>
            </a:xfrm>
            <a:custGeom>
              <a:avLst/>
              <a:gdLst>
                <a:gd name="connsiteX0" fmla="*/ 659724 w 659724"/>
                <a:gd name="connsiteY0" fmla="*/ 470520 h 3603349"/>
                <a:gd name="connsiteX1" fmla="*/ 329862 w 659724"/>
                <a:gd name="connsiteY1" fmla="*/ 0 h 3603349"/>
                <a:gd name="connsiteX2" fmla="*/ 0 w 659724"/>
                <a:gd name="connsiteY2" fmla="*/ 470520 h 3603349"/>
                <a:gd name="connsiteX3" fmla="*/ 172134 w 659724"/>
                <a:gd name="connsiteY3" fmla="*/ 470520 h 3603349"/>
                <a:gd name="connsiteX4" fmla="*/ 172134 w 659724"/>
                <a:gd name="connsiteY4" fmla="*/ 3603349 h 3603349"/>
                <a:gd name="connsiteX5" fmla="*/ 505067 w 659724"/>
                <a:gd name="connsiteY5" fmla="*/ 3603349 h 3603349"/>
                <a:gd name="connsiteX6" fmla="*/ 505067 w 659724"/>
                <a:gd name="connsiteY6" fmla="*/ 470520 h 3603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724" h="3603349">
                  <a:moveTo>
                    <a:pt x="659724" y="470520"/>
                  </a:moveTo>
                  <a:lnTo>
                    <a:pt x="329862" y="0"/>
                  </a:lnTo>
                  <a:lnTo>
                    <a:pt x="0" y="470520"/>
                  </a:lnTo>
                  <a:lnTo>
                    <a:pt x="172134" y="470520"/>
                  </a:lnTo>
                  <a:lnTo>
                    <a:pt x="172134" y="3603349"/>
                  </a:lnTo>
                  <a:lnTo>
                    <a:pt x="505067" y="3603349"/>
                  </a:lnTo>
                  <a:lnTo>
                    <a:pt x="505067" y="470520"/>
                  </a:lnTo>
                  <a:close/>
                </a:path>
              </a:pathLst>
            </a:custGeom>
            <a:solidFill>
              <a:schemeClr val="accent2"/>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grpSp>
      <p:grpSp>
        <p:nvGrpSpPr>
          <p:cNvPr id="9" name="组合 8"/>
          <p:cNvGrpSpPr/>
          <p:nvPr/>
        </p:nvGrpSpPr>
        <p:grpSpPr>
          <a:xfrm>
            <a:off x="-235133" y="4840632"/>
            <a:ext cx="3783568" cy="1194410"/>
            <a:chOff x="-235133" y="4840632"/>
            <a:chExt cx="3783568" cy="1194410"/>
          </a:xfrm>
        </p:grpSpPr>
        <p:sp>
          <p:nvSpPr>
            <p:cNvPr id="47" name="任意多边形 46"/>
            <p:cNvSpPr/>
            <p:nvPr/>
          </p:nvSpPr>
          <p:spPr>
            <a:xfrm flipH="1" flipV="1">
              <a:off x="-235133" y="5004025"/>
              <a:ext cx="994386" cy="1031017"/>
            </a:xfrm>
            <a:custGeom>
              <a:avLst/>
              <a:gdLst>
                <a:gd name="connsiteX0" fmla="*/ 0 w 837386"/>
                <a:gd name="connsiteY0" fmla="*/ 868233 h 868233"/>
                <a:gd name="connsiteX1" fmla="*/ 837386 w 837386"/>
                <a:gd name="connsiteY1" fmla="*/ 494858 h 868233"/>
                <a:gd name="connsiteX2" fmla="*/ 837386 w 837386"/>
                <a:gd name="connsiteY2" fmla="*/ 0 h 868233"/>
                <a:gd name="connsiteX3" fmla="*/ 0 w 837386"/>
                <a:gd name="connsiteY3" fmla="*/ 587866 h 868233"/>
              </a:gdLst>
              <a:ahLst/>
              <a:cxnLst>
                <a:cxn ang="0">
                  <a:pos x="connsiteX0" y="connsiteY0"/>
                </a:cxn>
                <a:cxn ang="0">
                  <a:pos x="connsiteX1" y="connsiteY1"/>
                </a:cxn>
                <a:cxn ang="0">
                  <a:pos x="connsiteX2" y="connsiteY2"/>
                </a:cxn>
                <a:cxn ang="0">
                  <a:pos x="connsiteX3" y="connsiteY3"/>
                </a:cxn>
              </a:cxnLst>
              <a:rect l="l" t="t" r="r" b="b"/>
              <a:pathLst>
                <a:path w="837386" h="868233">
                  <a:moveTo>
                    <a:pt x="0" y="868233"/>
                  </a:moveTo>
                  <a:lnTo>
                    <a:pt x="837386" y="494858"/>
                  </a:lnTo>
                  <a:lnTo>
                    <a:pt x="837386" y="0"/>
                  </a:lnTo>
                  <a:lnTo>
                    <a:pt x="0" y="587866"/>
                  </a:lnTo>
                  <a:close/>
                </a:path>
              </a:pathLst>
            </a:custGeom>
            <a:solidFill>
              <a:schemeClr val="accent3">
                <a:lumMod val="75000"/>
              </a:schemeClr>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sp>
          <p:nvSpPr>
            <p:cNvPr id="56" name="任意多边形 55"/>
            <p:cNvSpPr/>
            <p:nvPr/>
          </p:nvSpPr>
          <p:spPr>
            <a:xfrm rot="16200000" flipH="1" flipV="1">
              <a:off x="1823982" y="3775902"/>
              <a:ext cx="659724" cy="2789183"/>
            </a:xfrm>
            <a:custGeom>
              <a:avLst/>
              <a:gdLst>
                <a:gd name="connsiteX0" fmla="*/ 0 w 659724"/>
                <a:gd name="connsiteY0" fmla="*/ 470520 h 2789183"/>
                <a:gd name="connsiteX1" fmla="*/ 329862 w 659724"/>
                <a:gd name="connsiteY1" fmla="*/ 0 h 2789183"/>
                <a:gd name="connsiteX2" fmla="*/ 659724 w 659724"/>
                <a:gd name="connsiteY2" fmla="*/ 470520 h 2789183"/>
                <a:gd name="connsiteX3" fmla="*/ 496327 w 659724"/>
                <a:gd name="connsiteY3" fmla="*/ 470520 h 2789183"/>
                <a:gd name="connsiteX4" fmla="*/ 496327 w 659724"/>
                <a:gd name="connsiteY4" fmla="*/ 2789183 h 2789183"/>
                <a:gd name="connsiteX5" fmla="*/ 163394 w 659724"/>
                <a:gd name="connsiteY5" fmla="*/ 2789183 h 2789183"/>
                <a:gd name="connsiteX6" fmla="*/ 163394 w 659724"/>
                <a:gd name="connsiteY6" fmla="*/ 470520 h 278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724" h="2789183">
                  <a:moveTo>
                    <a:pt x="0" y="470520"/>
                  </a:moveTo>
                  <a:lnTo>
                    <a:pt x="329862" y="0"/>
                  </a:lnTo>
                  <a:lnTo>
                    <a:pt x="659724" y="470520"/>
                  </a:lnTo>
                  <a:lnTo>
                    <a:pt x="496327" y="470520"/>
                  </a:lnTo>
                  <a:lnTo>
                    <a:pt x="496327" y="2789183"/>
                  </a:lnTo>
                  <a:lnTo>
                    <a:pt x="163394" y="2789183"/>
                  </a:lnTo>
                  <a:lnTo>
                    <a:pt x="163394" y="470520"/>
                  </a:lnTo>
                  <a:close/>
                </a:path>
              </a:pathLst>
            </a:custGeom>
            <a:solidFill>
              <a:schemeClr val="accent3"/>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grpSp>
      <p:grpSp>
        <p:nvGrpSpPr>
          <p:cNvPr id="8" name="组合 7"/>
          <p:cNvGrpSpPr/>
          <p:nvPr/>
        </p:nvGrpSpPr>
        <p:grpSpPr>
          <a:xfrm>
            <a:off x="-235134" y="4076403"/>
            <a:ext cx="4597737" cy="977158"/>
            <a:chOff x="-235134" y="4076403"/>
            <a:chExt cx="4597737" cy="977158"/>
          </a:xfrm>
        </p:grpSpPr>
        <p:sp>
          <p:nvSpPr>
            <p:cNvPr id="48" name="任意多边形 47"/>
            <p:cNvSpPr/>
            <p:nvPr/>
          </p:nvSpPr>
          <p:spPr>
            <a:xfrm flipH="1" flipV="1">
              <a:off x="-235134" y="4248538"/>
              <a:ext cx="994385" cy="805023"/>
            </a:xfrm>
            <a:custGeom>
              <a:avLst/>
              <a:gdLst>
                <a:gd name="connsiteX0" fmla="*/ 0 w 837385"/>
                <a:gd name="connsiteY0" fmla="*/ 677921 h 677921"/>
                <a:gd name="connsiteX1" fmla="*/ 837385 w 837385"/>
                <a:gd name="connsiteY1" fmla="*/ 500426 h 677921"/>
                <a:gd name="connsiteX2" fmla="*/ 837385 w 837385"/>
                <a:gd name="connsiteY2" fmla="*/ 0 h 677921"/>
                <a:gd name="connsiteX3" fmla="*/ 0 w 837385"/>
                <a:gd name="connsiteY3" fmla="*/ 397554 h 677921"/>
              </a:gdLst>
              <a:ahLst/>
              <a:cxnLst>
                <a:cxn ang="0">
                  <a:pos x="connsiteX0" y="connsiteY0"/>
                </a:cxn>
                <a:cxn ang="0">
                  <a:pos x="connsiteX1" y="connsiteY1"/>
                </a:cxn>
                <a:cxn ang="0">
                  <a:pos x="connsiteX2" y="connsiteY2"/>
                </a:cxn>
                <a:cxn ang="0">
                  <a:pos x="connsiteX3" y="connsiteY3"/>
                </a:cxn>
              </a:cxnLst>
              <a:rect l="l" t="t" r="r" b="b"/>
              <a:pathLst>
                <a:path w="837385" h="677921">
                  <a:moveTo>
                    <a:pt x="0" y="677921"/>
                  </a:moveTo>
                  <a:lnTo>
                    <a:pt x="837385" y="500426"/>
                  </a:lnTo>
                  <a:lnTo>
                    <a:pt x="837385" y="0"/>
                  </a:lnTo>
                  <a:lnTo>
                    <a:pt x="0" y="397554"/>
                  </a:lnTo>
                  <a:close/>
                </a:path>
              </a:pathLst>
            </a:custGeom>
            <a:solidFill>
              <a:schemeClr val="accent2">
                <a:lumMod val="50000"/>
              </a:schemeClr>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sp>
          <p:nvSpPr>
            <p:cNvPr id="55" name="任意多边形 54"/>
            <p:cNvSpPr/>
            <p:nvPr/>
          </p:nvSpPr>
          <p:spPr>
            <a:xfrm rot="16200000" flipH="1" flipV="1">
              <a:off x="2231066" y="2604590"/>
              <a:ext cx="659724" cy="3603350"/>
            </a:xfrm>
            <a:custGeom>
              <a:avLst/>
              <a:gdLst>
                <a:gd name="connsiteX0" fmla="*/ 0 w 659724"/>
                <a:gd name="connsiteY0" fmla="*/ 470520 h 3603350"/>
                <a:gd name="connsiteX1" fmla="*/ 329862 w 659724"/>
                <a:gd name="connsiteY1" fmla="*/ 0 h 3603350"/>
                <a:gd name="connsiteX2" fmla="*/ 659724 w 659724"/>
                <a:gd name="connsiteY2" fmla="*/ 470520 h 3603350"/>
                <a:gd name="connsiteX3" fmla="*/ 505068 w 659724"/>
                <a:gd name="connsiteY3" fmla="*/ 470520 h 3603350"/>
                <a:gd name="connsiteX4" fmla="*/ 505068 w 659724"/>
                <a:gd name="connsiteY4" fmla="*/ 3603350 h 3603350"/>
                <a:gd name="connsiteX5" fmla="*/ 172135 w 659724"/>
                <a:gd name="connsiteY5" fmla="*/ 3603350 h 3603350"/>
                <a:gd name="connsiteX6" fmla="*/ 172135 w 659724"/>
                <a:gd name="connsiteY6" fmla="*/ 470520 h 360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724" h="3603350">
                  <a:moveTo>
                    <a:pt x="0" y="470520"/>
                  </a:moveTo>
                  <a:lnTo>
                    <a:pt x="329862" y="0"/>
                  </a:lnTo>
                  <a:lnTo>
                    <a:pt x="659724" y="470520"/>
                  </a:lnTo>
                  <a:lnTo>
                    <a:pt x="505068" y="470520"/>
                  </a:lnTo>
                  <a:lnTo>
                    <a:pt x="505068" y="3603350"/>
                  </a:lnTo>
                  <a:lnTo>
                    <a:pt x="172135" y="3603350"/>
                  </a:lnTo>
                  <a:lnTo>
                    <a:pt x="172135" y="470520"/>
                  </a:lnTo>
                  <a:close/>
                </a:path>
              </a:pathLst>
            </a:custGeom>
            <a:solidFill>
              <a:schemeClr val="accent2"/>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grpSp>
      <p:grpSp>
        <p:nvGrpSpPr>
          <p:cNvPr id="6" name="组合 5"/>
          <p:cNvGrpSpPr/>
          <p:nvPr/>
        </p:nvGrpSpPr>
        <p:grpSpPr>
          <a:xfrm>
            <a:off x="-235134" y="3333563"/>
            <a:ext cx="5965309" cy="691616"/>
            <a:chOff x="-235134" y="3333563"/>
            <a:chExt cx="5965309" cy="691616"/>
          </a:xfrm>
        </p:grpSpPr>
        <p:sp>
          <p:nvSpPr>
            <p:cNvPr id="49" name="任意多边形 48"/>
            <p:cNvSpPr/>
            <p:nvPr/>
          </p:nvSpPr>
          <p:spPr>
            <a:xfrm flipH="1">
              <a:off x="-235134" y="3333563"/>
              <a:ext cx="954165" cy="649163"/>
            </a:xfrm>
            <a:custGeom>
              <a:avLst/>
              <a:gdLst>
                <a:gd name="connsiteX0" fmla="*/ 803515 w 803515"/>
                <a:gd name="connsiteY0" fmla="*/ 0 h 546669"/>
                <a:gd name="connsiteX1" fmla="*/ 803515 w 803515"/>
                <a:gd name="connsiteY1" fmla="*/ 546669 h 546669"/>
                <a:gd name="connsiteX2" fmla="*/ 0 w 803515"/>
                <a:gd name="connsiteY2" fmla="*/ 440618 h 546669"/>
                <a:gd name="connsiteX3" fmla="*/ 0 w 803515"/>
                <a:gd name="connsiteY3" fmla="*/ 160251 h 546669"/>
              </a:gdLst>
              <a:ahLst/>
              <a:cxnLst>
                <a:cxn ang="0">
                  <a:pos x="connsiteX0" y="connsiteY0"/>
                </a:cxn>
                <a:cxn ang="0">
                  <a:pos x="connsiteX1" y="connsiteY1"/>
                </a:cxn>
                <a:cxn ang="0">
                  <a:pos x="connsiteX2" y="connsiteY2"/>
                </a:cxn>
                <a:cxn ang="0">
                  <a:pos x="connsiteX3" y="connsiteY3"/>
                </a:cxn>
              </a:cxnLst>
              <a:rect l="l" t="t" r="r" b="b"/>
              <a:pathLst>
                <a:path w="803515" h="546669">
                  <a:moveTo>
                    <a:pt x="803515" y="0"/>
                  </a:moveTo>
                  <a:lnTo>
                    <a:pt x="803515" y="546669"/>
                  </a:lnTo>
                  <a:lnTo>
                    <a:pt x="0" y="440618"/>
                  </a:lnTo>
                  <a:lnTo>
                    <a:pt x="0" y="160251"/>
                  </a:lnTo>
                  <a:close/>
                </a:path>
              </a:pathLst>
            </a:custGeom>
            <a:solidFill>
              <a:schemeClr val="accent1">
                <a:lumMod val="50000"/>
              </a:schemeClr>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sp>
          <p:nvSpPr>
            <p:cNvPr id="52" name="任意多边形 51"/>
            <p:cNvSpPr/>
            <p:nvPr/>
          </p:nvSpPr>
          <p:spPr>
            <a:xfrm rot="5400000" flipH="1">
              <a:off x="2894742" y="1189746"/>
              <a:ext cx="659724" cy="5011142"/>
            </a:xfrm>
            <a:custGeom>
              <a:avLst/>
              <a:gdLst>
                <a:gd name="connsiteX0" fmla="*/ 659724 w 659724"/>
                <a:gd name="connsiteY0" fmla="*/ 470520 h 5011142"/>
                <a:gd name="connsiteX1" fmla="*/ 329862 w 659724"/>
                <a:gd name="connsiteY1" fmla="*/ 0 h 5011142"/>
                <a:gd name="connsiteX2" fmla="*/ 0 w 659724"/>
                <a:gd name="connsiteY2" fmla="*/ 470520 h 5011142"/>
                <a:gd name="connsiteX3" fmla="*/ 168388 w 659724"/>
                <a:gd name="connsiteY3" fmla="*/ 470520 h 5011142"/>
                <a:gd name="connsiteX4" fmla="*/ 168388 w 659724"/>
                <a:gd name="connsiteY4" fmla="*/ 5011142 h 5011142"/>
                <a:gd name="connsiteX5" fmla="*/ 501321 w 659724"/>
                <a:gd name="connsiteY5" fmla="*/ 5011142 h 5011142"/>
                <a:gd name="connsiteX6" fmla="*/ 501321 w 659724"/>
                <a:gd name="connsiteY6" fmla="*/ 470520 h 5011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724" h="5011142">
                  <a:moveTo>
                    <a:pt x="659724" y="470520"/>
                  </a:moveTo>
                  <a:lnTo>
                    <a:pt x="329862" y="0"/>
                  </a:lnTo>
                  <a:lnTo>
                    <a:pt x="0" y="470520"/>
                  </a:lnTo>
                  <a:lnTo>
                    <a:pt x="168388" y="470520"/>
                  </a:lnTo>
                  <a:lnTo>
                    <a:pt x="168388" y="5011142"/>
                  </a:lnTo>
                  <a:lnTo>
                    <a:pt x="501321" y="5011142"/>
                  </a:lnTo>
                  <a:lnTo>
                    <a:pt x="501321" y="470520"/>
                  </a:lnTo>
                  <a:close/>
                </a:path>
              </a:pathLst>
            </a:custGeom>
            <a:solidFill>
              <a:schemeClr val="accent1"/>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grpSp>
      <p:cxnSp>
        <p:nvCxnSpPr>
          <p:cNvPr id="33" name="直线连接符 28"/>
          <p:cNvCxnSpPr/>
          <p:nvPr/>
        </p:nvCxnSpPr>
        <p:spPr>
          <a:xfrm>
            <a:off x="3661059" y="2169714"/>
            <a:ext cx="1749408"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35" name="直线连接符 44"/>
          <p:cNvCxnSpPr/>
          <p:nvPr/>
        </p:nvCxnSpPr>
        <p:spPr>
          <a:xfrm>
            <a:off x="4495546" y="2932175"/>
            <a:ext cx="1749408"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37" name="直线连接符 49"/>
          <p:cNvCxnSpPr/>
          <p:nvPr/>
        </p:nvCxnSpPr>
        <p:spPr>
          <a:xfrm>
            <a:off x="5864141" y="3697695"/>
            <a:ext cx="380813"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39" name="直线连接符 54"/>
          <p:cNvCxnSpPr/>
          <p:nvPr/>
        </p:nvCxnSpPr>
        <p:spPr>
          <a:xfrm>
            <a:off x="4495546" y="4408738"/>
            <a:ext cx="1749408"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41" name="直线连接符 59"/>
          <p:cNvCxnSpPr/>
          <p:nvPr/>
        </p:nvCxnSpPr>
        <p:spPr>
          <a:xfrm>
            <a:off x="3661059" y="5173447"/>
            <a:ext cx="1749408"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57" name="矩形 56"/>
          <p:cNvSpPr/>
          <p:nvPr/>
        </p:nvSpPr>
        <p:spPr>
          <a:xfrm>
            <a:off x="7921066" y="2667863"/>
            <a:ext cx="3610119" cy="523220"/>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矩形 57"/>
          <p:cNvSpPr/>
          <p:nvPr/>
        </p:nvSpPr>
        <p:spPr>
          <a:xfrm>
            <a:off x="6377895" y="2744807"/>
            <a:ext cx="2232154" cy="369332"/>
          </a:xfrm>
          <a:prstGeom prst="rect">
            <a:avLst/>
          </a:prstGeom>
        </p:spPr>
        <p:txBody>
          <a:bodyPr wrap="square">
            <a:spAutoFit/>
          </a:bodyPr>
          <a:lstStyle/>
          <a:p>
            <a:pPr algn="just"/>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您的</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69" name="矩形 68"/>
          <p:cNvSpPr/>
          <p:nvPr/>
        </p:nvSpPr>
        <p:spPr>
          <a:xfrm>
            <a:off x="7118617" y="1911922"/>
            <a:ext cx="3610119" cy="523220"/>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0" name="矩形 69"/>
          <p:cNvSpPr/>
          <p:nvPr/>
        </p:nvSpPr>
        <p:spPr>
          <a:xfrm>
            <a:off x="5575446" y="1988866"/>
            <a:ext cx="2232154" cy="369332"/>
          </a:xfrm>
          <a:prstGeom prst="rect">
            <a:avLst/>
          </a:prstGeom>
        </p:spPr>
        <p:txBody>
          <a:bodyPr wrap="square">
            <a:spAutoFit/>
          </a:bodyPr>
          <a:lstStyle/>
          <a:p>
            <a:pPr algn="just"/>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您的</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73" name="矩形 72"/>
          <p:cNvSpPr/>
          <p:nvPr/>
        </p:nvSpPr>
        <p:spPr>
          <a:xfrm>
            <a:off x="7921066" y="3435723"/>
            <a:ext cx="3610119" cy="523220"/>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4" name="矩形 73"/>
          <p:cNvSpPr/>
          <p:nvPr/>
        </p:nvSpPr>
        <p:spPr>
          <a:xfrm>
            <a:off x="6377895" y="3512667"/>
            <a:ext cx="2232154" cy="369332"/>
          </a:xfrm>
          <a:prstGeom prst="rect">
            <a:avLst/>
          </a:prstGeom>
        </p:spPr>
        <p:txBody>
          <a:bodyPr wrap="square">
            <a:spAutoFit/>
          </a:bodyPr>
          <a:lstStyle/>
          <a:p>
            <a:pPr algn="just"/>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您的</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76" name="矩形 75"/>
          <p:cNvSpPr/>
          <p:nvPr/>
        </p:nvSpPr>
        <p:spPr>
          <a:xfrm>
            <a:off x="7921066" y="4160584"/>
            <a:ext cx="3610119" cy="523220"/>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7" name="矩形 76"/>
          <p:cNvSpPr/>
          <p:nvPr/>
        </p:nvSpPr>
        <p:spPr>
          <a:xfrm>
            <a:off x="6377895" y="4237528"/>
            <a:ext cx="2232154" cy="369332"/>
          </a:xfrm>
          <a:prstGeom prst="rect">
            <a:avLst/>
          </a:prstGeom>
        </p:spPr>
        <p:txBody>
          <a:bodyPr wrap="square">
            <a:spAutoFit/>
          </a:bodyPr>
          <a:lstStyle/>
          <a:p>
            <a:pPr algn="just"/>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您的</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79" name="矩形 78"/>
          <p:cNvSpPr/>
          <p:nvPr/>
        </p:nvSpPr>
        <p:spPr>
          <a:xfrm>
            <a:off x="7118617" y="4916525"/>
            <a:ext cx="3610119" cy="523220"/>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0" name="矩形 79"/>
          <p:cNvSpPr/>
          <p:nvPr/>
        </p:nvSpPr>
        <p:spPr>
          <a:xfrm>
            <a:off x="5575446" y="4993469"/>
            <a:ext cx="2232154" cy="369332"/>
          </a:xfrm>
          <a:prstGeom prst="rect">
            <a:avLst/>
          </a:prstGeom>
        </p:spPr>
        <p:txBody>
          <a:bodyPr wrap="square">
            <a:spAutoFit/>
          </a:bodyPr>
          <a:lstStyle/>
          <a:p>
            <a:pPr algn="just"/>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您的</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7" name="标题 6"/>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nodeType="withEffect">
                                  <p:stCondLst>
                                    <p:cond delay="20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par>
                                <p:cTn id="11" presetID="22" presetClass="entr" presetSubtype="8" fill="hold" nodeType="withEffect">
                                  <p:stCondLst>
                                    <p:cond delay="40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par>
                                <p:cTn id="14" presetID="22" presetClass="entr" presetSubtype="8" fill="hold" nodeType="withEffect">
                                  <p:stCondLst>
                                    <p:cond delay="60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par>
                                <p:cTn id="17" presetID="22" presetClass="entr" presetSubtype="8" fill="hold" nodeType="withEffect">
                                  <p:stCondLst>
                                    <p:cond delay="80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left)">
                                      <p:cBhvr>
                                        <p:cTn id="23" dur="500"/>
                                        <p:tgtEl>
                                          <p:spTgt spid="33"/>
                                        </p:tgtEl>
                                      </p:cBhvr>
                                    </p:animEffect>
                                  </p:childTnLst>
                                </p:cTn>
                              </p:par>
                            </p:childTnLst>
                          </p:cTn>
                        </p:par>
                        <p:par>
                          <p:cTn id="24" fill="hold">
                            <p:stCondLst>
                              <p:cond delay="1000"/>
                            </p:stCondLst>
                            <p:childTnLst>
                              <p:par>
                                <p:cTn id="25" presetID="53" presetClass="entr" presetSubtype="16" fill="hold" grpId="0" nodeType="afterEffect">
                                  <p:stCondLst>
                                    <p:cond delay="0"/>
                                  </p:stCondLst>
                                  <p:childTnLst>
                                    <p:set>
                                      <p:cBhvr>
                                        <p:cTn id="26" dur="1" fill="hold">
                                          <p:stCondLst>
                                            <p:cond delay="0"/>
                                          </p:stCondLst>
                                        </p:cTn>
                                        <p:tgtEl>
                                          <p:spTgt spid="70"/>
                                        </p:tgtEl>
                                        <p:attrNameLst>
                                          <p:attrName>style.visibility</p:attrName>
                                        </p:attrNameLst>
                                      </p:cBhvr>
                                      <p:to>
                                        <p:strVal val="visible"/>
                                      </p:to>
                                    </p:set>
                                    <p:anim calcmode="lin" valueType="num">
                                      <p:cBhvr>
                                        <p:cTn id="27" dur="250" fill="hold"/>
                                        <p:tgtEl>
                                          <p:spTgt spid="70"/>
                                        </p:tgtEl>
                                        <p:attrNameLst>
                                          <p:attrName>ppt_w</p:attrName>
                                        </p:attrNameLst>
                                      </p:cBhvr>
                                      <p:tavLst>
                                        <p:tav tm="0">
                                          <p:val>
                                            <p:fltVal val="0"/>
                                          </p:val>
                                        </p:tav>
                                        <p:tav tm="100000">
                                          <p:val>
                                            <p:strVal val="#ppt_w"/>
                                          </p:val>
                                        </p:tav>
                                      </p:tavLst>
                                    </p:anim>
                                    <p:anim calcmode="lin" valueType="num">
                                      <p:cBhvr>
                                        <p:cTn id="28" dur="250" fill="hold"/>
                                        <p:tgtEl>
                                          <p:spTgt spid="70"/>
                                        </p:tgtEl>
                                        <p:attrNameLst>
                                          <p:attrName>ppt_h</p:attrName>
                                        </p:attrNameLst>
                                      </p:cBhvr>
                                      <p:tavLst>
                                        <p:tav tm="0">
                                          <p:val>
                                            <p:fltVal val="0"/>
                                          </p:val>
                                        </p:tav>
                                        <p:tav tm="100000">
                                          <p:val>
                                            <p:strVal val="#ppt_h"/>
                                          </p:val>
                                        </p:tav>
                                      </p:tavLst>
                                    </p:anim>
                                    <p:animEffect transition="in" filter="fade">
                                      <p:cBhvr>
                                        <p:cTn id="29" dur="250"/>
                                        <p:tgtEl>
                                          <p:spTgt spid="70"/>
                                        </p:tgtEl>
                                      </p:cBhvr>
                                    </p:animEffect>
                                  </p:childTnLst>
                                </p:cTn>
                              </p:par>
                            </p:childTnLst>
                          </p:cTn>
                        </p:par>
                        <p:par>
                          <p:cTn id="30" fill="hold">
                            <p:stCondLst>
                              <p:cond delay="1500"/>
                            </p:stCondLst>
                            <p:childTnLst>
                              <p:par>
                                <p:cTn id="31" presetID="53" presetClass="entr" presetSubtype="16" fill="hold" grpId="0" nodeType="afterEffect">
                                  <p:stCondLst>
                                    <p:cond delay="0"/>
                                  </p:stCondLst>
                                  <p:iterate type="lt">
                                    <p:tmPct val="10000"/>
                                  </p:iterate>
                                  <p:childTnLst>
                                    <p:set>
                                      <p:cBhvr>
                                        <p:cTn id="32" dur="1" fill="hold">
                                          <p:stCondLst>
                                            <p:cond delay="0"/>
                                          </p:stCondLst>
                                        </p:cTn>
                                        <p:tgtEl>
                                          <p:spTgt spid="69"/>
                                        </p:tgtEl>
                                        <p:attrNameLst>
                                          <p:attrName>style.visibility</p:attrName>
                                        </p:attrNameLst>
                                      </p:cBhvr>
                                      <p:to>
                                        <p:strVal val="visible"/>
                                      </p:to>
                                    </p:set>
                                    <p:anim calcmode="lin" valueType="num">
                                      <p:cBhvr>
                                        <p:cTn id="33" dur="250" fill="hold"/>
                                        <p:tgtEl>
                                          <p:spTgt spid="69"/>
                                        </p:tgtEl>
                                        <p:attrNameLst>
                                          <p:attrName>ppt_w</p:attrName>
                                        </p:attrNameLst>
                                      </p:cBhvr>
                                      <p:tavLst>
                                        <p:tav tm="0">
                                          <p:val>
                                            <p:fltVal val="0"/>
                                          </p:val>
                                        </p:tav>
                                        <p:tav tm="100000">
                                          <p:val>
                                            <p:strVal val="#ppt_w"/>
                                          </p:val>
                                        </p:tav>
                                      </p:tavLst>
                                    </p:anim>
                                    <p:anim calcmode="lin" valueType="num">
                                      <p:cBhvr>
                                        <p:cTn id="34" dur="250" fill="hold"/>
                                        <p:tgtEl>
                                          <p:spTgt spid="69"/>
                                        </p:tgtEl>
                                        <p:attrNameLst>
                                          <p:attrName>ppt_h</p:attrName>
                                        </p:attrNameLst>
                                      </p:cBhvr>
                                      <p:tavLst>
                                        <p:tav tm="0">
                                          <p:val>
                                            <p:fltVal val="0"/>
                                          </p:val>
                                        </p:tav>
                                        <p:tav tm="100000">
                                          <p:val>
                                            <p:strVal val="#ppt_h"/>
                                          </p:val>
                                        </p:tav>
                                      </p:tavLst>
                                    </p:anim>
                                    <p:animEffect transition="in" filter="fade">
                                      <p:cBhvr>
                                        <p:cTn id="35" dur="250"/>
                                        <p:tgtEl>
                                          <p:spTgt spid="69"/>
                                        </p:tgtEl>
                                      </p:cBhvr>
                                    </p:animEffect>
                                  </p:childTnLst>
                                </p:cTn>
                              </p:par>
                            </p:childTnLst>
                          </p:cTn>
                        </p:par>
                        <p:par>
                          <p:cTn id="36" fill="hold">
                            <p:stCondLst>
                              <p:cond delay="2949"/>
                            </p:stCondLst>
                            <p:childTnLst>
                              <p:par>
                                <p:cTn id="37" presetID="22" presetClass="entr" presetSubtype="8" fill="hold"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wipe(left)">
                                      <p:cBhvr>
                                        <p:cTn id="39" dur="500"/>
                                        <p:tgtEl>
                                          <p:spTgt spid="35"/>
                                        </p:tgtEl>
                                      </p:cBhvr>
                                    </p:animEffect>
                                  </p:childTnLst>
                                </p:cTn>
                              </p:par>
                            </p:childTnLst>
                          </p:cTn>
                        </p:par>
                        <p:par>
                          <p:cTn id="40" fill="hold">
                            <p:stCondLst>
                              <p:cond delay="3449"/>
                            </p:stCondLst>
                            <p:childTnLst>
                              <p:par>
                                <p:cTn id="41" presetID="53" presetClass="entr" presetSubtype="16"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anim calcmode="lin" valueType="num">
                                      <p:cBhvr>
                                        <p:cTn id="43" dur="250" fill="hold"/>
                                        <p:tgtEl>
                                          <p:spTgt spid="58"/>
                                        </p:tgtEl>
                                        <p:attrNameLst>
                                          <p:attrName>ppt_w</p:attrName>
                                        </p:attrNameLst>
                                      </p:cBhvr>
                                      <p:tavLst>
                                        <p:tav tm="0">
                                          <p:val>
                                            <p:fltVal val="0"/>
                                          </p:val>
                                        </p:tav>
                                        <p:tav tm="100000">
                                          <p:val>
                                            <p:strVal val="#ppt_w"/>
                                          </p:val>
                                        </p:tav>
                                      </p:tavLst>
                                    </p:anim>
                                    <p:anim calcmode="lin" valueType="num">
                                      <p:cBhvr>
                                        <p:cTn id="44" dur="250" fill="hold"/>
                                        <p:tgtEl>
                                          <p:spTgt spid="58"/>
                                        </p:tgtEl>
                                        <p:attrNameLst>
                                          <p:attrName>ppt_h</p:attrName>
                                        </p:attrNameLst>
                                      </p:cBhvr>
                                      <p:tavLst>
                                        <p:tav tm="0">
                                          <p:val>
                                            <p:fltVal val="0"/>
                                          </p:val>
                                        </p:tav>
                                        <p:tav tm="100000">
                                          <p:val>
                                            <p:strVal val="#ppt_h"/>
                                          </p:val>
                                        </p:tav>
                                      </p:tavLst>
                                    </p:anim>
                                    <p:animEffect transition="in" filter="fade">
                                      <p:cBhvr>
                                        <p:cTn id="45" dur="250"/>
                                        <p:tgtEl>
                                          <p:spTgt spid="58"/>
                                        </p:tgtEl>
                                      </p:cBhvr>
                                    </p:animEffect>
                                  </p:childTnLst>
                                </p:cTn>
                              </p:par>
                            </p:childTnLst>
                          </p:cTn>
                        </p:par>
                        <p:par>
                          <p:cTn id="46" fill="hold">
                            <p:stCondLst>
                              <p:cond delay="3949"/>
                            </p:stCondLst>
                            <p:childTnLst>
                              <p:par>
                                <p:cTn id="47" presetID="53" presetClass="entr" presetSubtype="16" fill="hold" grpId="0" nodeType="afterEffect">
                                  <p:stCondLst>
                                    <p:cond delay="0"/>
                                  </p:stCondLst>
                                  <p:iterate type="lt">
                                    <p:tmPct val="10000"/>
                                  </p:iterate>
                                  <p:childTnLst>
                                    <p:set>
                                      <p:cBhvr>
                                        <p:cTn id="48" dur="1" fill="hold">
                                          <p:stCondLst>
                                            <p:cond delay="0"/>
                                          </p:stCondLst>
                                        </p:cTn>
                                        <p:tgtEl>
                                          <p:spTgt spid="57"/>
                                        </p:tgtEl>
                                        <p:attrNameLst>
                                          <p:attrName>style.visibility</p:attrName>
                                        </p:attrNameLst>
                                      </p:cBhvr>
                                      <p:to>
                                        <p:strVal val="visible"/>
                                      </p:to>
                                    </p:set>
                                    <p:anim calcmode="lin" valueType="num">
                                      <p:cBhvr>
                                        <p:cTn id="49" dur="250" fill="hold"/>
                                        <p:tgtEl>
                                          <p:spTgt spid="57"/>
                                        </p:tgtEl>
                                        <p:attrNameLst>
                                          <p:attrName>ppt_w</p:attrName>
                                        </p:attrNameLst>
                                      </p:cBhvr>
                                      <p:tavLst>
                                        <p:tav tm="0">
                                          <p:val>
                                            <p:fltVal val="0"/>
                                          </p:val>
                                        </p:tav>
                                        <p:tav tm="100000">
                                          <p:val>
                                            <p:strVal val="#ppt_w"/>
                                          </p:val>
                                        </p:tav>
                                      </p:tavLst>
                                    </p:anim>
                                    <p:anim calcmode="lin" valueType="num">
                                      <p:cBhvr>
                                        <p:cTn id="50" dur="250" fill="hold"/>
                                        <p:tgtEl>
                                          <p:spTgt spid="57"/>
                                        </p:tgtEl>
                                        <p:attrNameLst>
                                          <p:attrName>ppt_h</p:attrName>
                                        </p:attrNameLst>
                                      </p:cBhvr>
                                      <p:tavLst>
                                        <p:tav tm="0">
                                          <p:val>
                                            <p:fltVal val="0"/>
                                          </p:val>
                                        </p:tav>
                                        <p:tav tm="100000">
                                          <p:val>
                                            <p:strVal val="#ppt_h"/>
                                          </p:val>
                                        </p:tav>
                                      </p:tavLst>
                                    </p:anim>
                                    <p:animEffect transition="in" filter="fade">
                                      <p:cBhvr>
                                        <p:cTn id="51" dur="250"/>
                                        <p:tgtEl>
                                          <p:spTgt spid="57"/>
                                        </p:tgtEl>
                                      </p:cBhvr>
                                    </p:animEffect>
                                  </p:childTnLst>
                                </p:cTn>
                              </p:par>
                            </p:childTnLst>
                          </p:cTn>
                        </p:par>
                        <p:par>
                          <p:cTn id="52" fill="hold">
                            <p:stCondLst>
                              <p:cond delay="4599"/>
                            </p:stCondLst>
                            <p:childTnLst>
                              <p:par>
                                <p:cTn id="53" presetID="22" presetClass="entr" presetSubtype="8" fill="hold" nodeType="after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wipe(left)">
                                      <p:cBhvr>
                                        <p:cTn id="55" dur="500"/>
                                        <p:tgtEl>
                                          <p:spTgt spid="37"/>
                                        </p:tgtEl>
                                      </p:cBhvr>
                                    </p:animEffect>
                                  </p:childTnLst>
                                </p:cTn>
                              </p:par>
                            </p:childTnLst>
                          </p:cTn>
                        </p:par>
                        <p:par>
                          <p:cTn id="56" fill="hold">
                            <p:stCondLst>
                              <p:cond delay="5099"/>
                            </p:stCondLst>
                            <p:childTnLst>
                              <p:par>
                                <p:cTn id="57" presetID="53" presetClass="entr" presetSubtype="16" fill="hold" grpId="0"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p:cTn id="59" dur="250" fill="hold"/>
                                        <p:tgtEl>
                                          <p:spTgt spid="74"/>
                                        </p:tgtEl>
                                        <p:attrNameLst>
                                          <p:attrName>ppt_w</p:attrName>
                                        </p:attrNameLst>
                                      </p:cBhvr>
                                      <p:tavLst>
                                        <p:tav tm="0">
                                          <p:val>
                                            <p:fltVal val="0"/>
                                          </p:val>
                                        </p:tav>
                                        <p:tav tm="100000">
                                          <p:val>
                                            <p:strVal val="#ppt_w"/>
                                          </p:val>
                                        </p:tav>
                                      </p:tavLst>
                                    </p:anim>
                                    <p:anim calcmode="lin" valueType="num">
                                      <p:cBhvr>
                                        <p:cTn id="60" dur="250" fill="hold"/>
                                        <p:tgtEl>
                                          <p:spTgt spid="74"/>
                                        </p:tgtEl>
                                        <p:attrNameLst>
                                          <p:attrName>ppt_h</p:attrName>
                                        </p:attrNameLst>
                                      </p:cBhvr>
                                      <p:tavLst>
                                        <p:tav tm="0">
                                          <p:val>
                                            <p:fltVal val="0"/>
                                          </p:val>
                                        </p:tav>
                                        <p:tav tm="100000">
                                          <p:val>
                                            <p:strVal val="#ppt_h"/>
                                          </p:val>
                                        </p:tav>
                                      </p:tavLst>
                                    </p:anim>
                                    <p:animEffect transition="in" filter="fade">
                                      <p:cBhvr>
                                        <p:cTn id="61" dur="250"/>
                                        <p:tgtEl>
                                          <p:spTgt spid="74"/>
                                        </p:tgtEl>
                                      </p:cBhvr>
                                    </p:animEffect>
                                  </p:childTnLst>
                                </p:cTn>
                              </p:par>
                            </p:childTnLst>
                          </p:cTn>
                        </p:par>
                        <p:par>
                          <p:cTn id="62" fill="hold">
                            <p:stCondLst>
                              <p:cond delay="5599"/>
                            </p:stCondLst>
                            <p:childTnLst>
                              <p:par>
                                <p:cTn id="63" presetID="53" presetClass="entr" presetSubtype="16" fill="hold" grpId="0" nodeType="afterEffect">
                                  <p:stCondLst>
                                    <p:cond delay="0"/>
                                  </p:stCondLst>
                                  <p:iterate type="lt">
                                    <p:tmPct val="10000"/>
                                  </p:iterate>
                                  <p:childTnLst>
                                    <p:set>
                                      <p:cBhvr>
                                        <p:cTn id="64" dur="1" fill="hold">
                                          <p:stCondLst>
                                            <p:cond delay="0"/>
                                          </p:stCondLst>
                                        </p:cTn>
                                        <p:tgtEl>
                                          <p:spTgt spid="73"/>
                                        </p:tgtEl>
                                        <p:attrNameLst>
                                          <p:attrName>style.visibility</p:attrName>
                                        </p:attrNameLst>
                                      </p:cBhvr>
                                      <p:to>
                                        <p:strVal val="visible"/>
                                      </p:to>
                                    </p:set>
                                    <p:anim calcmode="lin" valueType="num">
                                      <p:cBhvr>
                                        <p:cTn id="65" dur="250" fill="hold"/>
                                        <p:tgtEl>
                                          <p:spTgt spid="73"/>
                                        </p:tgtEl>
                                        <p:attrNameLst>
                                          <p:attrName>ppt_w</p:attrName>
                                        </p:attrNameLst>
                                      </p:cBhvr>
                                      <p:tavLst>
                                        <p:tav tm="0">
                                          <p:val>
                                            <p:fltVal val="0"/>
                                          </p:val>
                                        </p:tav>
                                        <p:tav tm="100000">
                                          <p:val>
                                            <p:strVal val="#ppt_w"/>
                                          </p:val>
                                        </p:tav>
                                      </p:tavLst>
                                    </p:anim>
                                    <p:anim calcmode="lin" valueType="num">
                                      <p:cBhvr>
                                        <p:cTn id="66" dur="250" fill="hold"/>
                                        <p:tgtEl>
                                          <p:spTgt spid="73"/>
                                        </p:tgtEl>
                                        <p:attrNameLst>
                                          <p:attrName>ppt_h</p:attrName>
                                        </p:attrNameLst>
                                      </p:cBhvr>
                                      <p:tavLst>
                                        <p:tav tm="0">
                                          <p:val>
                                            <p:fltVal val="0"/>
                                          </p:val>
                                        </p:tav>
                                        <p:tav tm="100000">
                                          <p:val>
                                            <p:strVal val="#ppt_h"/>
                                          </p:val>
                                        </p:tav>
                                      </p:tavLst>
                                    </p:anim>
                                    <p:animEffect transition="in" filter="fade">
                                      <p:cBhvr>
                                        <p:cTn id="67" dur="250"/>
                                        <p:tgtEl>
                                          <p:spTgt spid="73"/>
                                        </p:tgtEl>
                                      </p:cBhvr>
                                    </p:animEffect>
                                  </p:childTnLst>
                                </p:cTn>
                              </p:par>
                            </p:childTnLst>
                          </p:cTn>
                        </p:par>
                        <p:par>
                          <p:cTn id="68" fill="hold">
                            <p:stCondLst>
                              <p:cond delay="6250"/>
                            </p:stCondLst>
                            <p:childTnLst>
                              <p:par>
                                <p:cTn id="69" presetID="22" presetClass="entr" presetSubtype="8" fill="hold" nodeType="after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wipe(left)">
                                      <p:cBhvr>
                                        <p:cTn id="71" dur="500"/>
                                        <p:tgtEl>
                                          <p:spTgt spid="39"/>
                                        </p:tgtEl>
                                      </p:cBhvr>
                                    </p:animEffect>
                                  </p:childTnLst>
                                </p:cTn>
                              </p:par>
                            </p:childTnLst>
                          </p:cTn>
                        </p:par>
                        <p:par>
                          <p:cTn id="72" fill="hold">
                            <p:stCondLst>
                              <p:cond delay="6750"/>
                            </p:stCondLst>
                            <p:childTnLst>
                              <p:par>
                                <p:cTn id="73" presetID="53" presetClass="entr" presetSubtype="16" fill="hold" grpId="0" nodeType="afterEffect">
                                  <p:stCondLst>
                                    <p:cond delay="0"/>
                                  </p:stCondLst>
                                  <p:childTnLst>
                                    <p:set>
                                      <p:cBhvr>
                                        <p:cTn id="74" dur="1" fill="hold">
                                          <p:stCondLst>
                                            <p:cond delay="0"/>
                                          </p:stCondLst>
                                        </p:cTn>
                                        <p:tgtEl>
                                          <p:spTgt spid="77"/>
                                        </p:tgtEl>
                                        <p:attrNameLst>
                                          <p:attrName>style.visibility</p:attrName>
                                        </p:attrNameLst>
                                      </p:cBhvr>
                                      <p:to>
                                        <p:strVal val="visible"/>
                                      </p:to>
                                    </p:set>
                                    <p:anim calcmode="lin" valueType="num">
                                      <p:cBhvr>
                                        <p:cTn id="75" dur="250" fill="hold"/>
                                        <p:tgtEl>
                                          <p:spTgt spid="77"/>
                                        </p:tgtEl>
                                        <p:attrNameLst>
                                          <p:attrName>ppt_w</p:attrName>
                                        </p:attrNameLst>
                                      </p:cBhvr>
                                      <p:tavLst>
                                        <p:tav tm="0">
                                          <p:val>
                                            <p:fltVal val="0"/>
                                          </p:val>
                                        </p:tav>
                                        <p:tav tm="100000">
                                          <p:val>
                                            <p:strVal val="#ppt_w"/>
                                          </p:val>
                                        </p:tav>
                                      </p:tavLst>
                                    </p:anim>
                                    <p:anim calcmode="lin" valueType="num">
                                      <p:cBhvr>
                                        <p:cTn id="76" dur="250" fill="hold"/>
                                        <p:tgtEl>
                                          <p:spTgt spid="77"/>
                                        </p:tgtEl>
                                        <p:attrNameLst>
                                          <p:attrName>ppt_h</p:attrName>
                                        </p:attrNameLst>
                                      </p:cBhvr>
                                      <p:tavLst>
                                        <p:tav tm="0">
                                          <p:val>
                                            <p:fltVal val="0"/>
                                          </p:val>
                                        </p:tav>
                                        <p:tav tm="100000">
                                          <p:val>
                                            <p:strVal val="#ppt_h"/>
                                          </p:val>
                                        </p:tav>
                                      </p:tavLst>
                                    </p:anim>
                                    <p:animEffect transition="in" filter="fade">
                                      <p:cBhvr>
                                        <p:cTn id="77" dur="250"/>
                                        <p:tgtEl>
                                          <p:spTgt spid="77"/>
                                        </p:tgtEl>
                                      </p:cBhvr>
                                    </p:animEffect>
                                  </p:childTnLst>
                                </p:cTn>
                              </p:par>
                            </p:childTnLst>
                          </p:cTn>
                        </p:par>
                        <p:par>
                          <p:cTn id="78" fill="hold">
                            <p:stCondLst>
                              <p:cond delay="7250"/>
                            </p:stCondLst>
                            <p:childTnLst>
                              <p:par>
                                <p:cTn id="79" presetID="53" presetClass="entr" presetSubtype="16" fill="hold" grpId="0" nodeType="afterEffect">
                                  <p:stCondLst>
                                    <p:cond delay="0"/>
                                  </p:stCondLst>
                                  <p:iterate type="lt">
                                    <p:tmPct val="10000"/>
                                  </p:iterate>
                                  <p:childTnLst>
                                    <p:set>
                                      <p:cBhvr>
                                        <p:cTn id="80" dur="1" fill="hold">
                                          <p:stCondLst>
                                            <p:cond delay="0"/>
                                          </p:stCondLst>
                                        </p:cTn>
                                        <p:tgtEl>
                                          <p:spTgt spid="76"/>
                                        </p:tgtEl>
                                        <p:attrNameLst>
                                          <p:attrName>style.visibility</p:attrName>
                                        </p:attrNameLst>
                                      </p:cBhvr>
                                      <p:to>
                                        <p:strVal val="visible"/>
                                      </p:to>
                                    </p:set>
                                    <p:anim calcmode="lin" valueType="num">
                                      <p:cBhvr>
                                        <p:cTn id="81" dur="250" fill="hold"/>
                                        <p:tgtEl>
                                          <p:spTgt spid="76"/>
                                        </p:tgtEl>
                                        <p:attrNameLst>
                                          <p:attrName>ppt_w</p:attrName>
                                        </p:attrNameLst>
                                      </p:cBhvr>
                                      <p:tavLst>
                                        <p:tav tm="0">
                                          <p:val>
                                            <p:fltVal val="0"/>
                                          </p:val>
                                        </p:tav>
                                        <p:tav tm="100000">
                                          <p:val>
                                            <p:strVal val="#ppt_w"/>
                                          </p:val>
                                        </p:tav>
                                      </p:tavLst>
                                    </p:anim>
                                    <p:anim calcmode="lin" valueType="num">
                                      <p:cBhvr>
                                        <p:cTn id="82" dur="250" fill="hold"/>
                                        <p:tgtEl>
                                          <p:spTgt spid="76"/>
                                        </p:tgtEl>
                                        <p:attrNameLst>
                                          <p:attrName>ppt_h</p:attrName>
                                        </p:attrNameLst>
                                      </p:cBhvr>
                                      <p:tavLst>
                                        <p:tav tm="0">
                                          <p:val>
                                            <p:fltVal val="0"/>
                                          </p:val>
                                        </p:tav>
                                        <p:tav tm="100000">
                                          <p:val>
                                            <p:strVal val="#ppt_h"/>
                                          </p:val>
                                        </p:tav>
                                      </p:tavLst>
                                    </p:anim>
                                    <p:animEffect transition="in" filter="fade">
                                      <p:cBhvr>
                                        <p:cTn id="83" dur="250"/>
                                        <p:tgtEl>
                                          <p:spTgt spid="76"/>
                                        </p:tgtEl>
                                      </p:cBhvr>
                                    </p:animEffect>
                                  </p:childTnLst>
                                </p:cTn>
                              </p:par>
                            </p:childTnLst>
                          </p:cTn>
                        </p:par>
                        <p:par>
                          <p:cTn id="84" fill="hold">
                            <p:stCondLst>
                              <p:cond delay="7899"/>
                            </p:stCondLst>
                            <p:childTnLst>
                              <p:par>
                                <p:cTn id="85" presetID="22" presetClass="entr" presetSubtype="8" fill="hold"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wipe(left)">
                                      <p:cBhvr>
                                        <p:cTn id="87" dur="500"/>
                                        <p:tgtEl>
                                          <p:spTgt spid="41"/>
                                        </p:tgtEl>
                                      </p:cBhvr>
                                    </p:animEffect>
                                  </p:childTnLst>
                                </p:cTn>
                              </p:par>
                            </p:childTnLst>
                          </p:cTn>
                        </p:par>
                        <p:par>
                          <p:cTn id="88" fill="hold">
                            <p:stCondLst>
                              <p:cond delay="8399"/>
                            </p:stCondLst>
                            <p:childTnLst>
                              <p:par>
                                <p:cTn id="89" presetID="53" presetClass="entr" presetSubtype="16" fill="hold" grpId="0" nodeType="afterEffect">
                                  <p:stCondLst>
                                    <p:cond delay="0"/>
                                  </p:stCondLst>
                                  <p:childTnLst>
                                    <p:set>
                                      <p:cBhvr>
                                        <p:cTn id="90" dur="1" fill="hold">
                                          <p:stCondLst>
                                            <p:cond delay="0"/>
                                          </p:stCondLst>
                                        </p:cTn>
                                        <p:tgtEl>
                                          <p:spTgt spid="80"/>
                                        </p:tgtEl>
                                        <p:attrNameLst>
                                          <p:attrName>style.visibility</p:attrName>
                                        </p:attrNameLst>
                                      </p:cBhvr>
                                      <p:to>
                                        <p:strVal val="visible"/>
                                      </p:to>
                                    </p:set>
                                    <p:anim calcmode="lin" valueType="num">
                                      <p:cBhvr>
                                        <p:cTn id="91" dur="250" fill="hold"/>
                                        <p:tgtEl>
                                          <p:spTgt spid="80"/>
                                        </p:tgtEl>
                                        <p:attrNameLst>
                                          <p:attrName>ppt_w</p:attrName>
                                        </p:attrNameLst>
                                      </p:cBhvr>
                                      <p:tavLst>
                                        <p:tav tm="0">
                                          <p:val>
                                            <p:fltVal val="0"/>
                                          </p:val>
                                        </p:tav>
                                        <p:tav tm="100000">
                                          <p:val>
                                            <p:strVal val="#ppt_w"/>
                                          </p:val>
                                        </p:tav>
                                      </p:tavLst>
                                    </p:anim>
                                    <p:anim calcmode="lin" valueType="num">
                                      <p:cBhvr>
                                        <p:cTn id="92" dur="250" fill="hold"/>
                                        <p:tgtEl>
                                          <p:spTgt spid="80"/>
                                        </p:tgtEl>
                                        <p:attrNameLst>
                                          <p:attrName>ppt_h</p:attrName>
                                        </p:attrNameLst>
                                      </p:cBhvr>
                                      <p:tavLst>
                                        <p:tav tm="0">
                                          <p:val>
                                            <p:fltVal val="0"/>
                                          </p:val>
                                        </p:tav>
                                        <p:tav tm="100000">
                                          <p:val>
                                            <p:strVal val="#ppt_h"/>
                                          </p:val>
                                        </p:tav>
                                      </p:tavLst>
                                    </p:anim>
                                    <p:animEffect transition="in" filter="fade">
                                      <p:cBhvr>
                                        <p:cTn id="93" dur="250"/>
                                        <p:tgtEl>
                                          <p:spTgt spid="80"/>
                                        </p:tgtEl>
                                      </p:cBhvr>
                                    </p:animEffect>
                                  </p:childTnLst>
                                </p:cTn>
                              </p:par>
                            </p:childTnLst>
                          </p:cTn>
                        </p:par>
                        <p:par>
                          <p:cTn id="94" fill="hold">
                            <p:stCondLst>
                              <p:cond delay="8899"/>
                            </p:stCondLst>
                            <p:childTnLst>
                              <p:par>
                                <p:cTn id="95" presetID="53" presetClass="entr" presetSubtype="16" fill="hold" grpId="0" nodeType="afterEffect">
                                  <p:stCondLst>
                                    <p:cond delay="0"/>
                                  </p:stCondLst>
                                  <p:iterate type="lt">
                                    <p:tmPct val="10000"/>
                                  </p:iterate>
                                  <p:childTnLst>
                                    <p:set>
                                      <p:cBhvr>
                                        <p:cTn id="96" dur="1" fill="hold">
                                          <p:stCondLst>
                                            <p:cond delay="0"/>
                                          </p:stCondLst>
                                        </p:cTn>
                                        <p:tgtEl>
                                          <p:spTgt spid="79"/>
                                        </p:tgtEl>
                                        <p:attrNameLst>
                                          <p:attrName>style.visibility</p:attrName>
                                        </p:attrNameLst>
                                      </p:cBhvr>
                                      <p:to>
                                        <p:strVal val="visible"/>
                                      </p:to>
                                    </p:set>
                                    <p:anim calcmode="lin" valueType="num">
                                      <p:cBhvr>
                                        <p:cTn id="97" dur="250" fill="hold"/>
                                        <p:tgtEl>
                                          <p:spTgt spid="79"/>
                                        </p:tgtEl>
                                        <p:attrNameLst>
                                          <p:attrName>ppt_w</p:attrName>
                                        </p:attrNameLst>
                                      </p:cBhvr>
                                      <p:tavLst>
                                        <p:tav tm="0">
                                          <p:val>
                                            <p:fltVal val="0"/>
                                          </p:val>
                                        </p:tav>
                                        <p:tav tm="100000">
                                          <p:val>
                                            <p:strVal val="#ppt_w"/>
                                          </p:val>
                                        </p:tav>
                                      </p:tavLst>
                                    </p:anim>
                                    <p:anim calcmode="lin" valueType="num">
                                      <p:cBhvr>
                                        <p:cTn id="98" dur="250" fill="hold"/>
                                        <p:tgtEl>
                                          <p:spTgt spid="79"/>
                                        </p:tgtEl>
                                        <p:attrNameLst>
                                          <p:attrName>ppt_h</p:attrName>
                                        </p:attrNameLst>
                                      </p:cBhvr>
                                      <p:tavLst>
                                        <p:tav tm="0">
                                          <p:val>
                                            <p:fltVal val="0"/>
                                          </p:val>
                                        </p:tav>
                                        <p:tav tm="100000">
                                          <p:val>
                                            <p:strVal val="#ppt_h"/>
                                          </p:val>
                                        </p:tav>
                                      </p:tavLst>
                                    </p:anim>
                                    <p:animEffect transition="in" filter="fade">
                                      <p:cBhvr>
                                        <p:cTn id="99" dur="25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69" grpId="0"/>
      <p:bldP spid="70" grpId="0"/>
      <p:bldP spid="73" grpId="0"/>
      <p:bldP spid="74" grpId="0"/>
      <p:bldP spid="76" grpId="0"/>
      <p:bldP spid="77" grpId="0"/>
      <p:bldP spid="79" grpId="0"/>
      <p:bldP spid="8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1"/>
          <p:cNvSpPr txBox="1"/>
          <p:nvPr/>
        </p:nvSpPr>
        <p:spPr>
          <a:xfrm>
            <a:off x="5974719" y="2437160"/>
            <a:ext cx="3570208" cy="769441"/>
          </a:xfrm>
          <a:prstGeom prst="rect">
            <a:avLst/>
          </a:prstGeom>
          <a:noFill/>
        </p:spPr>
        <p:txBody>
          <a:bodyPr wrap="none" rtlCol="0">
            <a:spAutoFit/>
          </a:bodyPr>
          <a:lstStyle/>
          <a:p>
            <a:pPr marL="0" lvl="1"/>
            <a:r>
              <a:rPr lang="zh-CN" altLang="en-US" sz="4400" b="1" dirty="0" smtClean="0">
                <a:solidFill>
                  <a:schemeClr val="tx2"/>
                </a:solidFill>
                <a:latin typeface="微软雅黑" panose="020B0503020204020204" pitchFamily="34" charset="-122"/>
                <a:ea typeface="微软雅黑" panose="020B0503020204020204" pitchFamily="34" charset="-122"/>
                <a:cs typeface="+mn-ea"/>
                <a:sym typeface="+mn-lt"/>
              </a:rPr>
              <a:t>明年工作计划</a:t>
            </a:r>
            <a:endParaRPr lang="en-US" altLang="zh-CN" sz="4400" b="1" dirty="0">
              <a:solidFill>
                <a:schemeClr val="tx2"/>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3273667" y="1811710"/>
            <a:ext cx="2491846" cy="2491842"/>
            <a:chOff x="304800" y="673100"/>
            <a:chExt cx="4000500" cy="4000500"/>
          </a:xfrm>
          <a:effectLst>
            <a:outerShdw blurRad="444500" dist="254000" dir="8100000" algn="tr" rotWithShape="0">
              <a:prstClr val="black">
                <a:alpha val="50000"/>
              </a:prstClr>
            </a:outerShdw>
          </a:effectLst>
        </p:grpSpPr>
        <p:sp>
          <p:nvSpPr>
            <p:cNvPr id="4" name="同心圆 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5">
                <a:solidFill>
                  <a:srgbClr val="080808"/>
                </a:solidFill>
                <a:latin typeface="+mj-ea"/>
                <a:ea typeface="+mj-ea"/>
              </a:endParaRPr>
            </a:p>
          </p:txBody>
        </p:sp>
        <p:sp>
          <p:nvSpPr>
            <p:cNvPr id="5" name="椭圆 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5">
                <a:solidFill>
                  <a:srgbClr val="080808"/>
                </a:solidFill>
                <a:latin typeface="+mj-ea"/>
                <a:ea typeface="+mj-ea"/>
              </a:endParaRPr>
            </a:p>
          </p:txBody>
        </p:sp>
      </p:grpSp>
      <p:sp>
        <p:nvSpPr>
          <p:cNvPr id="6" name="TextBox 13"/>
          <p:cNvSpPr txBox="1"/>
          <p:nvPr/>
        </p:nvSpPr>
        <p:spPr>
          <a:xfrm>
            <a:off x="3917757" y="2544699"/>
            <a:ext cx="1203664" cy="1025987"/>
          </a:xfrm>
          <a:prstGeom prst="rect">
            <a:avLst/>
          </a:prstGeom>
          <a:noFill/>
        </p:spPr>
        <p:txBody>
          <a:bodyPr wrap="square" lIns="0" tIns="0" rIns="0" bIns="0" rtlCol="0">
            <a:spAutoFit/>
          </a:bodyPr>
          <a:lstStyle/>
          <a:p>
            <a:pPr algn="ctr"/>
            <a:r>
              <a:rPr lang="en-US" altLang="zh-CN" sz="6665" b="1" dirty="0" smtClean="0">
                <a:solidFill>
                  <a:schemeClr val="bg2"/>
                </a:solidFill>
                <a:latin typeface="微软雅黑" panose="020B0503020204020204" pitchFamily="34" charset="-122"/>
                <a:ea typeface="微软雅黑" panose="020B0503020204020204" pitchFamily="34" charset="-122"/>
              </a:rPr>
              <a:t>05</a:t>
            </a:r>
            <a:endParaRPr lang="zh-CN" altLang="en-US" sz="6665" b="1" dirty="0">
              <a:solidFill>
                <a:schemeClr val="bg2"/>
              </a:solidFill>
              <a:latin typeface="微软雅黑" panose="020B0503020204020204" pitchFamily="34" charset="-122"/>
              <a:ea typeface="微软雅黑" panose="020B0503020204020204" pitchFamily="34" charset="-122"/>
            </a:endParaRPr>
          </a:p>
        </p:txBody>
      </p:sp>
      <p:sp>
        <p:nvSpPr>
          <p:cNvPr id="7" name="TextBox 11"/>
          <p:cNvSpPr txBox="1"/>
          <p:nvPr/>
        </p:nvSpPr>
        <p:spPr>
          <a:xfrm>
            <a:off x="5981562" y="3310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sp>
        <p:nvSpPr>
          <p:cNvPr id="8" name="TextBox 11"/>
          <p:cNvSpPr txBox="1"/>
          <p:nvPr/>
        </p:nvSpPr>
        <p:spPr>
          <a:xfrm>
            <a:off x="8041310" y="3310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sp>
        <p:nvSpPr>
          <p:cNvPr id="9" name="TextBox 11"/>
          <p:cNvSpPr txBox="1"/>
          <p:nvPr/>
        </p:nvSpPr>
        <p:spPr>
          <a:xfrm>
            <a:off x="5981562" y="3631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sp>
        <p:nvSpPr>
          <p:cNvPr id="10" name="TextBox 11"/>
          <p:cNvSpPr txBox="1"/>
          <p:nvPr/>
        </p:nvSpPr>
        <p:spPr>
          <a:xfrm>
            <a:off x="8041310" y="3631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6035064" y="3194066"/>
            <a:ext cx="3971289"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50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500"/>
                            </p:stCondLst>
                            <p:childTnLst>
                              <p:par>
                                <p:cTn id="12" presetID="47"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anim calcmode="lin" valueType="num">
                                      <p:cBhvr>
                                        <p:cTn id="15" dur="500" fill="hold"/>
                                        <p:tgtEl>
                                          <p:spTgt spid="6"/>
                                        </p:tgtEl>
                                        <p:attrNameLst>
                                          <p:attrName>ppt_x</p:attrName>
                                        </p:attrNameLst>
                                      </p:cBhvr>
                                      <p:tavLst>
                                        <p:tav tm="0">
                                          <p:val>
                                            <p:strVal val="#ppt_x"/>
                                          </p:val>
                                        </p:tav>
                                        <p:tav tm="100000">
                                          <p:val>
                                            <p:strVal val="#ppt_x"/>
                                          </p:val>
                                        </p:tav>
                                      </p:tavLst>
                                    </p:anim>
                                    <p:anim calcmode="lin" valueType="num">
                                      <p:cBhvr>
                                        <p:cTn id="16" dur="500" fill="hold"/>
                                        <p:tgtEl>
                                          <p:spTgt spid="6"/>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p:tgtEl>
                                          <p:spTgt spid="2"/>
                                        </p:tgtEl>
                                        <p:attrNameLst>
                                          <p:attrName>ppt_x</p:attrName>
                                        </p:attrNameLst>
                                      </p:cBhvr>
                                      <p:tavLst>
                                        <p:tav tm="0">
                                          <p:val>
                                            <p:strVal val="#ppt_x-#ppt_w*1.125000"/>
                                          </p:val>
                                        </p:tav>
                                        <p:tav tm="100000">
                                          <p:val>
                                            <p:strVal val="#ppt_x"/>
                                          </p:val>
                                        </p:tav>
                                      </p:tavLst>
                                    </p:anim>
                                    <p:animEffect transition="in" filter="wipe(right)">
                                      <p:cBhvr>
                                        <p:cTn id="21" dur="500"/>
                                        <p:tgtEl>
                                          <p:spTgt spid="2"/>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par>
                          <p:cTn id="26" fill="hold">
                            <p:stCondLst>
                              <p:cond delay="2000"/>
                            </p:stCondLst>
                            <p:childTnLst>
                              <p:par>
                                <p:cTn id="27" presetID="12" presetClass="entr" presetSubtype="8"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ppt_x</p:attrName>
                                        </p:attrNameLst>
                                      </p:cBhvr>
                                      <p:tavLst>
                                        <p:tav tm="0">
                                          <p:val>
                                            <p:strVal val="#ppt_x-#ppt_w*1.125000"/>
                                          </p:val>
                                        </p:tav>
                                        <p:tav tm="100000">
                                          <p:val>
                                            <p:strVal val="#ppt_x"/>
                                          </p:val>
                                        </p:tav>
                                      </p:tavLst>
                                    </p:anim>
                                    <p:animEffect transition="in" filter="wipe(right)">
                                      <p:cBhvr>
                                        <p:cTn id="30" dur="500"/>
                                        <p:tgtEl>
                                          <p:spTgt spid="7"/>
                                        </p:tgtEl>
                                      </p:cBhvr>
                                    </p:animEffect>
                                  </p:childTnLst>
                                </p:cTn>
                              </p:par>
                            </p:childTnLst>
                          </p:cTn>
                        </p:par>
                        <p:par>
                          <p:cTn id="31" fill="hold">
                            <p:stCondLst>
                              <p:cond delay="2500"/>
                            </p:stCondLst>
                            <p:childTnLst>
                              <p:par>
                                <p:cTn id="32" presetID="12" presetClass="entr" presetSubtype="8"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p:tgtEl>
                                          <p:spTgt spid="8"/>
                                        </p:tgtEl>
                                        <p:attrNameLst>
                                          <p:attrName>ppt_x</p:attrName>
                                        </p:attrNameLst>
                                      </p:cBhvr>
                                      <p:tavLst>
                                        <p:tav tm="0">
                                          <p:val>
                                            <p:strVal val="#ppt_x-#ppt_w*1.125000"/>
                                          </p:val>
                                        </p:tav>
                                        <p:tav tm="100000">
                                          <p:val>
                                            <p:strVal val="#ppt_x"/>
                                          </p:val>
                                        </p:tav>
                                      </p:tavLst>
                                    </p:anim>
                                    <p:animEffect transition="in" filter="wipe(right)">
                                      <p:cBhvr>
                                        <p:cTn id="35" dur="500"/>
                                        <p:tgtEl>
                                          <p:spTgt spid="8"/>
                                        </p:tgtEl>
                                      </p:cBhvr>
                                    </p:animEffect>
                                  </p:childTnLst>
                                </p:cTn>
                              </p:par>
                            </p:childTnLst>
                          </p:cTn>
                        </p:par>
                        <p:par>
                          <p:cTn id="36" fill="hold">
                            <p:stCondLst>
                              <p:cond delay="3000"/>
                            </p:stCondLst>
                            <p:childTnLst>
                              <p:par>
                                <p:cTn id="37" presetID="12" presetClass="entr" presetSubtype="8"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p:tgtEl>
                                          <p:spTgt spid="9"/>
                                        </p:tgtEl>
                                        <p:attrNameLst>
                                          <p:attrName>ppt_x</p:attrName>
                                        </p:attrNameLst>
                                      </p:cBhvr>
                                      <p:tavLst>
                                        <p:tav tm="0">
                                          <p:val>
                                            <p:strVal val="#ppt_x-#ppt_w*1.125000"/>
                                          </p:val>
                                        </p:tav>
                                        <p:tav tm="100000">
                                          <p:val>
                                            <p:strVal val="#ppt_x"/>
                                          </p:val>
                                        </p:tav>
                                      </p:tavLst>
                                    </p:anim>
                                    <p:animEffect transition="in" filter="wipe(right)">
                                      <p:cBhvr>
                                        <p:cTn id="40" dur="500"/>
                                        <p:tgtEl>
                                          <p:spTgt spid="9"/>
                                        </p:tgtEl>
                                      </p:cBhvr>
                                    </p:animEffect>
                                  </p:childTnLst>
                                </p:cTn>
                              </p:par>
                            </p:childTnLst>
                          </p:cTn>
                        </p:par>
                        <p:par>
                          <p:cTn id="41" fill="hold">
                            <p:stCondLst>
                              <p:cond delay="3500"/>
                            </p:stCondLst>
                            <p:childTnLst>
                              <p:par>
                                <p:cTn id="42" presetID="12" presetClass="entr" presetSubtype="8"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p:tgtEl>
                                          <p:spTgt spid="10"/>
                                        </p:tgtEl>
                                        <p:attrNameLst>
                                          <p:attrName>ppt_x</p:attrName>
                                        </p:attrNameLst>
                                      </p:cBhvr>
                                      <p:tavLst>
                                        <p:tav tm="0">
                                          <p:val>
                                            <p:strVal val="#ppt_x-#ppt_w*1.125000"/>
                                          </p:val>
                                        </p:tav>
                                        <p:tav tm="100000">
                                          <p:val>
                                            <p:strVal val="#ppt_x"/>
                                          </p:val>
                                        </p:tav>
                                      </p:tavLst>
                                    </p:anim>
                                    <p:animEffect transition="in" filter="wipe(right)">
                                      <p:cBhvr>
                                        <p:cTn id="4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8" grpId="0"/>
      <p:bldP spid="9" grpId="0"/>
      <p:bldP spid="1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MH_Other_3"/>
          <p:cNvSpPr/>
          <p:nvPr>
            <p:custDataLst>
              <p:tags r:id="rId1"/>
            </p:custDataLst>
          </p:nvPr>
        </p:nvSpPr>
        <p:spPr>
          <a:xfrm rot="5400000" flipV="1">
            <a:off x="5104108" y="2958939"/>
            <a:ext cx="3274127" cy="879736"/>
          </a:xfrm>
          <a:prstGeom prst="bentArrow">
            <a:avLst>
              <a:gd name="adj1" fmla="val 7438"/>
              <a:gd name="adj2" fmla="val 3464"/>
              <a:gd name="adj3" fmla="val 0"/>
              <a:gd name="adj4" fmla="val 30020"/>
            </a:avLst>
          </a:prstGeom>
          <a:solidFill>
            <a:srgbClr val="5FBD98"/>
          </a:solidFill>
          <a:ln w="76200" cap="flat" cmpd="sng" algn="ctr">
            <a:solidFill>
              <a:schemeClr val="accent3"/>
            </a:solidFill>
            <a:prstDash val="solid"/>
          </a:ln>
          <a:effectLst/>
        </p:spPr>
        <p:txBody>
          <a:bodyPr anchor="ctr"/>
          <a:lstStyle/>
          <a:p>
            <a:pPr marL="0" marR="0" lvl="0" indent="0" algn="ctr" defTabSz="77216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262626"/>
              </a:solidFill>
              <a:effectLst/>
              <a:uLnTx/>
              <a:uFillTx/>
              <a:cs typeface="+mn-ea"/>
              <a:sym typeface="+mn-lt"/>
            </a:endParaRPr>
          </a:p>
        </p:txBody>
      </p:sp>
      <p:grpSp>
        <p:nvGrpSpPr>
          <p:cNvPr id="16" name="组合 15"/>
          <p:cNvGrpSpPr/>
          <p:nvPr/>
        </p:nvGrpSpPr>
        <p:grpSpPr>
          <a:xfrm>
            <a:off x="5273526" y="4664140"/>
            <a:ext cx="1692072" cy="1692072"/>
            <a:chOff x="4700937" y="4015204"/>
            <a:chExt cx="455921" cy="455921"/>
          </a:xfrm>
          <a:effectLst/>
        </p:grpSpPr>
        <p:sp>
          <p:nvSpPr>
            <p:cNvPr id="17" name="椭圆 16"/>
            <p:cNvSpPr/>
            <p:nvPr/>
          </p:nvSpPr>
          <p:spPr>
            <a:xfrm flipH="1">
              <a:off x="4700937" y="4015204"/>
              <a:ext cx="455921" cy="455921"/>
            </a:xfrm>
            <a:prstGeom prst="ellipse">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8" name="椭圆 17"/>
            <p:cNvSpPr/>
            <p:nvPr/>
          </p:nvSpPr>
          <p:spPr>
            <a:xfrm flipH="1">
              <a:off x="4711557" y="4025824"/>
              <a:ext cx="434681" cy="434681"/>
            </a:xfrm>
            <a:prstGeom prst="ellipse">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24" name="MH_Other_3"/>
          <p:cNvSpPr/>
          <p:nvPr>
            <p:custDataLst>
              <p:tags r:id="rId2"/>
            </p:custDataLst>
          </p:nvPr>
        </p:nvSpPr>
        <p:spPr>
          <a:xfrm rot="16200000" flipH="1" flipV="1">
            <a:off x="3718342" y="3081347"/>
            <a:ext cx="3518944" cy="879736"/>
          </a:xfrm>
          <a:prstGeom prst="bentArrow">
            <a:avLst>
              <a:gd name="adj1" fmla="val 7438"/>
              <a:gd name="adj2" fmla="val 3464"/>
              <a:gd name="adj3" fmla="val 0"/>
              <a:gd name="adj4" fmla="val 30020"/>
            </a:avLst>
          </a:prstGeom>
          <a:solidFill>
            <a:srgbClr val="5FBD98"/>
          </a:solidFill>
          <a:ln w="76200" cap="flat" cmpd="sng" algn="ctr">
            <a:solidFill>
              <a:schemeClr val="accent1"/>
            </a:solidFill>
            <a:prstDash val="solid"/>
          </a:ln>
          <a:effectLst/>
        </p:spPr>
        <p:txBody>
          <a:bodyPr anchor="ctr"/>
          <a:lstStyle/>
          <a:p>
            <a:pPr marL="0" marR="0" lvl="0" indent="0" algn="ctr" defTabSz="77216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262626"/>
              </a:solidFill>
              <a:effectLst/>
              <a:uLnTx/>
              <a:uFillTx/>
              <a:cs typeface="+mn-ea"/>
              <a:sym typeface="+mn-lt"/>
            </a:endParaRPr>
          </a:p>
        </p:txBody>
      </p:sp>
      <p:grpSp>
        <p:nvGrpSpPr>
          <p:cNvPr id="2" name="组合 1"/>
          <p:cNvGrpSpPr/>
          <p:nvPr/>
        </p:nvGrpSpPr>
        <p:grpSpPr>
          <a:xfrm>
            <a:off x="4516922" y="1517631"/>
            <a:ext cx="615747" cy="615747"/>
            <a:chOff x="4516922" y="1517631"/>
            <a:chExt cx="615747" cy="615747"/>
          </a:xfrm>
        </p:grpSpPr>
        <p:sp>
          <p:nvSpPr>
            <p:cNvPr id="25" name="椭圆 24"/>
            <p:cNvSpPr/>
            <p:nvPr/>
          </p:nvSpPr>
          <p:spPr>
            <a:xfrm>
              <a:off x="4516922" y="1517631"/>
              <a:ext cx="615747" cy="615747"/>
            </a:xfrm>
            <a:prstGeom prst="ellipse">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22" name="椭圆 21"/>
            <p:cNvSpPr/>
            <p:nvPr/>
          </p:nvSpPr>
          <p:spPr>
            <a:xfrm>
              <a:off x="4594953" y="1595662"/>
              <a:ext cx="459685" cy="45968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23" name="文本框 101"/>
            <p:cNvSpPr txBox="1"/>
            <p:nvPr/>
          </p:nvSpPr>
          <p:spPr>
            <a:xfrm>
              <a:off x="4552952" y="1640838"/>
              <a:ext cx="543687"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rPr>
                <a:t>01</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endParaRPr>
            </a:p>
          </p:txBody>
        </p:sp>
      </p:grpSp>
      <p:sp>
        <p:nvSpPr>
          <p:cNvPr id="34" name="MH_Other_3"/>
          <p:cNvSpPr/>
          <p:nvPr>
            <p:custDataLst>
              <p:tags r:id="rId3"/>
            </p:custDataLst>
          </p:nvPr>
        </p:nvSpPr>
        <p:spPr>
          <a:xfrm rot="16200000" flipH="1" flipV="1">
            <a:off x="4065651" y="4088953"/>
            <a:ext cx="2383468" cy="879736"/>
          </a:xfrm>
          <a:prstGeom prst="bentArrow">
            <a:avLst>
              <a:gd name="adj1" fmla="val 7438"/>
              <a:gd name="adj2" fmla="val 3464"/>
              <a:gd name="adj3" fmla="val 0"/>
              <a:gd name="adj4" fmla="val 30020"/>
            </a:avLst>
          </a:prstGeom>
          <a:solidFill>
            <a:srgbClr val="5FBD98"/>
          </a:solidFill>
          <a:ln w="76200" cap="flat" cmpd="sng" algn="ctr">
            <a:solidFill>
              <a:schemeClr val="accent3"/>
            </a:solidFill>
            <a:prstDash val="solid"/>
          </a:ln>
          <a:effectLst/>
        </p:spPr>
        <p:txBody>
          <a:bodyPr anchor="ctr"/>
          <a:lstStyle/>
          <a:p>
            <a:pPr marL="0" marR="0" lvl="0" indent="0" algn="ctr" defTabSz="77216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262626"/>
              </a:solidFill>
              <a:effectLst/>
              <a:uLnTx/>
              <a:uFillTx/>
              <a:cs typeface="+mn-ea"/>
              <a:sym typeface="+mn-lt"/>
            </a:endParaRPr>
          </a:p>
        </p:txBody>
      </p:sp>
      <p:sp>
        <p:nvSpPr>
          <p:cNvPr id="41" name="MH_Other_3"/>
          <p:cNvSpPr/>
          <p:nvPr>
            <p:custDataLst>
              <p:tags r:id="rId4"/>
            </p:custDataLst>
          </p:nvPr>
        </p:nvSpPr>
        <p:spPr>
          <a:xfrm rot="5400000" flipV="1">
            <a:off x="5465554" y="3741150"/>
            <a:ext cx="2551235" cy="879736"/>
          </a:xfrm>
          <a:prstGeom prst="bentArrow">
            <a:avLst>
              <a:gd name="adj1" fmla="val 7438"/>
              <a:gd name="adj2" fmla="val 3464"/>
              <a:gd name="adj3" fmla="val 0"/>
              <a:gd name="adj4" fmla="val 30020"/>
            </a:avLst>
          </a:prstGeom>
          <a:solidFill>
            <a:srgbClr val="5FBD98"/>
          </a:solidFill>
          <a:ln w="76200" cap="flat" cmpd="sng" algn="ctr">
            <a:solidFill>
              <a:schemeClr val="accent1"/>
            </a:solidFill>
            <a:prstDash val="solid"/>
          </a:ln>
          <a:effectLst/>
        </p:spPr>
        <p:txBody>
          <a:bodyPr anchor="ctr"/>
          <a:lstStyle/>
          <a:p>
            <a:pPr marL="0" marR="0" lvl="0" indent="0" algn="ctr" defTabSz="77216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262626"/>
              </a:solidFill>
              <a:effectLst/>
              <a:uLnTx/>
              <a:uFillTx/>
              <a:cs typeface="+mn-ea"/>
              <a:sym typeface="+mn-lt"/>
            </a:endParaRPr>
          </a:p>
        </p:txBody>
      </p:sp>
      <p:sp>
        <p:nvSpPr>
          <p:cNvPr id="48" name="MH_Other_3"/>
          <p:cNvSpPr/>
          <p:nvPr>
            <p:custDataLst>
              <p:tags r:id="rId5"/>
            </p:custDataLst>
          </p:nvPr>
        </p:nvSpPr>
        <p:spPr>
          <a:xfrm rot="16200000" flipH="1" flipV="1">
            <a:off x="4670269" y="4611682"/>
            <a:ext cx="1162069" cy="879735"/>
          </a:xfrm>
          <a:prstGeom prst="bentArrow">
            <a:avLst>
              <a:gd name="adj1" fmla="val 7438"/>
              <a:gd name="adj2" fmla="val 3464"/>
              <a:gd name="adj3" fmla="val 0"/>
              <a:gd name="adj4" fmla="val 30020"/>
            </a:avLst>
          </a:prstGeom>
          <a:solidFill>
            <a:srgbClr val="5FBD98"/>
          </a:solidFill>
          <a:ln w="76200" cap="flat" cmpd="sng" algn="ctr">
            <a:solidFill>
              <a:schemeClr val="accent1"/>
            </a:solidFill>
            <a:prstDash val="solid"/>
          </a:ln>
          <a:effectLst/>
        </p:spPr>
        <p:txBody>
          <a:bodyPr anchor="ctr"/>
          <a:lstStyle/>
          <a:p>
            <a:pPr marL="0" marR="0" lvl="0" indent="0" algn="ctr" defTabSz="77216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262626"/>
              </a:solidFill>
              <a:effectLst/>
              <a:uLnTx/>
              <a:uFillTx/>
              <a:cs typeface="+mn-ea"/>
              <a:sym typeface="+mn-lt"/>
            </a:endParaRPr>
          </a:p>
        </p:txBody>
      </p:sp>
      <p:sp>
        <p:nvSpPr>
          <p:cNvPr id="55" name="MH_Other_3"/>
          <p:cNvSpPr/>
          <p:nvPr>
            <p:custDataLst>
              <p:tags r:id="rId6"/>
            </p:custDataLst>
          </p:nvPr>
        </p:nvSpPr>
        <p:spPr>
          <a:xfrm rot="5400000" flipV="1">
            <a:off x="6187368" y="4384213"/>
            <a:ext cx="1617003" cy="879735"/>
          </a:xfrm>
          <a:prstGeom prst="bentArrow">
            <a:avLst>
              <a:gd name="adj1" fmla="val 7438"/>
              <a:gd name="adj2" fmla="val 3464"/>
              <a:gd name="adj3" fmla="val 0"/>
              <a:gd name="adj4" fmla="val 30020"/>
            </a:avLst>
          </a:prstGeom>
          <a:solidFill>
            <a:schemeClr val="bg1">
              <a:lumMod val="65000"/>
            </a:schemeClr>
          </a:solidFill>
          <a:ln w="76200" cap="flat" cmpd="sng" algn="ctr">
            <a:solidFill>
              <a:schemeClr val="accent3"/>
            </a:solidFill>
            <a:prstDash val="solid"/>
          </a:ln>
          <a:effectLst/>
        </p:spPr>
        <p:txBody>
          <a:bodyPr anchor="ctr"/>
          <a:lstStyle/>
          <a:p>
            <a:pPr marL="0" marR="0" lvl="0" indent="0" algn="ctr" defTabSz="77216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262626"/>
              </a:solidFill>
              <a:effectLst/>
              <a:uLnTx/>
              <a:uFillTx/>
              <a:cs typeface="+mn-ea"/>
              <a:sym typeface="+mn-lt"/>
            </a:endParaRPr>
          </a:p>
        </p:txBody>
      </p:sp>
      <p:grpSp>
        <p:nvGrpSpPr>
          <p:cNvPr id="87" name="组合 86"/>
          <p:cNvGrpSpPr/>
          <p:nvPr/>
        </p:nvGrpSpPr>
        <p:grpSpPr>
          <a:xfrm>
            <a:off x="5518145" y="4904043"/>
            <a:ext cx="1198425" cy="1198425"/>
            <a:chOff x="5364986" y="4921729"/>
            <a:chExt cx="1210912" cy="1210912"/>
          </a:xfrm>
        </p:grpSpPr>
        <p:sp>
          <p:nvSpPr>
            <p:cNvPr id="88" name="椭圆 87"/>
            <p:cNvSpPr/>
            <p:nvPr/>
          </p:nvSpPr>
          <p:spPr>
            <a:xfrm flipH="1">
              <a:off x="5364986" y="4921729"/>
              <a:ext cx="1210912" cy="1210912"/>
            </a:xfrm>
            <a:prstGeom prst="ellipse">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9" name="椭圆 88"/>
            <p:cNvSpPr/>
            <p:nvPr/>
          </p:nvSpPr>
          <p:spPr>
            <a:xfrm flipH="1">
              <a:off x="5393195" y="4949933"/>
              <a:ext cx="1154499" cy="1154499"/>
            </a:xfrm>
            <a:prstGeom prst="ellipse">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 name="组合 2"/>
          <p:cNvGrpSpPr/>
          <p:nvPr/>
        </p:nvGrpSpPr>
        <p:grpSpPr>
          <a:xfrm>
            <a:off x="7165240" y="1494233"/>
            <a:ext cx="615747" cy="615747"/>
            <a:chOff x="7165240" y="1494233"/>
            <a:chExt cx="615747" cy="615747"/>
          </a:xfrm>
        </p:grpSpPr>
        <p:sp>
          <p:nvSpPr>
            <p:cNvPr id="15" name="椭圆 14"/>
            <p:cNvSpPr/>
            <p:nvPr/>
          </p:nvSpPr>
          <p:spPr>
            <a:xfrm>
              <a:off x="7165240" y="1494233"/>
              <a:ext cx="615747" cy="615747"/>
            </a:xfrm>
            <a:prstGeom prst="ellipse">
              <a:avLst/>
            </a:prstGeom>
            <a:solidFill>
              <a:schemeClr val="accent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2" name="椭圆 11"/>
            <p:cNvSpPr/>
            <p:nvPr/>
          </p:nvSpPr>
          <p:spPr>
            <a:xfrm>
              <a:off x="7243271" y="1572264"/>
              <a:ext cx="459684" cy="45968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91" name="文本框 101"/>
            <p:cNvSpPr txBox="1"/>
            <p:nvPr/>
          </p:nvSpPr>
          <p:spPr>
            <a:xfrm>
              <a:off x="7201270" y="1617440"/>
              <a:ext cx="543687"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rPr>
                <a:t>02</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6" name="组合 5"/>
          <p:cNvGrpSpPr/>
          <p:nvPr/>
        </p:nvGrpSpPr>
        <p:grpSpPr>
          <a:xfrm>
            <a:off x="7165240" y="2620359"/>
            <a:ext cx="615747" cy="615747"/>
            <a:chOff x="7165240" y="2620359"/>
            <a:chExt cx="615747" cy="615747"/>
          </a:xfrm>
        </p:grpSpPr>
        <p:sp>
          <p:nvSpPr>
            <p:cNvPr id="42" name="椭圆 41"/>
            <p:cNvSpPr/>
            <p:nvPr/>
          </p:nvSpPr>
          <p:spPr>
            <a:xfrm>
              <a:off x="7165240" y="2620359"/>
              <a:ext cx="615747" cy="615747"/>
            </a:xfrm>
            <a:prstGeom prst="ellipse">
              <a:avLst/>
            </a:prstGeom>
            <a:solidFill>
              <a:schemeClr val="accent1"/>
            </a:solidFill>
            <a:ln w="12700" cap="flat" cmpd="sng" algn="ctr">
              <a:noFill/>
              <a:prstDash val="solid"/>
              <a:miter lim="800000"/>
            </a:ln>
            <a:effectLst/>
          </p:spPr>
          <p:txBody>
            <a:bodyPr rtlCol="0" anchor="ctr"/>
            <a:lstStyle/>
            <a:p>
              <a:pPr algn="ctr"/>
              <a:endParaRPr lang="zh-CN" altLang="en-US" kern="0">
                <a:solidFill>
                  <a:sysClr val="window" lastClr="FFFFFF"/>
                </a:solidFill>
                <a:cs typeface="+mn-ea"/>
                <a:sym typeface="+mn-lt"/>
              </a:endParaRPr>
            </a:p>
          </p:txBody>
        </p:sp>
        <p:sp>
          <p:nvSpPr>
            <p:cNvPr id="39" name="椭圆 38"/>
            <p:cNvSpPr/>
            <p:nvPr/>
          </p:nvSpPr>
          <p:spPr>
            <a:xfrm>
              <a:off x="7243271" y="2698390"/>
              <a:ext cx="459684" cy="45968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92" name="文本框 101"/>
            <p:cNvSpPr txBox="1"/>
            <p:nvPr/>
          </p:nvSpPr>
          <p:spPr>
            <a:xfrm>
              <a:off x="7201270" y="2743566"/>
              <a:ext cx="543687"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rPr>
                <a:t>04</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7" name="组合 6"/>
          <p:cNvGrpSpPr/>
          <p:nvPr/>
        </p:nvGrpSpPr>
        <p:grpSpPr>
          <a:xfrm>
            <a:off x="7165240" y="3756998"/>
            <a:ext cx="615746" cy="615747"/>
            <a:chOff x="7165240" y="3756998"/>
            <a:chExt cx="615746" cy="615747"/>
          </a:xfrm>
        </p:grpSpPr>
        <p:sp>
          <p:nvSpPr>
            <p:cNvPr id="56" name="椭圆 55"/>
            <p:cNvSpPr/>
            <p:nvPr/>
          </p:nvSpPr>
          <p:spPr>
            <a:xfrm>
              <a:off x="7165240" y="3756998"/>
              <a:ext cx="615746" cy="615747"/>
            </a:xfrm>
            <a:prstGeom prst="ellipse">
              <a:avLst/>
            </a:prstGeom>
            <a:solidFill>
              <a:schemeClr val="accent3"/>
            </a:solidFill>
            <a:ln w="12700" cap="flat" cmpd="sng" algn="ctr">
              <a:noFill/>
              <a:prstDash val="solid"/>
              <a:miter lim="800000"/>
            </a:ln>
            <a:effectLst/>
          </p:spPr>
          <p:txBody>
            <a:bodyPr rtlCol="0" anchor="ctr"/>
            <a:lstStyle/>
            <a:p>
              <a:pPr algn="ctr"/>
              <a:endParaRPr lang="zh-CN" altLang="en-US" kern="0">
                <a:solidFill>
                  <a:sysClr val="window" lastClr="FFFFFF"/>
                </a:solidFill>
                <a:cs typeface="+mn-ea"/>
                <a:sym typeface="+mn-lt"/>
              </a:endParaRPr>
            </a:p>
          </p:txBody>
        </p:sp>
        <p:sp>
          <p:nvSpPr>
            <p:cNvPr id="53" name="椭圆 52"/>
            <p:cNvSpPr/>
            <p:nvPr/>
          </p:nvSpPr>
          <p:spPr>
            <a:xfrm>
              <a:off x="7243271" y="3835029"/>
              <a:ext cx="459684" cy="45968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93" name="文本框 101"/>
            <p:cNvSpPr txBox="1"/>
            <p:nvPr/>
          </p:nvSpPr>
          <p:spPr>
            <a:xfrm>
              <a:off x="7201270" y="3880205"/>
              <a:ext cx="543687"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rPr>
                <a:t>06</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8" name="组合 7"/>
          <p:cNvGrpSpPr/>
          <p:nvPr/>
        </p:nvGrpSpPr>
        <p:grpSpPr>
          <a:xfrm>
            <a:off x="4516922" y="4206921"/>
            <a:ext cx="615746" cy="615748"/>
            <a:chOff x="4516922" y="4206921"/>
            <a:chExt cx="615746" cy="615748"/>
          </a:xfrm>
        </p:grpSpPr>
        <p:sp>
          <p:nvSpPr>
            <p:cNvPr id="49" name="椭圆 48"/>
            <p:cNvSpPr/>
            <p:nvPr/>
          </p:nvSpPr>
          <p:spPr>
            <a:xfrm>
              <a:off x="4516922" y="4206921"/>
              <a:ext cx="615746" cy="615748"/>
            </a:xfrm>
            <a:prstGeom prst="ellipse">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6" name="椭圆 45"/>
            <p:cNvSpPr/>
            <p:nvPr/>
          </p:nvSpPr>
          <p:spPr>
            <a:xfrm>
              <a:off x="4594953" y="4284953"/>
              <a:ext cx="459684" cy="45968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94" name="文本框 101"/>
            <p:cNvSpPr txBox="1"/>
            <p:nvPr/>
          </p:nvSpPr>
          <p:spPr>
            <a:xfrm>
              <a:off x="4552952" y="4330129"/>
              <a:ext cx="543687"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rPr>
                <a:t>05</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9" name="组合 8"/>
          <p:cNvGrpSpPr/>
          <p:nvPr/>
        </p:nvGrpSpPr>
        <p:grpSpPr>
          <a:xfrm>
            <a:off x="4516922" y="3077792"/>
            <a:ext cx="615746" cy="615747"/>
            <a:chOff x="4516922" y="3077792"/>
            <a:chExt cx="615746" cy="615747"/>
          </a:xfrm>
        </p:grpSpPr>
        <p:sp>
          <p:nvSpPr>
            <p:cNvPr id="35" name="椭圆 34"/>
            <p:cNvSpPr/>
            <p:nvPr/>
          </p:nvSpPr>
          <p:spPr>
            <a:xfrm>
              <a:off x="4516922" y="3077792"/>
              <a:ext cx="615746" cy="615747"/>
            </a:xfrm>
            <a:prstGeom prst="ellipse">
              <a:avLst/>
            </a:prstGeom>
            <a:solidFill>
              <a:schemeClr val="accent3"/>
            </a:solidFill>
            <a:ln w="12700" cap="flat" cmpd="sng" algn="ctr">
              <a:noFill/>
              <a:prstDash val="solid"/>
              <a:miter lim="800000"/>
            </a:ln>
            <a:effectLst/>
          </p:spPr>
          <p:txBody>
            <a:bodyPr rtlCol="0" anchor="ctr"/>
            <a:lstStyle/>
            <a:p>
              <a:pPr algn="ctr"/>
              <a:endParaRPr lang="zh-CN" altLang="en-US" kern="0">
                <a:solidFill>
                  <a:sysClr val="window" lastClr="FFFFFF"/>
                </a:solidFill>
                <a:cs typeface="+mn-ea"/>
                <a:sym typeface="+mn-lt"/>
              </a:endParaRPr>
            </a:p>
          </p:txBody>
        </p:sp>
        <p:sp>
          <p:nvSpPr>
            <p:cNvPr id="32" name="椭圆 31"/>
            <p:cNvSpPr/>
            <p:nvPr/>
          </p:nvSpPr>
          <p:spPr>
            <a:xfrm>
              <a:off x="4594953" y="3155823"/>
              <a:ext cx="459684" cy="45968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cs typeface="+mn-ea"/>
                <a:sym typeface="+mn-lt"/>
              </a:endParaRPr>
            </a:p>
          </p:txBody>
        </p:sp>
        <p:sp>
          <p:nvSpPr>
            <p:cNvPr id="95" name="文本框 101"/>
            <p:cNvSpPr txBox="1"/>
            <p:nvPr/>
          </p:nvSpPr>
          <p:spPr>
            <a:xfrm>
              <a:off x="4552952" y="3200999"/>
              <a:ext cx="543687"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rPr>
                <a:t>03</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endParaRPr>
            </a:p>
          </p:txBody>
        </p:sp>
      </p:grpSp>
      <p:sp>
        <p:nvSpPr>
          <p:cNvPr id="96" name="Freeform 130"/>
          <p:cNvSpPr>
            <a:spLocks noChangeAspect="1" noEditPoints="1"/>
          </p:cNvSpPr>
          <p:nvPr/>
        </p:nvSpPr>
        <p:spPr bwMode="auto">
          <a:xfrm>
            <a:off x="5857412" y="5215838"/>
            <a:ext cx="423116" cy="481596"/>
          </a:xfrm>
          <a:custGeom>
            <a:avLst/>
            <a:gdLst>
              <a:gd name="T0" fmla="*/ 943 w 1200"/>
              <a:gd name="T1" fmla="*/ 0 h 1372"/>
              <a:gd name="T2" fmla="*/ 1029 w 1200"/>
              <a:gd name="T3" fmla="*/ 86 h 1372"/>
              <a:gd name="T4" fmla="*/ 686 w 1200"/>
              <a:gd name="T5" fmla="*/ 429 h 1372"/>
              <a:gd name="T6" fmla="*/ 515 w 1200"/>
              <a:gd name="T7" fmla="*/ 257 h 1372"/>
              <a:gd name="T8" fmla="*/ 0 w 1200"/>
              <a:gd name="T9" fmla="*/ 772 h 1372"/>
              <a:gd name="T10" fmla="*/ 86 w 1200"/>
              <a:gd name="T11" fmla="*/ 857 h 1372"/>
              <a:gd name="T12" fmla="*/ 515 w 1200"/>
              <a:gd name="T13" fmla="*/ 429 h 1372"/>
              <a:gd name="T14" fmla="*/ 686 w 1200"/>
              <a:gd name="T15" fmla="*/ 600 h 1372"/>
              <a:gd name="T16" fmla="*/ 1115 w 1200"/>
              <a:gd name="T17" fmla="*/ 172 h 1372"/>
              <a:gd name="T18" fmla="*/ 1200 w 1200"/>
              <a:gd name="T19" fmla="*/ 257 h 1372"/>
              <a:gd name="T20" fmla="*/ 1200 w 1200"/>
              <a:gd name="T21" fmla="*/ 0 h 1372"/>
              <a:gd name="T22" fmla="*/ 943 w 1200"/>
              <a:gd name="T23" fmla="*/ 0 h 1372"/>
              <a:gd name="T24" fmla="*/ 1029 w 1200"/>
              <a:gd name="T25" fmla="*/ 429 h 1372"/>
              <a:gd name="T26" fmla="*/ 1200 w 1200"/>
              <a:gd name="T27" fmla="*/ 429 h 1372"/>
              <a:gd name="T28" fmla="*/ 1200 w 1200"/>
              <a:gd name="T29" fmla="*/ 1372 h 1372"/>
              <a:gd name="T30" fmla="*/ 1029 w 1200"/>
              <a:gd name="T31" fmla="*/ 1372 h 1372"/>
              <a:gd name="T32" fmla="*/ 1029 w 1200"/>
              <a:gd name="T33" fmla="*/ 429 h 1372"/>
              <a:gd name="T34" fmla="*/ 686 w 1200"/>
              <a:gd name="T35" fmla="*/ 686 h 1372"/>
              <a:gd name="T36" fmla="*/ 857 w 1200"/>
              <a:gd name="T37" fmla="*/ 686 h 1372"/>
              <a:gd name="T38" fmla="*/ 857 w 1200"/>
              <a:gd name="T39" fmla="*/ 1372 h 1372"/>
              <a:gd name="T40" fmla="*/ 686 w 1200"/>
              <a:gd name="T41" fmla="*/ 1372 h 1372"/>
              <a:gd name="T42" fmla="*/ 686 w 1200"/>
              <a:gd name="T43" fmla="*/ 686 h 1372"/>
              <a:gd name="T44" fmla="*/ 343 w 1200"/>
              <a:gd name="T45" fmla="*/ 772 h 1372"/>
              <a:gd name="T46" fmla="*/ 515 w 1200"/>
              <a:gd name="T47" fmla="*/ 772 h 1372"/>
              <a:gd name="T48" fmla="*/ 515 w 1200"/>
              <a:gd name="T49" fmla="*/ 1372 h 1372"/>
              <a:gd name="T50" fmla="*/ 343 w 1200"/>
              <a:gd name="T51" fmla="*/ 1372 h 1372"/>
              <a:gd name="T52" fmla="*/ 343 w 1200"/>
              <a:gd name="T53" fmla="*/ 772 h 1372"/>
              <a:gd name="T54" fmla="*/ 0 w 1200"/>
              <a:gd name="T55" fmla="*/ 943 h 1372"/>
              <a:gd name="T56" fmla="*/ 172 w 1200"/>
              <a:gd name="T57" fmla="*/ 943 h 1372"/>
              <a:gd name="T58" fmla="*/ 172 w 1200"/>
              <a:gd name="T59" fmla="*/ 1372 h 1372"/>
              <a:gd name="T60" fmla="*/ 0 w 1200"/>
              <a:gd name="T61" fmla="*/ 1372 h 1372"/>
              <a:gd name="T62" fmla="*/ 0 w 1200"/>
              <a:gd name="T63" fmla="*/ 943 h 1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00" h="1372">
                <a:moveTo>
                  <a:pt x="943" y="0"/>
                </a:moveTo>
                <a:lnTo>
                  <a:pt x="1029" y="86"/>
                </a:lnTo>
                <a:lnTo>
                  <a:pt x="686" y="429"/>
                </a:lnTo>
                <a:lnTo>
                  <a:pt x="515" y="257"/>
                </a:lnTo>
                <a:lnTo>
                  <a:pt x="0" y="772"/>
                </a:lnTo>
                <a:lnTo>
                  <a:pt x="86" y="857"/>
                </a:lnTo>
                <a:lnTo>
                  <a:pt x="515" y="429"/>
                </a:lnTo>
                <a:lnTo>
                  <a:pt x="686" y="600"/>
                </a:lnTo>
                <a:lnTo>
                  <a:pt x="1115" y="172"/>
                </a:lnTo>
                <a:lnTo>
                  <a:pt x="1200" y="257"/>
                </a:lnTo>
                <a:lnTo>
                  <a:pt x="1200" y="0"/>
                </a:lnTo>
                <a:lnTo>
                  <a:pt x="943" y="0"/>
                </a:lnTo>
                <a:close/>
                <a:moveTo>
                  <a:pt x="1029" y="429"/>
                </a:moveTo>
                <a:lnTo>
                  <a:pt x="1200" y="429"/>
                </a:lnTo>
                <a:lnTo>
                  <a:pt x="1200" y="1372"/>
                </a:lnTo>
                <a:lnTo>
                  <a:pt x="1029" y="1372"/>
                </a:lnTo>
                <a:lnTo>
                  <a:pt x="1029" y="429"/>
                </a:lnTo>
                <a:close/>
                <a:moveTo>
                  <a:pt x="686" y="686"/>
                </a:moveTo>
                <a:lnTo>
                  <a:pt x="857" y="686"/>
                </a:lnTo>
                <a:lnTo>
                  <a:pt x="857" y="1372"/>
                </a:lnTo>
                <a:lnTo>
                  <a:pt x="686" y="1372"/>
                </a:lnTo>
                <a:lnTo>
                  <a:pt x="686" y="686"/>
                </a:lnTo>
                <a:close/>
                <a:moveTo>
                  <a:pt x="343" y="772"/>
                </a:moveTo>
                <a:lnTo>
                  <a:pt x="515" y="772"/>
                </a:lnTo>
                <a:lnTo>
                  <a:pt x="515" y="1372"/>
                </a:lnTo>
                <a:lnTo>
                  <a:pt x="343" y="1372"/>
                </a:lnTo>
                <a:lnTo>
                  <a:pt x="343" y="772"/>
                </a:lnTo>
                <a:close/>
                <a:moveTo>
                  <a:pt x="0" y="943"/>
                </a:moveTo>
                <a:lnTo>
                  <a:pt x="172" y="943"/>
                </a:lnTo>
                <a:lnTo>
                  <a:pt x="172" y="1372"/>
                </a:lnTo>
                <a:lnTo>
                  <a:pt x="0" y="1372"/>
                </a:lnTo>
                <a:lnTo>
                  <a:pt x="0" y="943"/>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97" name="TextBox 16"/>
          <p:cNvSpPr txBox="1">
            <a:spLocks noChangeArrowheads="1"/>
          </p:cNvSpPr>
          <p:nvPr/>
        </p:nvSpPr>
        <p:spPr bwMode="auto">
          <a:xfrm>
            <a:off x="7828851" y="1179522"/>
            <a:ext cx="20507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Tx/>
              <a:buNone/>
            </a:pPr>
            <a:r>
              <a:rPr lang="zh-CN" altLang="en-US" b="1" dirty="0" smtClean="0">
                <a:solidFill>
                  <a:schemeClr val="tx1">
                    <a:lumMod val="75000"/>
                    <a:lumOff val="25000"/>
                  </a:schemeClr>
                </a:solidFill>
                <a:latin typeface="微软雅黑" panose="020B0503020204020204" pitchFamily="34" charset="-122"/>
              </a:rPr>
              <a:t>添加您的标题</a:t>
            </a:r>
            <a:endParaRPr lang="zh-CN" altLang="en-US" b="1" dirty="0">
              <a:solidFill>
                <a:schemeClr val="tx1">
                  <a:lumMod val="75000"/>
                  <a:lumOff val="25000"/>
                </a:schemeClr>
              </a:solidFill>
              <a:latin typeface="微软雅黑" panose="020B0503020204020204" pitchFamily="34" charset="-122"/>
            </a:endParaRPr>
          </a:p>
        </p:txBody>
      </p:sp>
      <p:sp>
        <p:nvSpPr>
          <p:cNvPr id="98" name="矩形 97"/>
          <p:cNvSpPr/>
          <p:nvPr/>
        </p:nvSpPr>
        <p:spPr>
          <a:xfrm>
            <a:off x="7828850" y="1526547"/>
            <a:ext cx="2982201" cy="738664"/>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0" name="TextBox 16"/>
          <p:cNvSpPr txBox="1">
            <a:spLocks noChangeArrowheads="1"/>
          </p:cNvSpPr>
          <p:nvPr/>
        </p:nvSpPr>
        <p:spPr bwMode="auto">
          <a:xfrm>
            <a:off x="7828851" y="2340784"/>
            <a:ext cx="20507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Tx/>
              <a:buNone/>
            </a:pPr>
            <a:r>
              <a:rPr lang="zh-CN" altLang="en-US" b="1" dirty="0" smtClean="0">
                <a:solidFill>
                  <a:schemeClr val="tx1">
                    <a:lumMod val="75000"/>
                    <a:lumOff val="25000"/>
                  </a:schemeClr>
                </a:solidFill>
                <a:latin typeface="微软雅黑" panose="020B0503020204020204" pitchFamily="34" charset="-122"/>
              </a:rPr>
              <a:t>添加您的标题</a:t>
            </a:r>
            <a:endParaRPr lang="zh-CN" altLang="en-US" b="1" dirty="0">
              <a:solidFill>
                <a:schemeClr val="tx1">
                  <a:lumMod val="75000"/>
                  <a:lumOff val="25000"/>
                </a:schemeClr>
              </a:solidFill>
              <a:latin typeface="微软雅黑" panose="020B0503020204020204" pitchFamily="34" charset="-122"/>
            </a:endParaRPr>
          </a:p>
        </p:txBody>
      </p:sp>
      <p:sp>
        <p:nvSpPr>
          <p:cNvPr id="101" name="矩形 100"/>
          <p:cNvSpPr/>
          <p:nvPr/>
        </p:nvSpPr>
        <p:spPr>
          <a:xfrm>
            <a:off x="7828850" y="2687809"/>
            <a:ext cx="2982201" cy="738664"/>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3" name="TextBox 16"/>
          <p:cNvSpPr txBox="1">
            <a:spLocks noChangeArrowheads="1"/>
          </p:cNvSpPr>
          <p:nvPr/>
        </p:nvSpPr>
        <p:spPr bwMode="auto">
          <a:xfrm>
            <a:off x="7828851" y="3526789"/>
            <a:ext cx="20507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Tx/>
              <a:buNone/>
            </a:pPr>
            <a:r>
              <a:rPr lang="zh-CN" altLang="en-US" b="1" dirty="0" smtClean="0">
                <a:solidFill>
                  <a:schemeClr val="tx1">
                    <a:lumMod val="75000"/>
                    <a:lumOff val="25000"/>
                  </a:schemeClr>
                </a:solidFill>
                <a:latin typeface="微软雅黑" panose="020B0503020204020204" pitchFamily="34" charset="-122"/>
              </a:rPr>
              <a:t>添加您的标题</a:t>
            </a:r>
            <a:endParaRPr lang="zh-CN" altLang="en-US" b="1" dirty="0">
              <a:solidFill>
                <a:schemeClr val="tx1">
                  <a:lumMod val="75000"/>
                  <a:lumOff val="25000"/>
                </a:schemeClr>
              </a:solidFill>
              <a:latin typeface="微软雅黑" panose="020B0503020204020204" pitchFamily="34" charset="-122"/>
            </a:endParaRPr>
          </a:p>
        </p:txBody>
      </p:sp>
      <p:sp>
        <p:nvSpPr>
          <p:cNvPr id="104" name="矩形 103"/>
          <p:cNvSpPr/>
          <p:nvPr/>
        </p:nvSpPr>
        <p:spPr>
          <a:xfrm>
            <a:off x="7828850" y="3873814"/>
            <a:ext cx="2982201" cy="738664"/>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6" name="TextBox 16"/>
          <p:cNvSpPr txBox="1">
            <a:spLocks noChangeArrowheads="1"/>
          </p:cNvSpPr>
          <p:nvPr/>
        </p:nvSpPr>
        <p:spPr bwMode="auto">
          <a:xfrm>
            <a:off x="1425401" y="1179522"/>
            <a:ext cx="20507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Tx/>
              <a:buNone/>
            </a:pPr>
            <a:r>
              <a:rPr lang="zh-CN" altLang="en-US" b="1" dirty="0" smtClean="0">
                <a:solidFill>
                  <a:schemeClr val="tx1">
                    <a:lumMod val="75000"/>
                    <a:lumOff val="25000"/>
                  </a:schemeClr>
                </a:solidFill>
                <a:latin typeface="微软雅黑" panose="020B0503020204020204" pitchFamily="34" charset="-122"/>
              </a:rPr>
              <a:t>添加您的标题</a:t>
            </a:r>
            <a:endParaRPr lang="zh-CN" altLang="en-US" b="1" dirty="0">
              <a:solidFill>
                <a:schemeClr val="tx1">
                  <a:lumMod val="75000"/>
                  <a:lumOff val="25000"/>
                </a:schemeClr>
              </a:solidFill>
              <a:latin typeface="微软雅黑" panose="020B0503020204020204" pitchFamily="34" charset="-122"/>
            </a:endParaRPr>
          </a:p>
        </p:txBody>
      </p:sp>
      <p:sp>
        <p:nvSpPr>
          <p:cNvPr id="107" name="矩形 106"/>
          <p:cNvSpPr/>
          <p:nvPr/>
        </p:nvSpPr>
        <p:spPr>
          <a:xfrm>
            <a:off x="1425400" y="1526547"/>
            <a:ext cx="2982201" cy="738664"/>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9" name="TextBox 16"/>
          <p:cNvSpPr txBox="1">
            <a:spLocks noChangeArrowheads="1"/>
          </p:cNvSpPr>
          <p:nvPr/>
        </p:nvSpPr>
        <p:spPr bwMode="auto">
          <a:xfrm>
            <a:off x="1425401" y="2749340"/>
            <a:ext cx="20507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Tx/>
              <a:buNone/>
            </a:pPr>
            <a:r>
              <a:rPr lang="zh-CN" altLang="en-US" b="1" dirty="0" smtClean="0">
                <a:solidFill>
                  <a:schemeClr val="tx1">
                    <a:lumMod val="75000"/>
                    <a:lumOff val="25000"/>
                  </a:schemeClr>
                </a:solidFill>
                <a:latin typeface="微软雅黑" panose="020B0503020204020204" pitchFamily="34" charset="-122"/>
              </a:rPr>
              <a:t>添加您的标题</a:t>
            </a:r>
            <a:endParaRPr lang="zh-CN" altLang="en-US" b="1" dirty="0">
              <a:solidFill>
                <a:schemeClr val="tx1">
                  <a:lumMod val="75000"/>
                  <a:lumOff val="25000"/>
                </a:schemeClr>
              </a:solidFill>
              <a:latin typeface="微软雅黑" panose="020B0503020204020204" pitchFamily="34" charset="-122"/>
            </a:endParaRPr>
          </a:p>
        </p:txBody>
      </p:sp>
      <p:sp>
        <p:nvSpPr>
          <p:cNvPr id="110" name="矩形 109"/>
          <p:cNvSpPr/>
          <p:nvPr/>
        </p:nvSpPr>
        <p:spPr>
          <a:xfrm>
            <a:off x="1425400" y="3096365"/>
            <a:ext cx="2982201" cy="738664"/>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2" name="TextBox 16"/>
          <p:cNvSpPr txBox="1">
            <a:spLocks noChangeArrowheads="1"/>
          </p:cNvSpPr>
          <p:nvPr/>
        </p:nvSpPr>
        <p:spPr bwMode="auto">
          <a:xfrm>
            <a:off x="1425401" y="3950179"/>
            <a:ext cx="20507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Tx/>
              <a:buNone/>
            </a:pPr>
            <a:r>
              <a:rPr lang="zh-CN" altLang="en-US" b="1" dirty="0" smtClean="0">
                <a:solidFill>
                  <a:schemeClr val="tx1">
                    <a:lumMod val="75000"/>
                    <a:lumOff val="25000"/>
                  </a:schemeClr>
                </a:solidFill>
                <a:latin typeface="微软雅黑" panose="020B0503020204020204" pitchFamily="34" charset="-122"/>
              </a:rPr>
              <a:t>添加您的标题</a:t>
            </a:r>
            <a:endParaRPr lang="zh-CN" altLang="en-US" b="1" dirty="0">
              <a:solidFill>
                <a:schemeClr val="tx1">
                  <a:lumMod val="75000"/>
                  <a:lumOff val="25000"/>
                </a:schemeClr>
              </a:solidFill>
              <a:latin typeface="微软雅黑" panose="020B0503020204020204" pitchFamily="34" charset="-122"/>
            </a:endParaRPr>
          </a:p>
        </p:txBody>
      </p:sp>
      <p:sp>
        <p:nvSpPr>
          <p:cNvPr id="113" name="矩形 112"/>
          <p:cNvSpPr/>
          <p:nvPr/>
        </p:nvSpPr>
        <p:spPr>
          <a:xfrm>
            <a:off x="1425400" y="4297204"/>
            <a:ext cx="2982201" cy="738664"/>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标题 9"/>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250" fill="hold"/>
                                        <p:tgtEl>
                                          <p:spTgt spid="16"/>
                                        </p:tgtEl>
                                        <p:attrNameLst>
                                          <p:attrName>ppt_w</p:attrName>
                                        </p:attrNameLst>
                                      </p:cBhvr>
                                      <p:tavLst>
                                        <p:tav tm="0">
                                          <p:val>
                                            <p:fltVal val="0"/>
                                          </p:val>
                                        </p:tav>
                                        <p:tav tm="100000">
                                          <p:val>
                                            <p:strVal val="#ppt_w"/>
                                          </p:val>
                                        </p:tav>
                                      </p:tavLst>
                                    </p:anim>
                                    <p:anim calcmode="lin" valueType="num">
                                      <p:cBhvr>
                                        <p:cTn id="8" dur="250" fill="hold"/>
                                        <p:tgtEl>
                                          <p:spTgt spid="16"/>
                                        </p:tgtEl>
                                        <p:attrNameLst>
                                          <p:attrName>ppt_h</p:attrName>
                                        </p:attrNameLst>
                                      </p:cBhvr>
                                      <p:tavLst>
                                        <p:tav tm="0">
                                          <p:val>
                                            <p:fltVal val="0"/>
                                          </p:val>
                                        </p:tav>
                                        <p:tav tm="100000">
                                          <p:val>
                                            <p:strVal val="#ppt_h"/>
                                          </p:val>
                                        </p:tav>
                                      </p:tavLst>
                                    </p:anim>
                                    <p:animEffect transition="in" filter="fade">
                                      <p:cBhvr>
                                        <p:cTn id="9" dur="250"/>
                                        <p:tgtEl>
                                          <p:spTgt spid="16"/>
                                        </p:tgtEl>
                                      </p:cBhvr>
                                    </p:animEffect>
                                  </p:childTnLst>
                                </p:cTn>
                              </p:par>
                              <p:par>
                                <p:cTn id="10" presetID="6" presetClass="emph" presetSubtype="0" decel="100000" fill="hold" nodeType="withEffect">
                                  <p:stCondLst>
                                    <p:cond delay="200"/>
                                  </p:stCondLst>
                                  <p:childTnLst>
                                    <p:animScale>
                                      <p:cBhvr>
                                        <p:cTn id="11" dur="250" fill="hold"/>
                                        <p:tgtEl>
                                          <p:spTgt spid="16"/>
                                        </p:tgtEl>
                                      </p:cBhvr>
                                      <p:by x="120000" y="120000"/>
                                    </p:animScale>
                                  </p:childTnLst>
                                </p:cTn>
                              </p:par>
                              <p:par>
                                <p:cTn id="12" presetID="6" presetClass="emph" presetSubtype="0" decel="100000" fill="hold" nodeType="withEffect">
                                  <p:stCondLst>
                                    <p:cond delay="400"/>
                                  </p:stCondLst>
                                  <p:childTnLst>
                                    <p:animScale>
                                      <p:cBhvr>
                                        <p:cTn id="13" dur="250" fill="hold"/>
                                        <p:tgtEl>
                                          <p:spTgt spid="16"/>
                                        </p:tgtEl>
                                      </p:cBhvr>
                                      <p:by x="83000" y="83000"/>
                                    </p:animScale>
                                  </p:childTnLst>
                                </p:cTn>
                              </p:par>
                              <p:par>
                                <p:cTn id="14" presetID="53" presetClass="entr" presetSubtype="16" fill="hold" nodeType="withEffect">
                                  <p:stCondLst>
                                    <p:cond delay="400"/>
                                  </p:stCondLst>
                                  <p:childTnLst>
                                    <p:set>
                                      <p:cBhvr>
                                        <p:cTn id="15" dur="1" fill="hold">
                                          <p:stCondLst>
                                            <p:cond delay="0"/>
                                          </p:stCondLst>
                                        </p:cTn>
                                        <p:tgtEl>
                                          <p:spTgt spid="87"/>
                                        </p:tgtEl>
                                        <p:attrNameLst>
                                          <p:attrName>style.visibility</p:attrName>
                                        </p:attrNameLst>
                                      </p:cBhvr>
                                      <p:to>
                                        <p:strVal val="visible"/>
                                      </p:to>
                                    </p:set>
                                    <p:anim calcmode="lin" valueType="num">
                                      <p:cBhvr>
                                        <p:cTn id="16" dur="250" fill="hold"/>
                                        <p:tgtEl>
                                          <p:spTgt spid="87"/>
                                        </p:tgtEl>
                                        <p:attrNameLst>
                                          <p:attrName>ppt_w</p:attrName>
                                        </p:attrNameLst>
                                      </p:cBhvr>
                                      <p:tavLst>
                                        <p:tav tm="0">
                                          <p:val>
                                            <p:fltVal val="0"/>
                                          </p:val>
                                        </p:tav>
                                        <p:tav tm="100000">
                                          <p:val>
                                            <p:strVal val="#ppt_w"/>
                                          </p:val>
                                        </p:tav>
                                      </p:tavLst>
                                    </p:anim>
                                    <p:anim calcmode="lin" valueType="num">
                                      <p:cBhvr>
                                        <p:cTn id="17" dur="250" fill="hold"/>
                                        <p:tgtEl>
                                          <p:spTgt spid="87"/>
                                        </p:tgtEl>
                                        <p:attrNameLst>
                                          <p:attrName>ppt_h</p:attrName>
                                        </p:attrNameLst>
                                      </p:cBhvr>
                                      <p:tavLst>
                                        <p:tav tm="0">
                                          <p:val>
                                            <p:fltVal val="0"/>
                                          </p:val>
                                        </p:tav>
                                        <p:tav tm="100000">
                                          <p:val>
                                            <p:strVal val="#ppt_h"/>
                                          </p:val>
                                        </p:tav>
                                      </p:tavLst>
                                    </p:anim>
                                    <p:animEffect transition="in" filter="fade">
                                      <p:cBhvr>
                                        <p:cTn id="18" dur="250"/>
                                        <p:tgtEl>
                                          <p:spTgt spid="87"/>
                                        </p:tgtEl>
                                      </p:cBhvr>
                                    </p:animEffect>
                                  </p:childTnLst>
                                </p:cTn>
                              </p:par>
                              <p:par>
                                <p:cTn id="19" presetID="6" presetClass="emph" presetSubtype="0" decel="100000" fill="hold" nodeType="withEffect">
                                  <p:stCondLst>
                                    <p:cond delay="600"/>
                                  </p:stCondLst>
                                  <p:childTnLst>
                                    <p:animScale>
                                      <p:cBhvr>
                                        <p:cTn id="20" dur="250" fill="hold"/>
                                        <p:tgtEl>
                                          <p:spTgt spid="87"/>
                                        </p:tgtEl>
                                      </p:cBhvr>
                                      <p:by x="120000" y="120000"/>
                                    </p:animScale>
                                  </p:childTnLst>
                                </p:cTn>
                              </p:par>
                              <p:par>
                                <p:cTn id="21" presetID="6" presetClass="emph" presetSubtype="0" decel="100000" fill="hold" nodeType="withEffect">
                                  <p:stCondLst>
                                    <p:cond delay="800"/>
                                  </p:stCondLst>
                                  <p:childTnLst>
                                    <p:animScale>
                                      <p:cBhvr>
                                        <p:cTn id="22" dur="250" fill="hold"/>
                                        <p:tgtEl>
                                          <p:spTgt spid="87"/>
                                        </p:tgtEl>
                                      </p:cBhvr>
                                      <p:by x="83000" y="83000"/>
                                    </p:animScale>
                                  </p:childTnLst>
                                </p:cTn>
                              </p:par>
                              <p:par>
                                <p:cTn id="23" presetID="53" presetClass="entr" presetSubtype="16" fill="hold" grpId="0" nodeType="withEffect">
                                  <p:stCondLst>
                                    <p:cond delay="600"/>
                                  </p:stCondLst>
                                  <p:childTnLst>
                                    <p:set>
                                      <p:cBhvr>
                                        <p:cTn id="24" dur="1" fill="hold">
                                          <p:stCondLst>
                                            <p:cond delay="0"/>
                                          </p:stCondLst>
                                        </p:cTn>
                                        <p:tgtEl>
                                          <p:spTgt spid="96"/>
                                        </p:tgtEl>
                                        <p:attrNameLst>
                                          <p:attrName>style.visibility</p:attrName>
                                        </p:attrNameLst>
                                      </p:cBhvr>
                                      <p:to>
                                        <p:strVal val="visible"/>
                                      </p:to>
                                    </p:set>
                                    <p:anim calcmode="lin" valueType="num">
                                      <p:cBhvr>
                                        <p:cTn id="25" dur="250" fill="hold"/>
                                        <p:tgtEl>
                                          <p:spTgt spid="96"/>
                                        </p:tgtEl>
                                        <p:attrNameLst>
                                          <p:attrName>ppt_w</p:attrName>
                                        </p:attrNameLst>
                                      </p:cBhvr>
                                      <p:tavLst>
                                        <p:tav tm="0">
                                          <p:val>
                                            <p:fltVal val="0"/>
                                          </p:val>
                                        </p:tav>
                                        <p:tav tm="100000">
                                          <p:val>
                                            <p:strVal val="#ppt_w"/>
                                          </p:val>
                                        </p:tav>
                                      </p:tavLst>
                                    </p:anim>
                                    <p:anim calcmode="lin" valueType="num">
                                      <p:cBhvr>
                                        <p:cTn id="26" dur="250" fill="hold"/>
                                        <p:tgtEl>
                                          <p:spTgt spid="96"/>
                                        </p:tgtEl>
                                        <p:attrNameLst>
                                          <p:attrName>ppt_h</p:attrName>
                                        </p:attrNameLst>
                                      </p:cBhvr>
                                      <p:tavLst>
                                        <p:tav tm="0">
                                          <p:val>
                                            <p:fltVal val="0"/>
                                          </p:val>
                                        </p:tav>
                                        <p:tav tm="100000">
                                          <p:val>
                                            <p:strVal val="#ppt_h"/>
                                          </p:val>
                                        </p:tav>
                                      </p:tavLst>
                                    </p:anim>
                                    <p:animEffect transition="in" filter="fade">
                                      <p:cBhvr>
                                        <p:cTn id="27" dur="250"/>
                                        <p:tgtEl>
                                          <p:spTgt spid="96"/>
                                        </p:tgtEl>
                                      </p:cBhvr>
                                    </p:animEffect>
                                  </p:childTnLst>
                                </p:cTn>
                              </p:par>
                              <p:par>
                                <p:cTn id="28" presetID="6" presetClass="emph" presetSubtype="0" decel="100000" fill="hold" grpId="1" nodeType="withEffect">
                                  <p:stCondLst>
                                    <p:cond delay="800"/>
                                  </p:stCondLst>
                                  <p:childTnLst>
                                    <p:animScale>
                                      <p:cBhvr>
                                        <p:cTn id="29" dur="250" fill="hold"/>
                                        <p:tgtEl>
                                          <p:spTgt spid="96"/>
                                        </p:tgtEl>
                                      </p:cBhvr>
                                      <p:by x="120000" y="120000"/>
                                    </p:animScale>
                                  </p:childTnLst>
                                </p:cTn>
                              </p:par>
                              <p:par>
                                <p:cTn id="30" presetID="6" presetClass="emph" presetSubtype="0" decel="100000" fill="hold" grpId="2" nodeType="withEffect">
                                  <p:stCondLst>
                                    <p:cond delay="1000"/>
                                  </p:stCondLst>
                                  <p:childTnLst>
                                    <p:animScale>
                                      <p:cBhvr>
                                        <p:cTn id="31" dur="250" fill="hold"/>
                                        <p:tgtEl>
                                          <p:spTgt spid="96"/>
                                        </p:tgtEl>
                                      </p:cBhvr>
                                      <p:by x="83000" y="83000"/>
                                    </p:animScale>
                                  </p:childTnLst>
                                </p:cTn>
                              </p:par>
                            </p:childTnLst>
                          </p:cTn>
                        </p:par>
                        <p:par>
                          <p:cTn id="32" fill="hold">
                            <p:stCondLst>
                              <p:cond delay="500"/>
                            </p:stCondLst>
                            <p:childTnLst>
                              <p:par>
                                <p:cTn id="33" presetID="18" presetClass="entr" presetSubtype="9"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strips(upLeft)">
                                      <p:cBhvr>
                                        <p:cTn id="35" dur="500"/>
                                        <p:tgtEl>
                                          <p:spTgt spid="24"/>
                                        </p:tgtEl>
                                      </p:cBhvr>
                                    </p:animEffect>
                                  </p:childTnLst>
                                </p:cTn>
                              </p:par>
                            </p:childTnLst>
                          </p:cTn>
                        </p:par>
                        <p:par>
                          <p:cTn id="36" fill="hold">
                            <p:stCondLst>
                              <p:cond delay="1000"/>
                            </p:stCondLst>
                            <p:childTnLst>
                              <p:par>
                                <p:cTn id="37" presetID="53" presetClass="entr" presetSubtype="16"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p:cTn id="39" dur="250" fill="hold"/>
                                        <p:tgtEl>
                                          <p:spTgt spid="2"/>
                                        </p:tgtEl>
                                        <p:attrNameLst>
                                          <p:attrName>ppt_w</p:attrName>
                                        </p:attrNameLst>
                                      </p:cBhvr>
                                      <p:tavLst>
                                        <p:tav tm="0">
                                          <p:val>
                                            <p:fltVal val="0"/>
                                          </p:val>
                                        </p:tav>
                                        <p:tav tm="100000">
                                          <p:val>
                                            <p:strVal val="#ppt_w"/>
                                          </p:val>
                                        </p:tav>
                                      </p:tavLst>
                                    </p:anim>
                                    <p:anim calcmode="lin" valueType="num">
                                      <p:cBhvr>
                                        <p:cTn id="40" dur="250" fill="hold"/>
                                        <p:tgtEl>
                                          <p:spTgt spid="2"/>
                                        </p:tgtEl>
                                        <p:attrNameLst>
                                          <p:attrName>ppt_h</p:attrName>
                                        </p:attrNameLst>
                                      </p:cBhvr>
                                      <p:tavLst>
                                        <p:tav tm="0">
                                          <p:val>
                                            <p:fltVal val="0"/>
                                          </p:val>
                                        </p:tav>
                                        <p:tav tm="100000">
                                          <p:val>
                                            <p:strVal val="#ppt_h"/>
                                          </p:val>
                                        </p:tav>
                                      </p:tavLst>
                                    </p:anim>
                                    <p:animEffect transition="in" filter="fade">
                                      <p:cBhvr>
                                        <p:cTn id="41" dur="250"/>
                                        <p:tgtEl>
                                          <p:spTgt spid="2"/>
                                        </p:tgtEl>
                                      </p:cBhvr>
                                    </p:animEffect>
                                  </p:childTnLst>
                                </p:cTn>
                              </p:par>
                            </p:childTnLst>
                          </p:cTn>
                        </p:par>
                        <p:par>
                          <p:cTn id="42" fill="hold">
                            <p:stCondLst>
                              <p:cond delay="1500"/>
                            </p:stCondLst>
                            <p:childTnLst>
                              <p:par>
                                <p:cTn id="43" presetID="53" presetClass="entr" presetSubtype="16" fill="hold" grpId="0" nodeType="afterEffect">
                                  <p:stCondLst>
                                    <p:cond delay="0"/>
                                  </p:stCondLst>
                                  <p:childTnLst>
                                    <p:set>
                                      <p:cBhvr>
                                        <p:cTn id="44" dur="1" fill="hold">
                                          <p:stCondLst>
                                            <p:cond delay="0"/>
                                          </p:stCondLst>
                                        </p:cTn>
                                        <p:tgtEl>
                                          <p:spTgt spid="106"/>
                                        </p:tgtEl>
                                        <p:attrNameLst>
                                          <p:attrName>style.visibility</p:attrName>
                                        </p:attrNameLst>
                                      </p:cBhvr>
                                      <p:to>
                                        <p:strVal val="visible"/>
                                      </p:to>
                                    </p:set>
                                    <p:anim calcmode="lin" valueType="num">
                                      <p:cBhvr>
                                        <p:cTn id="45" dur="250" fill="hold"/>
                                        <p:tgtEl>
                                          <p:spTgt spid="106"/>
                                        </p:tgtEl>
                                        <p:attrNameLst>
                                          <p:attrName>ppt_w</p:attrName>
                                        </p:attrNameLst>
                                      </p:cBhvr>
                                      <p:tavLst>
                                        <p:tav tm="0">
                                          <p:val>
                                            <p:fltVal val="0"/>
                                          </p:val>
                                        </p:tav>
                                        <p:tav tm="100000">
                                          <p:val>
                                            <p:strVal val="#ppt_w"/>
                                          </p:val>
                                        </p:tav>
                                      </p:tavLst>
                                    </p:anim>
                                    <p:anim calcmode="lin" valueType="num">
                                      <p:cBhvr>
                                        <p:cTn id="46" dur="250" fill="hold"/>
                                        <p:tgtEl>
                                          <p:spTgt spid="106"/>
                                        </p:tgtEl>
                                        <p:attrNameLst>
                                          <p:attrName>ppt_h</p:attrName>
                                        </p:attrNameLst>
                                      </p:cBhvr>
                                      <p:tavLst>
                                        <p:tav tm="0">
                                          <p:val>
                                            <p:fltVal val="0"/>
                                          </p:val>
                                        </p:tav>
                                        <p:tav tm="100000">
                                          <p:val>
                                            <p:strVal val="#ppt_h"/>
                                          </p:val>
                                        </p:tav>
                                      </p:tavLst>
                                    </p:anim>
                                    <p:animEffect transition="in" filter="fade">
                                      <p:cBhvr>
                                        <p:cTn id="47" dur="250"/>
                                        <p:tgtEl>
                                          <p:spTgt spid="106"/>
                                        </p:tgtEl>
                                      </p:cBhvr>
                                    </p:animEffect>
                                  </p:childTnLst>
                                </p:cTn>
                              </p:par>
                            </p:childTnLst>
                          </p:cTn>
                        </p:par>
                        <p:par>
                          <p:cTn id="48" fill="hold">
                            <p:stCondLst>
                              <p:cond delay="2000"/>
                            </p:stCondLst>
                            <p:childTnLst>
                              <p:par>
                                <p:cTn id="49" presetID="53" presetClass="entr" presetSubtype="16" fill="hold" grpId="0" nodeType="afterEffect">
                                  <p:stCondLst>
                                    <p:cond delay="0"/>
                                  </p:stCondLst>
                                  <p:iterate type="lt">
                                    <p:tmPct val="10000"/>
                                  </p:iterate>
                                  <p:childTnLst>
                                    <p:set>
                                      <p:cBhvr>
                                        <p:cTn id="50" dur="1" fill="hold">
                                          <p:stCondLst>
                                            <p:cond delay="0"/>
                                          </p:stCondLst>
                                        </p:cTn>
                                        <p:tgtEl>
                                          <p:spTgt spid="107"/>
                                        </p:tgtEl>
                                        <p:attrNameLst>
                                          <p:attrName>style.visibility</p:attrName>
                                        </p:attrNameLst>
                                      </p:cBhvr>
                                      <p:to>
                                        <p:strVal val="visible"/>
                                      </p:to>
                                    </p:set>
                                    <p:anim calcmode="lin" valueType="num">
                                      <p:cBhvr>
                                        <p:cTn id="51" dur="250" fill="hold"/>
                                        <p:tgtEl>
                                          <p:spTgt spid="107"/>
                                        </p:tgtEl>
                                        <p:attrNameLst>
                                          <p:attrName>ppt_w</p:attrName>
                                        </p:attrNameLst>
                                      </p:cBhvr>
                                      <p:tavLst>
                                        <p:tav tm="0">
                                          <p:val>
                                            <p:fltVal val="0"/>
                                          </p:val>
                                        </p:tav>
                                        <p:tav tm="100000">
                                          <p:val>
                                            <p:strVal val="#ppt_w"/>
                                          </p:val>
                                        </p:tav>
                                      </p:tavLst>
                                    </p:anim>
                                    <p:anim calcmode="lin" valueType="num">
                                      <p:cBhvr>
                                        <p:cTn id="52" dur="250" fill="hold"/>
                                        <p:tgtEl>
                                          <p:spTgt spid="107"/>
                                        </p:tgtEl>
                                        <p:attrNameLst>
                                          <p:attrName>ppt_h</p:attrName>
                                        </p:attrNameLst>
                                      </p:cBhvr>
                                      <p:tavLst>
                                        <p:tav tm="0">
                                          <p:val>
                                            <p:fltVal val="0"/>
                                          </p:val>
                                        </p:tav>
                                        <p:tav tm="100000">
                                          <p:val>
                                            <p:strVal val="#ppt_h"/>
                                          </p:val>
                                        </p:tav>
                                      </p:tavLst>
                                    </p:anim>
                                    <p:animEffect transition="in" filter="fade">
                                      <p:cBhvr>
                                        <p:cTn id="53" dur="250"/>
                                        <p:tgtEl>
                                          <p:spTgt spid="107"/>
                                        </p:tgtEl>
                                      </p:cBhvr>
                                    </p:animEffect>
                                  </p:childTnLst>
                                </p:cTn>
                              </p:par>
                            </p:childTnLst>
                          </p:cTn>
                        </p:par>
                        <p:par>
                          <p:cTn id="54" fill="hold">
                            <p:stCondLst>
                              <p:cond delay="3424"/>
                            </p:stCondLst>
                            <p:childTnLst>
                              <p:par>
                                <p:cTn id="55" presetID="18" presetClass="entr" presetSubtype="3"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strips(upRight)">
                                      <p:cBhvr>
                                        <p:cTn id="57" dur="500"/>
                                        <p:tgtEl>
                                          <p:spTgt spid="14"/>
                                        </p:tgtEl>
                                      </p:cBhvr>
                                    </p:animEffect>
                                  </p:childTnLst>
                                </p:cTn>
                              </p:par>
                            </p:childTnLst>
                          </p:cTn>
                        </p:par>
                        <p:par>
                          <p:cTn id="58" fill="hold">
                            <p:stCondLst>
                              <p:cond delay="3924"/>
                            </p:stCondLst>
                            <p:childTnLst>
                              <p:par>
                                <p:cTn id="59" presetID="53" presetClass="entr" presetSubtype="16" fill="hold" nodeType="afterEffect">
                                  <p:stCondLst>
                                    <p:cond delay="0"/>
                                  </p:stCondLst>
                                  <p:childTnLst>
                                    <p:set>
                                      <p:cBhvr>
                                        <p:cTn id="60" dur="1" fill="hold">
                                          <p:stCondLst>
                                            <p:cond delay="0"/>
                                          </p:stCondLst>
                                        </p:cTn>
                                        <p:tgtEl>
                                          <p:spTgt spid="3"/>
                                        </p:tgtEl>
                                        <p:attrNameLst>
                                          <p:attrName>style.visibility</p:attrName>
                                        </p:attrNameLst>
                                      </p:cBhvr>
                                      <p:to>
                                        <p:strVal val="visible"/>
                                      </p:to>
                                    </p:set>
                                    <p:anim calcmode="lin" valueType="num">
                                      <p:cBhvr>
                                        <p:cTn id="61" dur="250" fill="hold"/>
                                        <p:tgtEl>
                                          <p:spTgt spid="3"/>
                                        </p:tgtEl>
                                        <p:attrNameLst>
                                          <p:attrName>ppt_w</p:attrName>
                                        </p:attrNameLst>
                                      </p:cBhvr>
                                      <p:tavLst>
                                        <p:tav tm="0">
                                          <p:val>
                                            <p:fltVal val="0"/>
                                          </p:val>
                                        </p:tav>
                                        <p:tav tm="100000">
                                          <p:val>
                                            <p:strVal val="#ppt_w"/>
                                          </p:val>
                                        </p:tav>
                                      </p:tavLst>
                                    </p:anim>
                                    <p:anim calcmode="lin" valueType="num">
                                      <p:cBhvr>
                                        <p:cTn id="62" dur="250" fill="hold"/>
                                        <p:tgtEl>
                                          <p:spTgt spid="3"/>
                                        </p:tgtEl>
                                        <p:attrNameLst>
                                          <p:attrName>ppt_h</p:attrName>
                                        </p:attrNameLst>
                                      </p:cBhvr>
                                      <p:tavLst>
                                        <p:tav tm="0">
                                          <p:val>
                                            <p:fltVal val="0"/>
                                          </p:val>
                                        </p:tav>
                                        <p:tav tm="100000">
                                          <p:val>
                                            <p:strVal val="#ppt_h"/>
                                          </p:val>
                                        </p:tav>
                                      </p:tavLst>
                                    </p:anim>
                                    <p:animEffect transition="in" filter="fade">
                                      <p:cBhvr>
                                        <p:cTn id="63" dur="250"/>
                                        <p:tgtEl>
                                          <p:spTgt spid="3"/>
                                        </p:tgtEl>
                                      </p:cBhvr>
                                    </p:animEffect>
                                  </p:childTnLst>
                                </p:cTn>
                              </p:par>
                            </p:childTnLst>
                          </p:cTn>
                        </p:par>
                        <p:par>
                          <p:cTn id="64" fill="hold">
                            <p:stCondLst>
                              <p:cond delay="4424"/>
                            </p:stCondLst>
                            <p:childTnLst>
                              <p:par>
                                <p:cTn id="65" presetID="53" presetClass="entr" presetSubtype="16" fill="hold" grpId="0" nodeType="afterEffect">
                                  <p:stCondLst>
                                    <p:cond delay="0"/>
                                  </p:stCondLst>
                                  <p:childTnLst>
                                    <p:set>
                                      <p:cBhvr>
                                        <p:cTn id="66" dur="1" fill="hold">
                                          <p:stCondLst>
                                            <p:cond delay="0"/>
                                          </p:stCondLst>
                                        </p:cTn>
                                        <p:tgtEl>
                                          <p:spTgt spid="97"/>
                                        </p:tgtEl>
                                        <p:attrNameLst>
                                          <p:attrName>style.visibility</p:attrName>
                                        </p:attrNameLst>
                                      </p:cBhvr>
                                      <p:to>
                                        <p:strVal val="visible"/>
                                      </p:to>
                                    </p:set>
                                    <p:anim calcmode="lin" valueType="num">
                                      <p:cBhvr>
                                        <p:cTn id="67" dur="250" fill="hold"/>
                                        <p:tgtEl>
                                          <p:spTgt spid="97"/>
                                        </p:tgtEl>
                                        <p:attrNameLst>
                                          <p:attrName>ppt_w</p:attrName>
                                        </p:attrNameLst>
                                      </p:cBhvr>
                                      <p:tavLst>
                                        <p:tav tm="0">
                                          <p:val>
                                            <p:fltVal val="0"/>
                                          </p:val>
                                        </p:tav>
                                        <p:tav tm="100000">
                                          <p:val>
                                            <p:strVal val="#ppt_w"/>
                                          </p:val>
                                        </p:tav>
                                      </p:tavLst>
                                    </p:anim>
                                    <p:anim calcmode="lin" valueType="num">
                                      <p:cBhvr>
                                        <p:cTn id="68" dur="250" fill="hold"/>
                                        <p:tgtEl>
                                          <p:spTgt spid="97"/>
                                        </p:tgtEl>
                                        <p:attrNameLst>
                                          <p:attrName>ppt_h</p:attrName>
                                        </p:attrNameLst>
                                      </p:cBhvr>
                                      <p:tavLst>
                                        <p:tav tm="0">
                                          <p:val>
                                            <p:fltVal val="0"/>
                                          </p:val>
                                        </p:tav>
                                        <p:tav tm="100000">
                                          <p:val>
                                            <p:strVal val="#ppt_h"/>
                                          </p:val>
                                        </p:tav>
                                      </p:tavLst>
                                    </p:anim>
                                    <p:animEffect transition="in" filter="fade">
                                      <p:cBhvr>
                                        <p:cTn id="69" dur="250"/>
                                        <p:tgtEl>
                                          <p:spTgt spid="97"/>
                                        </p:tgtEl>
                                      </p:cBhvr>
                                    </p:animEffect>
                                  </p:childTnLst>
                                </p:cTn>
                              </p:par>
                            </p:childTnLst>
                          </p:cTn>
                        </p:par>
                        <p:par>
                          <p:cTn id="70" fill="hold">
                            <p:stCondLst>
                              <p:cond delay="4924"/>
                            </p:stCondLst>
                            <p:childTnLst>
                              <p:par>
                                <p:cTn id="71" presetID="53" presetClass="entr" presetSubtype="16" fill="hold" grpId="0" nodeType="afterEffect">
                                  <p:stCondLst>
                                    <p:cond delay="0"/>
                                  </p:stCondLst>
                                  <p:iterate type="lt">
                                    <p:tmPct val="10000"/>
                                  </p:iterate>
                                  <p:childTnLst>
                                    <p:set>
                                      <p:cBhvr>
                                        <p:cTn id="72" dur="1" fill="hold">
                                          <p:stCondLst>
                                            <p:cond delay="0"/>
                                          </p:stCondLst>
                                        </p:cTn>
                                        <p:tgtEl>
                                          <p:spTgt spid="98"/>
                                        </p:tgtEl>
                                        <p:attrNameLst>
                                          <p:attrName>style.visibility</p:attrName>
                                        </p:attrNameLst>
                                      </p:cBhvr>
                                      <p:to>
                                        <p:strVal val="visible"/>
                                      </p:to>
                                    </p:set>
                                    <p:anim calcmode="lin" valueType="num">
                                      <p:cBhvr>
                                        <p:cTn id="73" dur="250" fill="hold"/>
                                        <p:tgtEl>
                                          <p:spTgt spid="98"/>
                                        </p:tgtEl>
                                        <p:attrNameLst>
                                          <p:attrName>ppt_w</p:attrName>
                                        </p:attrNameLst>
                                      </p:cBhvr>
                                      <p:tavLst>
                                        <p:tav tm="0">
                                          <p:val>
                                            <p:fltVal val="0"/>
                                          </p:val>
                                        </p:tav>
                                        <p:tav tm="100000">
                                          <p:val>
                                            <p:strVal val="#ppt_w"/>
                                          </p:val>
                                        </p:tav>
                                      </p:tavLst>
                                    </p:anim>
                                    <p:anim calcmode="lin" valueType="num">
                                      <p:cBhvr>
                                        <p:cTn id="74" dur="250" fill="hold"/>
                                        <p:tgtEl>
                                          <p:spTgt spid="98"/>
                                        </p:tgtEl>
                                        <p:attrNameLst>
                                          <p:attrName>ppt_h</p:attrName>
                                        </p:attrNameLst>
                                      </p:cBhvr>
                                      <p:tavLst>
                                        <p:tav tm="0">
                                          <p:val>
                                            <p:fltVal val="0"/>
                                          </p:val>
                                        </p:tav>
                                        <p:tav tm="100000">
                                          <p:val>
                                            <p:strVal val="#ppt_h"/>
                                          </p:val>
                                        </p:tav>
                                      </p:tavLst>
                                    </p:anim>
                                    <p:animEffect transition="in" filter="fade">
                                      <p:cBhvr>
                                        <p:cTn id="75" dur="250"/>
                                        <p:tgtEl>
                                          <p:spTgt spid="98"/>
                                        </p:tgtEl>
                                      </p:cBhvr>
                                    </p:animEffect>
                                  </p:childTnLst>
                                </p:cTn>
                              </p:par>
                            </p:childTnLst>
                          </p:cTn>
                        </p:par>
                        <p:par>
                          <p:cTn id="76" fill="hold">
                            <p:stCondLst>
                              <p:cond delay="5599"/>
                            </p:stCondLst>
                            <p:childTnLst>
                              <p:par>
                                <p:cTn id="77" presetID="18" presetClass="entr" presetSubtype="9" fill="hold" grpId="0" nodeType="after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strips(upLeft)">
                                      <p:cBhvr>
                                        <p:cTn id="79" dur="500"/>
                                        <p:tgtEl>
                                          <p:spTgt spid="34"/>
                                        </p:tgtEl>
                                      </p:cBhvr>
                                    </p:animEffect>
                                  </p:childTnLst>
                                </p:cTn>
                              </p:par>
                            </p:childTnLst>
                          </p:cTn>
                        </p:par>
                        <p:par>
                          <p:cTn id="80" fill="hold">
                            <p:stCondLst>
                              <p:cond delay="6099"/>
                            </p:stCondLst>
                            <p:childTnLst>
                              <p:par>
                                <p:cTn id="81" presetID="53" presetClass="entr" presetSubtype="16" fill="hold" nodeType="afterEffect">
                                  <p:stCondLst>
                                    <p:cond delay="0"/>
                                  </p:stCondLst>
                                  <p:childTnLst>
                                    <p:set>
                                      <p:cBhvr>
                                        <p:cTn id="82" dur="1" fill="hold">
                                          <p:stCondLst>
                                            <p:cond delay="0"/>
                                          </p:stCondLst>
                                        </p:cTn>
                                        <p:tgtEl>
                                          <p:spTgt spid="9"/>
                                        </p:tgtEl>
                                        <p:attrNameLst>
                                          <p:attrName>style.visibility</p:attrName>
                                        </p:attrNameLst>
                                      </p:cBhvr>
                                      <p:to>
                                        <p:strVal val="visible"/>
                                      </p:to>
                                    </p:set>
                                    <p:anim calcmode="lin" valueType="num">
                                      <p:cBhvr>
                                        <p:cTn id="83" dur="250" fill="hold"/>
                                        <p:tgtEl>
                                          <p:spTgt spid="9"/>
                                        </p:tgtEl>
                                        <p:attrNameLst>
                                          <p:attrName>ppt_w</p:attrName>
                                        </p:attrNameLst>
                                      </p:cBhvr>
                                      <p:tavLst>
                                        <p:tav tm="0">
                                          <p:val>
                                            <p:fltVal val="0"/>
                                          </p:val>
                                        </p:tav>
                                        <p:tav tm="100000">
                                          <p:val>
                                            <p:strVal val="#ppt_w"/>
                                          </p:val>
                                        </p:tav>
                                      </p:tavLst>
                                    </p:anim>
                                    <p:anim calcmode="lin" valueType="num">
                                      <p:cBhvr>
                                        <p:cTn id="84" dur="250" fill="hold"/>
                                        <p:tgtEl>
                                          <p:spTgt spid="9"/>
                                        </p:tgtEl>
                                        <p:attrNameLst>
                                          <p:attrName>ppt_h</p:attrName>
                                        </p:attrNameLst>
                                      </p:cBhvr>
                                      <p:tavLst>
                                        <p:tav tm="0">
                                          <p:val>
                                            <p:fltVal val="0"/>
                                          </p:val>
                                        </p:tav>
                                        <p:tav tm="100000">
                                          <p:val>
                                            <p:strVal val="#ppt_h"/>
                                          </p:val>
                                        </p:tav>
                                      </p:tavLst>
                                    </p:anim>
                                    <p:animEffect transition="in" filter="fade">
                                      <p:cBhvr>
                                        <p:cTn id="85" dur="250"/>
                                        <p:tgtEl>
                                          <p:spTgt spid="9"/>
                                        </p:tgtEl>
                                      </p:cBhvr>
                                    </p:animEffect>
                                  </p:childTnLst>
                                </p:cTn>
                              </p:par>
                            </p:childTnLst>
                          </p:cTn>
                        </p:par>
                        <p:par>
                          <p:cTn id="86" fill="hold">
                            <p:stCondLst>
                              <p:cond delay="6599"/>
                            </p:stCondLst>
                            <p:childTnLst>
                              <p:par>
                                <p:cTn id="87" presetID="53" presetClass="entr" presetSubtype="16" fill="hold" grpId="0" nodeType="afterEffect">
                                  <p:stCondLst>
                                    <p:cond delay="0"/>
                                  </p:stCondLst>
                                  <p:childTnLst>
                                    <p:set>
                                      <p:cBhvr>
                                        <p:cTn id="88" dur="1" fill="hold">
                                          <p:stCondLst>
                                            <p:cond delay="0"/>
                                          </p:stCondLst>
                                        </p:cTn>
                                        <p:tgtEl>
                                          <p:spTgt spid="109"/>
                                        </p:tgtEl>
                                        <p:attrNameLst>
                                          <p:attrName>style.visibility</p:attrName>
                                        </p:attrNameLst>
                                      </p:cBhvr>
                                      <p:to>
                                        <p:strVal val="visible"/>
                                      </p:to>
                                    </p:set>
                                    <p:anim calcmode="lin" valueType="num">
                                      <p:cBhvr>
                                        <p:cTn id="89" dur="250" fill="hold"/>
                                        <p:tgtEl>
                                          <p:spTgt spid="109"/>
                                        </p:tgtEl>
                                        <p:attrNameLst>
                                          <p:attrName>ppt_w</p:attrName>
                                        </p:attrNameLst>
                                      </p:cBhvr>
                                      <p:tavLst>
                                        <p:tav tm="0">
                                          <p:val>
                                            <p:fltVal val="0"/>
                                          </p:val>
                                        </p:tav>
                                        <p:tav tm="100000">
                                          <p:val>
                                            <p:strVal val="#ppt_w"/>
                                          </p:val>
                                        </p:tav>
                                      </p:tavLst>
                                    </p:anim>
                                    <p:anim calcmode="lin" valueType="num">
                                      <p:cBhvr>
                                        <p:cTn id="90" dur="250" fill="hold"/>
                                        <p:tgtEl>
                                          <p:spTgt spid="109"/>
                                        </p:tgtEl>
                                        <p:attrNameLst>
                                          <p:attrName>ppt_h</p:attrName>
                                        </p:attrNameLst>
                                      </p:cBhvr>
                                      <p:tavLst>
                                        <p:tav tm="0">
                                          <p:val>
                                            <p:fltVal val="0"/>
                                          </p:val>
                                        </p:tav>
                                        <p:tav tm="100000">
                                          <p:val>
                                            <p:strVal val="#ppt_h"/>
                                          </p:val>
                                        </p:tav>
                                      </p:tavLst>
                                    </p:anim>
                                    <p:animEffect transition="in" filter="fade">
                                      <p:cBhvr>
                                        <p:cTn id="91" dur="250"/>
                                        <p:tgtEl>
                                          <p:spTgt spid="109"/>
                                        </p:tgtEl>
                                      </p:cBhvr>
                                    </p:animEffect>
                                  </p:childTnLst>
                                </p:cTn>
                              </p:par>
                            </p:childTnLst>
                          </p:cTn>
                        </p:par>
                        <p:par>
                          <p:cTn id="92" fill="hold">
                            <p:stCondLst>
                              <p:cond delay="7099"/>
                            </p:stCondLst>
                            <p:childTnLst>
                              <p:par>
                                <p:cTn id="93" presetID="53" presetClass="entr" presetSubtype="16" fill="hold" grpId="0" nodeType="afterEffect">
                                  <p:stCondLst>
                                    <p:cond delay="0"/>
                                  </p:stCondLst>
                                  <p:iterate type="lt">
                                    <p:tmPct val="10000"/>
                                  </p:iterate>
                                  <p:childTnLst>
                                    <p:set>
                                      <p:cBhvr>
                                        <p:cTn id="94" dur="1" fill="hold">
                                          <p:stCondLst>
                                            <p:cond delay="0"/>
                                          </p:stCondLst>
                                        </p:cTn>
                                        <p:tgtEl>
                                          <p:spTgt spid="110"/>
                                        </p:tgtEl>
                                        <p:attrNameLst>
                                          <p:attrName>style.visibility</p:attrName>
                                        </p:attrNameLst>
                                      </p:cBhvr>
                                      <p:to>
                                        <p:strVal val="visible"/>
                                      </p:to>
                                    </p:set>
                                    <p:anim calcmode="lin" valueType="num">
                                      <p:cBhvr>
                                        <p:cTn id="95" dur="250" fill="hold"/>
                                        <p:tgtEl>
                                          <p:spTgt spid="110"/>
                                        </p:tgtEl>
                                        <p:attrNameLst>
                                          <p:attrName>ppt_w</p:attrName>
                                        </p:attrNameLst>
                                      </p:cBhvr>
                                      <p:tavLst>
                                        <p:tav tm="0">
                                          <p:val>
                                            <p:fltVal val="0"/>
                                          </p:val>
                                        </p:tav>
                                        <p:tav tm="100000">
                                          <p:val>
                                            <p:strVal val="#ppt_w"/>
                                          </p:val>
                                        </p:tav>
                                      </p:tavLst>
                                    </p:anim>
                                    <p:anim calcmode="lin" valueType="num">
                                      <p:cBhvr>
                                        <p:cTn id="96" dur="250" fill="hold"/>
                                        <p:tgtEl>
                                          <p:spTgt spid="110"/>
                                        </p:tgtEl>
                                        <p:attrNameLst>
                                          <p:attrName>ppt_h</p:attrName>
                                        </p:attrNameLst>
                                      </p:cBhvr>
                                      <p:tavLst>
                                        <p:tav tm="0">
                                          <p:val>
                                            <p:fltVal val="0"/>
                                          </p:val>
                                        </p:tav>
                                        <p:tav tm="100000">
                                          <p:val>
                                            <p:strVal val="#ppt_h"/>
                                          </p:val>
                                        </p:tav>
                                      </p:tavLst>
                                    </p:anim>
                                    <p:animEffect transition="in" filter="fade">
                                      <p:cBhvr>
                                        <p:cTn id="97" dur="250"/>
                                        <p:tgtEl>
                                          <p:spTgt spid="110"/>
                                        </p:tgtEl>
                                      </p:cBhvr>
                                    </p:animEffect>
                                  </p:childTnLst>
                                </p:cTn>
                              </p:par>
                            </p:childTnLst>
                          </p:cTn>
                        </p:par>
                        <p:par>
                          <p:cTn id="98" fill="hold">
                            <p:stCondLst>
                              <p:cond delay="7774"/>
                            </p:stCondLst>
                            <p:childTnLst>
                              <p:par>
                                <p:cTn id="99" presetID="18" presetClass="entr" presetSubtype="3" fill="hold" grpId="0" nodeType="afterEffect">
                                  <p:stCondLst>
                                    <p:cond delay="0"/>
                                  </p:stCondLst>
                                  <p:childTnLst>
                                    <p:set>
                                      <p:cBhvr>
                                        <p:cTn id="100" dur="1" fill="hold">
                                          <p:stCondLst>
                                            <p:cond delay="0"/>
                                          </p:stCondLst>
                                        </p:cTn>
                                        <p:tgtEl>
                                          <p:spTgt spid="41"/>
                                        </p:tgtEl>
                                        <p:attrNameLst>
                                          <p:attrName>style.visibility</p:attrName>
                                        </p:attrNameLst>
                                      </p:cBhvr>
                                      <p:to>
                                        <p:strVal val="visible"/>
                                      </p:to>
                                    </p:set>
                                    <p:animEffect transition="in" filter="strips(upRight)">
                                      <p:cBhvr>
                                        <p:cTn id="101" dur="500"/>
                                        <p:tgtEl>
                                          <p:spTgt spid="41"/>
                                        </p:tgtEl>
                                      </p:cBhvr>
                                    </p:animEffect>
                                  </p:childTnLst>
                                </p:cTn>
                              </p:par>
                            </p:childTnLst>
                          </p:cTn>
                        </p:par>
                        <p:par>
                          <p:cTn id="102" fill="hold">
                            <p:stCondLst>
                              <p:cond delay="8274"/>
                            </p:stCondLst>
                            <p:childTnLst>
                              <p:par>
                                <p:cTn id="103" presetID="53" presetClass="entr" presetSubtype="16" fill="hold" nodeType="afterEffect">
                                  <p:stCondLst>
                                    <p:cond delay="0"/>
                                  </p:stCondLst>
                                  <p:childTnLst>
                                    <p:set>
                                      <p:cBhvr>
                                        <p:cTn id="104" dur="1" fill="hold">
                                          <p:stCondLst>
                                            <p:cond delay="0"/>
                                          </p:stCondLst>
                                        </p:cTn>
                                        <p:tgtEl>
                                          <p:spTgt spid="6"/>
                                        </p:tgtEl>
                                        <p:attrNameLst>
                                          <p:attrName>style.visibility</p:attrName>
                                        </p:attrNameLst>
                                      </p:cBhvr>
                                      <p:to>
                                        <p:strVal val="visible"/>
                                      </p:to>
                                    </p:set>
                                    <p:anim calcmode="lin" valueType="num">
                                      <p:cBhvr>
                                        <p:cTn id="105" dur="250" fill="hold"/>
                                        <p:tgtEl>
                                          <p:spTgt spid="6"/>
                                        </p:tgtEl>
                                        <p:attrNameLst>
                                          <p:attrName>ppt_w</p:attrName>
                                        </p:attrNameLst>
                                      </p:cBhvr>
                                      <p:tavLst>
                                        <p:tav tm="0">
                                          <p:val>
                                            <p:fltVal val="0"/>
                                          </p:val>
                                        </p:tav>
                                        <p:tav tm="100000">
                                          <p:val>
                                            <p:strVal val="#ppt_w"/>
                                          </p:val>
                                        </p:tav>
                                      </p:tavLst>
                                    </p:anim>
                                    <p:anim calcmode="lin" valueType="num">
                                      <p:cBhvr>
                                        <p:cTn id="106" dur="250" fill="hold"/>
                                        <p:tgtEl>
                                          <p:spTgt spid="6"/>
                                        </p:tgtEl>
                                        <p:attrNameLst>
                                          <p:attrName>ppt_h</p:attrName>
                                        </p:attrNameLst>
                                      </p:cBhvr>
                                      <p:tavLst>
                                        <p:tav tm="0">
                                          <p:val>
                                            <p:fltVal val="0"/>
                                          </p:val>
                                        </p:tav>
                                        <p:tav tm="100000">
                                          <p:val>
                                            <p:strVal val="#ppt_h"/>
                                          </p:val>
                                        </p:tav>
                                      </p:tavLst>
                                    </p:anim>
                                    <p:animEffect transition="in" filter="fade">
                                      <p:cBhvr>
                                        <p:cTn id="107" dur="250"/>
                                        <p:tgtEl>
                                          <p:spTgt spid="6"/>
                                        </p:tgtEl>
                                      </p:cBhvr>
                                    </p:animEffect>
                                  </p:childTnLst>
                                </p:cTn>
                              </p:par>
                            </p:childTnLst>
                          </p:cTn>
                        </p:par>
                        <p:par>
                          <p:cTn id="108" fill="hold">
                            <p:stCondLst>
                              <p:cond delay="8774"/>
                            </p:stCondLst>
                            <p:childTnLst>
                              <p:par>
                                <p:cTn id="109" presetID="53" presetClass="entr" presetSubtype="16" fill="hold" grpId="0" nodeType="afterEffect">
                                  <p:stCondLst>
                                    <p:cond delay="0"/>
                                  </p:stCondLst>
                                  <p:childTnLst>
                                    <p:set>
                                      <p:cBhvr>
                                        <p:cTn id="110" dur="1" fill="hold">
                                          <p:stCondLst>
                                            <p:cond delay="0"/>
                                          </p:stCondLst>
                                        </p:cTn>
                                        <p:tgtEl>
                                          <p:spTgt spid="100"/>
                                        </p:tgtEl>
                                        <p:attrNameLst>
                                          <p:attrName>style.visibility</p:attrName>
                                        </p:attrNameLst>
                                      </p:cBhvr>
                                      <p:to>
                                        <p:strVal val="visible"/>
                                      </p:to>
                                    </p:set>
                                    <p:anim calcmode="lin" valueType="num">
                                      <p:cBhvr>
                                        <p:cTn id="111" dur="250" fill="hold"/>
                                        <p:tgtEl>
                                          <p:spTgt spid="100"/>
                                        </p:tgtEl>
                                        <p:attrNameLst>
                                          <p:attrName>ppt_w</p:attrName>
                                        </p:attrNameLst>
                                      </p:cBhvr>
                                      <p:tavLst>
                                        <p:tav tm="0">
                                          <p:val>
                                            <p:fltVal val="0"/>
                                          </p:val>
                                        </p:tav>
                                        <p:tav tm="100000">
                                          <p:val>
                                            <p:strVal val="#ppt_w"/>
                                          </p:val>
                                        </p:tav>
                                      </p:tavLst>
                                    </p:anim>
                                    <p:anim calcmode="lin" valueType="num">
                                      <p:cBhvr>
                                        <p:cTn id="112" dur="250" fill="hold"/>
                                        <p:tgtEl>
                                          <p:spTgt spid="100"/>
                                        </p:tgtEl>
                                        <p:attrNameLst>
                                          <p:attrName>ppt_h</p:attrName>
                                        </p:attrNameLst>
                                      </p:cBhvr>
                                      <p:tavLst>
                                        <p:tav tm="0">
                                          <p:val>
                                            <p:fltVal val="0"/>
                                          </p:val>
                                        </p:tav>
                                        <p:tav tm="100000">
                                          <p:val>
                                            <p:strVal val="#ppt_h"/>
                                          </p:val>
                                        </p:tav>
                                      </p:tavLst>
                                    </p:anim>
                                    <p:animEffect transition="in" filter="fade">
                                      <p:cBhvr>
                                        <p:cTn id="113" dur="250"/>
                                        <p:tgtEl>
                                          <p:spTgt spid="100"/>
                                        </p:tgtEl>
                                      </p:cBhvr>
                                    </p:animEffect>
                                  </p:childTnLst>
                                </p:cTn>
                              </p:par>
                            </p:childTnLst>
                          </p:cTn>
                        </p:par>
                        <p:par>
                          <p:cTn id="114" fill="hold">
                            <p:stCondLst>
                              <p:cond delay="9274"/>
                            </p:stCondLst>
                            <p:childTnLst>
                              <p:par>
                                <p:cTn id="115" presetID="53" presetClass="entr" presetSubtype="16" fill="hold" grpId="0" nodeType="afterEffect">
                                  <p:stCondLst>
                                    <p:cond delay="0"/>
                                  </p:stCondLst>
                                  <p:iterate type="lt">
                                    <p:tmPct val="10000"/>
                                  </p:iterate>
                                  <p:childTnLst>
                                    <p:set>
                                      <p:cBhvr>
                                        <p:cTn id="116" dur="1" fill="hold">
                                          <p:stCondLst>
                                            <p:cond delay="0"/>
                                          </p:stCondLst>
                                        </p:cTn>
                                        <p:tgtEl>
                                          <p:spTgt spid="101"/>
                                        </p:tgtEl>
                                        <p:attrNameLst>
                                          <p:attrName>style.visibility</p:attrName>
                                        </p:attrNameLst>
                                      </p:cBhvr>
                                      <p:to>
                                        <p:strVal val="visible"/>
                                      </p:to>
                                    </p:set>
                                    <p:anim calcmode="lin" valueType="num">
                                      <p:cBhvr>
                                        <p:cTn id="117" dur="250" fill="hold"/>
                                        <p:tgtEl>
                                          <p:spTgt spid="101"/>
                                        </p:tgtEl>
                                        <p:attrNameLst>
                                          <p:attrName>ppt_w</p:attrName>
                                        </p:attrNameLst>
                                      </p:cBhvr>
                                      <p:tavLst>
                                        <p:tav tm="0">
                                          <p:val>
                                            <p:fltVal val="0"/>
                                          </p:val>
                                        </p:tav>
                                        <p:tav tm="100000">
                                          <p:val>
                                            <p:strVal val="#ppt_w"/>
                                          </p:val>
                                        </p:tav>
                                      </p:tavLst>
                                    </p:anim>
                                    <p:anim calcmode="lin" valueType="num">
                                      <p:cBhvr>
                                        <p:cTn id="118" dur="250" fill="hold"/>
                                        <p:tgtEl>
                                          <p:spTgt spid="101"/>
                                        </p:tgtEl>
                                        <p:attrNameLst>
                                          <p:attrName>ppt_h</p:attrName>
                                        </p:attrNameLst>
                                      </p:cBhvr>
                                      <p:tavLst>
                                        <p:tav tm="0">
                                          <p:val>
                                            <p:fltVal val="0"/>
                                          </p:val>
                                        </p:tav>
                                        <p:tav tm="100000">
                                          <p:val>
                                            <p:strVal val="#ppt_h"/>
                                          </p:val>
                                        </p:tav>
                                      </p:tavLst>
                                    </p:anim>
                                    <p:animEffect transition="in" filter="fade">
                                      <p:cBhvr>
                                        <p:cTn id="119" dur="250"/>
                                        <p:tgtEl>
                                          <p:spTgt spid="101"/>
                                        </p:tgtEl>
                                      </p:cBhvr>
                                    </p:animEffect>
                                  </p:childTnLst>
                                </p:cTn>
                              </p:par>
                            </p:childTnLst>
                          </p:cTn>
                        </p:par>
                        <p:par>
                          <p:cTn id="120" fill="hold">
                            <p:stCondLst>
                              <p:cond delay="9949"/>
                            </p:stCondLst>
                            <p:childTnLst>
                              <p:par>
                                <p:cTn id="121" presetID="18" presetClass="entr" presetSubtype="9" fill="hold" grpId="0" nodeType="afterEffect">
                                  <p:stCondLst>
                                    <p:cond delay="0"/>
                                  </p:stCondLst>
                                  <p:childTnLst>
                                    <p:set>
                                      <p:cBhvr>
                                        <p:cTn id="122" dur="1" fill="hold">
                                          <p:stCondLst>
                                            <p:cond delay="0"/>
                                          </p:stCondLst>
                                        </p:cTn>
                                        <p:tgtEl>
                                          <p:spTgt spid="48"/>
                                        </p:tgtEl>
                                        <p:attrNameLst>
                                          <p:attrName>style.visibility</p:attrName>
                                        </p:attrNameLst>
                                      </p:cBhvr>
                                      <p:to>
                                        <p:strVal val="visible"/>
                                      </p:to>
                                    </p:set>
                                    <p:animEffect transition="in" filter="strips(upLeft)">
                                      <p:cBhvr>
                                        <p:cTn id="123" dur="500"/>
                                        <p:tgtEl>
                                          <p:spTgt spid="48"/>
                                        </p:tgtEl>
                                      </p:cBhvr>
                                    </p:animEffect>
                                  </p:childTnLst>
                                </p:cTn>
                              </p:par>
                            </p:childTnLst>
                          </p:cTn>
                        </p:par>
                        <p:par>
                          <p:cTn id="124" fill="hold">
                            <p:stCondLst>
                              <p:cond delay="10449"/>
                            </p:stCondLst>
                            <p:childTnLst>
                              <p:par>
                                <p:cTn id="125" presetID="53" presetClass="entr" presetSubtype="16" fill="hold" nodeType="afterEffect">
                                  <p:stCondLst>
                                    <p:cond delay="0"/>
                                  </p:stCondLst>
                                  <p:childTnLst>
                                    <p:set>
                                      <p:cBhvr>
                                        <p:cTn id="126" dur="1" fill="hold">
                                          <p:stCondLst>
                                            <p:cond delay="0"/>
                                          </p:stCondLst>
                                        </p:cTn>
                                        <p:tgtEl>
                                          <p:spTgt spid="8"/>
                                        </p:tgtEl>
                                        <p:attrNameLst>
                                          <p:attrName>style.visibility</p:attrName>
                                        </p:attrNameLst>
                                      </p:cBhvr>
                                      <p:to>
                                        <p:strVal val="visible"/>
                                      </p:to>
                                    </p:set>
                                    <p:anim calcmode="lin" valueType="num">
                                      <p:cBhvr>
                                        <p:cTn id="127" dur="250" fill="hold"/>
                                        <p:tgtEl>
                                          <p:spTgt spid="8"/>
                                        </p:tgtEl>
                                        <p:attrNameLst>
                                          <p:attrName>ppt_w</p:attrName>
                                        </p:attrNameLst>
                                      </p:cBhvr>
                                      <p:tavLst>
                                        <p:tav tm="0">
                                          <p:val>
                                            <p:fltVal val="0"/>
                                          </p:val>
                                        </p:tav>
                                        <p:tav tm="100000">
                                          <p:val>
                                            <p:strVal val="#ppt_w"/>
                                          </p:val>
                                        </p:tav>
                                      </p:tavLst>
                                    </p:anim>
                                    <p:anim calcmode="lin" valueType="num">
                                      <p:cBhvr>
                                        <p:cTn id="128" dur="250" fill="hold"/>
                                        <p:tgtEl>
                                          <p:spTgt spid="8"/>
                                        </p:tgtEl>
                                        <p:attrNameLst>
                                          <p:attrName>ppt_h</p:attrName>
                                        </p:attrNameLst>
                                      </p:cBhvr>
                                      <p:tavLst>
                                        <p:tav tm="0">
                                          <p:val>
                                            <p:fltVal val="0"/>
                                          </p:val>
                                        </p:tav>
                                        <p:tav tm="100000">
                                          <p:val>
                                            <p:strVal val="#ppt_h"/>
                                          </p:val>
                                        </p:tav>
                                      </p:tavLst>
                                    </p:anim>
                                    <p:animEffect transition="in" filter="fade">
                                      <p:cBhvr>
                                        <p:cTn id="129" dur="250"/>
                                        <p:tgtEl>
                                          <p:spTgt spid="8"/>
                                        </p:tgtEl>
                                      </p:cBhvr>
                                    </p:animEffect>
                                  </p:childTnLst>
                                </p:cTn>
                              </p:par>
                            </p:childTnLst>
                          </p:cTn>
                        </p:par>
                        <p:par>
                          <p:cTn id="130" fill="hold">
                            <p:stCondLst>
                              <p:cond delay="10949"/>
                            </p:stCondLst>
                            <p:childTnLst>
                              <p:par>
                                <p:cTn id="131" presetID="53" presetClass="entr" presetSubtype="16" fill="hold" grpId="0" nodeType="afterEffect">
                                  <p:stCondLst>
                                    <p:cond delay="0"/>
                                  </p:stCondLst>
                                  <p:childTnLst>
                                    <p:set>
                                      <p:cBhvr>
                                        <p:cTn id="132" dur="1" fill="hold">
                                          <p:stCondLst>
                                            <p:cond delay="0"/>
                                          </p:stCondLst>
                                        </p:cTn>
                                        <p:tgtEl>
                                          <p:spTgt spid="112"/>
                                        </p:tgtEl>
                                        <p:attrNameLst>
                                          <p:attrName>style.visibility</p:attrName>
                                        </p:attrNameLst>
                                      </p:cBhvr>
                                      <p:to>
                                        <p:strVal val="visible"/>
                                      </p:to>
                                    </p:set>
                                    <p:anim calcmode="lin" valueType="num">
                                      <p:cBhvr>
                                        <p:cTn id="133" dur="250" fill="hold"/>
                                        <p:tgtEl>
                                          <p:spTgt spid="112"/>
                                        </p:tgtEl>
                                        <p:attrNameLst>
                                          <p:attrName>ppt_w</p:attrName>
                                        </p:attrNameLst>
                                      </p:cBhvr>
                                      <p:tavLst>
                                        <p:tav tm="0">
                                          <p:val>
                                            <p:fltVal val="0"/>
                                          </p:val>
                                        </p:tav>
                                        <p:tav tm="100000">
                                          <p:val>
                                            <p:strVal val="#ppt_w"/>
                                          </p:val>
                                        </p:tav>
                                      </p:tavLst>
                                    </p:anim>
                                    <p:anim calcmode="lin" valueType="num">
                                      <p:cBhvr>
                                        <p:cTn id="134" dur="250" fill="hold"/>
                                        <p:tgtEl>
                                          <p:spTgt spid="112"/>
                                        </p:tgtEl>
                                        <p:attrNameLst>
                                          <p:attrName>ppt_h</p:attrName>
                                        </p:attrNameLst>
                                      </p:cBhvr>
                                      <p:tavLst>
                                        <p:tav tm="0">
                                          <p:val>
                                            <p:fltVal val="0"/>
                                          </p:val>
                                        </p:tav>
                                        <p:tav tm="100000">
                                          <p:val>
                                            <p:strVal val="#ppt_h"/>
                                          </p:val>
                                        </p:tav>
                                      </p:tavLst>
                                    </p:anim>
                                    <p:animEffect transition="in" filter="fade">
                                      <p:cBhvr>
                                        <p:cTn id="135" dur="250"/>
                                        <p:tgtEl>
                                          <p:spTgt spid="112"/>
                                        </p:tgtEl>
                                      </p:cBhvr>
                                    </p:animEffect>
                                  </p:childTnLst>
                                </p:cTn>
                              </p:par>
                            </p:childTnLst>
                          </p:cTn>
                        </p:par>
                        <p:par>
                          <p:cTn id="136" fill="hold">
                            <p:stCondLst>
                              <p:cond delay="11449"/>
                            </p:stCondLst>
                            <p:childTnLst>
                              <p:par>
                                <p:cTn id="137" presetID="53" presetClass="entr" presetSubtype="16" fill="hold" grpId="0" nodeType="afterEffect">
                                  <p:stCondLst>
                                    <p:cond delay="0"/>
                                  </p:stCondLst>
                                  <p:iterate type="lt">
                                    <p:tmPct val="10000"/>
                                  </p:iterate>
                                  <p:childTnLst>
                                    <p:set>
                                      <p:cBhvr>
                                        <p:cTn id="138" dur="1" fill="hold">
                                          <p:stCondLst>
                                            <p:cond delay="0"/>
                                          </p:stCondLst>
                                        </p:cTn>
                                        <p:tgtEl>
                                          <p:spTgt spid="113"/>
                                        </p:tgtEl>
                                        <p:attrNameLst>
                                          <p:attrName>style.visibility</p:attrName>
                                        </p:attrNameLst>
                                      </p:cBhvr>
                                      <p:to>
                                        <p:strVal val="visible"/>
                                      </p:to>
                                    </p:set>
                                    <p:anim calcmode="lin" valueType="num">
                                      <p:cBhvr>
                                        <p:cTn id="139" dur="250" fill="hold"/>
                                        <p:tgtEl>
                                          <p:spTgt spid="113"/>
                                        </p:tgtEl>
                                        <p:attrNameLst>
                                          <p:attrName>ppt_w</p:attrName>
                                        </p:attrNameLst>
                                      </p:cBhvr>
                                      <p:tavLst>
                                        <p:tav tm="0">
                                          <p:val>
                                            <p:fltVal val="0"/>
                                          </p:val>
                                        </p:tav>
                                        <p:tav tm="100000">
                                          <p:val>
                                            <p:strVal val="#ppt_w"/>
                                          </p:val>
                                        </p:tav>
                                      </p:tavLst>
                                    </p:anim>
                                    <p:anim calcmode="lin" valueType="num">
                                      <p:cBhvr>
                                        <p:cTn id="140" dur="250" fill="hold"/>
                                        <p:tgtEl>
                                          <p:spTgt spid="113"/>
                                        </p:tgtEl>
                                        <p:attrNameLst>
                                          <p:attrName>ppt_h</p:attrName>
                                        </p:attrNameLst>
                                      </p:cBhvr>
                                      <p:tavLst>
                                        <p:tav tm="0">
                                          <p:val>
                                            <p:fltVal val="0"/>
                                          </p:val>
                                        </p:tav>
                                        <p:tav tm="100000">
                                          <p:val>
                                            <p:strVal val="#ppt_h"/>
                                          </p:val>
                                        </p:tav>
                                      </p:tavLst>
                                    </p:anim>
                                    <p:animEffect transition="in" filter="fade">
                                      <p:cBhvr>
                                        <p:cTn id="141" dur="250"/>
                                        <p:tgtEl>
                                          <p:spTgt spid="113"/>
                                        </p:tgtEl>
                                      </p:cBhvr>
                                    </p:animEffect>
                                  </p:childTnLst>
                                </p:cTn>
                              </p:par>
                            </p:childTnLst>
                          </p:cTn>
                        </p:par>
                        <p:par>
                          <p:cTn id="142" fill="hold">
                            <p:stCondLst>
                              <p:cond delay="12125"/>
                            </p:stCondLst>
                            <p:childTnLst>
                              <p:par>
                                <p:cTn id="143" presetID="18" presetClass="entr" presetSubtype="3" fill="hold" grpId="0" nodeType="afterEffect">
                                  <p:stCondLst>
                                    <p:cond delay="0"/>
                                  </p:stCondLst>
                                  <p:childTnLst>
                                    <p:set>
                                      <p:cBhvr>
                                        <p:cTn id="144" dur="1" fill="hold">
                                          <p:stCondLst>
                                            <p:cond delay="0"/>
                                          </p:stCondLst>
                                        </p:cTn>
                                        <p:tgtEl>
                                          <p:spTgt spid="55"/>
                                        </p:tgtEl>
                                        <p:attrNameLst>
                                          <p:attrName>style.visibility</p:attrName>
                                        </p:attrNameLst>
                                      </p:cBhvr>
                                      <p:to>
                                        <p:strVal val="visible"/>
                                      </p:to>
                                    </p:set>
                                    <p:animEffect transition="in" filter="strips(upRight)">
                                      <p:cBhvr>
                                        <p:cTn id="145" dur="500"/>
                                        <p:tgtEl>
                                          <p:spTgt spid="55"/>
                                        </p:tgtEl>
                                      </p:cBhvr>
                                    </p:animEffect>
                                  </p:childTnLst>
                                </p:cTn>
                              </p:par>
                            </p:childTnLst>
                          </p:cTn>
                        </p:par>
                        <p:par>
                          <p:cTn id="146" fill="hold">
                            <p:stCondLst>
                              <p:cond delay="12625"/>
                            </p:stCondLst>
                            <p:childTnLst>
                              <p:par>
                                <p:cTn id="147" presetID="53" presetClass="entr" presetSubtype="16" fill="hold" nodeType="afterEffect">
                                  <p:stCondLst>
                                    <p:cond delay="0"/>
                                  </p:stCondLst>
                                  <p:childTnLst>
                                    <p:set>
                                      <p:cBhvr>
                                        <p:cTn id="148" dur="1" fill="hold">
                                          <p:stCondLst>
                                            <p:cond delay="0"/>
                                          </p:stCondLst>
                                        </p:cTn>
                                        <p:tgtEl>
                                          <p:spTgt spid="7"/>
                                        </p:tgtEl>
                                        <p:attrNameLst>
                                          <p:attrName>style.visibility</p:attrName>
                                        </p:attrNameLst>
                                      </p:cBhvr>
                                      <p:to>
                                        <p:strVal val="visible"/>
                                      </p:to>
                                    </p:set>
                                    <p:anim calcmode="lin" valueType="num">
                                      <p:cBhvr>
                                        <p:cTn id="149" dur="250" fill="hold"/>
                                        <p:tgtEl>
                                          <p:spTgt spid="7"/>
                                        </p:tgtEl>
                                        <p:attrNameLst>
                                          <p:attrName>ppt_w</p:attrName>
                                        </p:attrNameLst>
                                      </p:cBhvr>
                                      <p:tavLst>
                                        <p:tav tm="0">
                                          <p:val>
                                            <p:fltVal val="0"/>
                                          </p:val>
                                        </p:tav>
                                        <p:tav tm="100000">
                                          <p:val>
                                            <p:strVal val="#ppt_w"/>
                                          </p:val>
                                        </p:tav>
                                      </p:tavLst>
                                    </p:anim>
                                    <p:anim calcmode="lin" valueType="num">
                                      <p:cBhvr>
                                        <p:cTn id="150" dur="250" fill="hold"/>
                                        <p:tgtEl>
                                          <p:spTgt spid="7"/>
                                        </p:tgtEl>
                                        <p:attrNameLst>
                                          <p:attrName>ppt_h</p:attrName>
                                        </p:attrNameLst>
                                      </p:cBhvr>
                                      <p:tavLst>
                                        <p:tav tm="0">
                                          <p:val>
                                            <p:fltVal val="0"/>
                                          </p:val>
                                        </p:tav>
                                        <p:tav tm="100000">
                                          <p:val>
                                            <p:strVal val="#ppt_h"/>
                                          </p:val>
                                        </p:tav>
                                      </p:tavLst>
                                    </p:anim>
                                    <p:animEffect transition="in" filter="fade">
                                      <p:cBhvr>
                                        <p:cTn id="151" dur="250"/>
                                        <p:tgtEl>
                                          <p:spTgt spid="7"/>
                                        </p:tgtEl>
                                      </p:cBhvr>
                                    </p:animEffect>
                                  </p:childTnLst>
                                </p:cTn>
                              </p:par>
                            </p:childTnLst>
                          </p:cTn>
                        </p:par>
                        <p:par>
                          <p:cTn id="152" fill="hold">
                            <p:stCondLst>
                              <p:cond delay="13125"/>
                            </p:stCondLst>
                            <p:childTnLst>
                              <p:par>
                                <p:cTn id="153" presetID="53" presetClass="entr" presetSubtype="16" fill="hold" grpId="0" nodeType="afterEffect">
                                  <p:stCondLst>
                                    <p:cond delay="0"/>
                                  </p:stCondLst>
                                  <p:childTnLst>
                                    <p:set>
                                      <p:cBhvr>
                                        <p:cTn id="154" dur="1" fill="hold">
                                          <p:stCondLst>
                                            <p:cond delay="0"/>
                                          </p:stCondLst>
                                        </p:cTn>
                                        <p:tgtEl>
                                          <p:spTgt spid="103"/>
                                        </p:tgtEl>
                                        <p:attrNameLst>
                                          <p:attrName>style.visibility</p:attrName>
                                        </p:attrNameLst>
                                      </p:cBhvr>
                                      <p:to>
                                        <p:strVal val="visible"/>
                                      </p:to>
                                    </p:set>
                                    <p:anim calcmode="lin" valueType="num">
                                      <p:cBhvr>
                                        <p:cTn id="155" dur="250" fill="hold"/>
                                        <p:tgtEl>
                                          <p:spTgt spid="103"/>
                                        </p:tgtEl>
                                        <p:attrNameLst>
                                          <p:attrName>ppt_w</p:attrName>
                                        </p:attrNameLst>
                                      </p:cBhvr>
                                      <p:tavLst>
                                        <p:tav tm="0">
                                          <p:val>
                                            <p:fltVal val="0"/>
                                          </p:val>
                                        </p:tav>
                                        <p:tav tm="100000">
                                          <p:val>
                                            <p:strVal val="#ppt_w"/>
                                          </p:val>
                                        </p:tav>
                                      </p:tavLst>
                                    </p:anim>
                                    <p:anim calcmode="lin" valueType="num">
                                      <p:cBhvr>
                                        <p:cTn id="156" dur="250" fill="hold"/>
                                        <p:tgtEl>
                                          <p:spTgt spid="103"/>
                                        </p:tgtEl>
                                        <p:attrNameLst>
                                          <p:attrName>ppt_h</p:attrName>
                                        </p:attrNameLst>
                                      </p:cBhvr>
                                      <p:tavLst>
                                        <p:tav tm="0">
                                          <p:val>
                                            <p:fltVal val="0"/>
                                          </p:val>
                                        </p:tav>
                                        <p:tav tm="100000">
                                          <p:val>
                                            <p:strVal val="#ppt_h"/>
                                          </p:val>
                                        </p:tav>
                                      </p:tavLst>
                                    </p:anim>
                                    <p:animEffect transition="in" filter="fade">
                                      <p:cBhvr>
                                        <p:cTn id="157" dur="250"/>
                                        <p:tgtEl>
                                          <p:spTgt spid="103"/>
                                        </p:tgtEl>
                                      </p:cBhvr>
                                    </p:animEffect>
                                  </p:childTnLst>
                                </p:cTn>
                              </p:par>
                            </p:childTnLst>
                          </p:cTn>
                        </p:par>
                        <p:par>
                          <p:cTn id="158" fill="hold">
                            <p:stCondLst>
                              <p:cond delay="13625"/>
                            </p:stCondLst>
                            <p:childTnLst>
                              <p:par>
                                <p:cTn id="159" presetID="53" presetClass="entr" presetSubtype="16" fill="hold" grpId="0" nodeType="afterEffect">
                                  <p:stCondLst>
                                    <p:cond delay="0"/>
                                  </p:stCondLst>
                                  <p:iterate type="lt">
                                    <p:tmPct val="10000"/>
                                  </p:iterate>
                                  <p:childTnLst>
                                    <p:set>
                                      <p:cBhvr>
                                        <p:cTn id="160" dur="1" fill="hold">
                                          <p:stCondLst>
                                            <p:cond delay="0"/>
                                          </p:stCondLst>
                                        </p:cTn>
                                        <p:tgtEl>
                                          <p:spTgt spid="104"/>
                                        </p:tgtEl>
                                        <p:attrNameLst>
                                          <p:attrName>style.visibility</p:attrName>
                                        </p:attrNameLst>
                                      </p:cBhvr>
                                      <p:to>
                                        <p:strVal val="visible"/>
                                      </p:to>
                                    </p:set>
                                    <p:anim calcmode="lin" valueType="num">
                                      <p:cBhvr>
                                        <p:cTn id="161" dur="250" fill="hold"/>
                                        <p:tgtEl>
                                          <p:spTgt spid="104"/>
                                        </p:tgtEl>
                                        <p:attrNameLst>
                                          <p:attrName>ppt_w</p:attrName>
                                        </p:attrNameLst>
                                      </p:cBhvr>
                                      <p:tavLst>
                                        <p:tav tm="0">
                                          <p:val>
                                            <p:fltVal val="0"/>
                                          </p:val>
                                        </p:tav>
                                        <p:tav tm="100000">
                                          <p:val>
                                            <p:strVal val="#ppt_w"/>
                                          </p:val>
                                        </p:tav>
                                      </p:tavLst>
                                    </p:anim>
                                    <p:anim calcmode="lin" valueType="num">
                                      <p:cBhvr>
                                        <p:cTn id="162" dur="250" fill="hold"/>
                                        <p:tgtEl>
                                          <p:spTgt spid="104"/>
                                        </p:tgtEl>
                                        <p:attrNameLst>
                                          <p:attrName>ppt_h</p:attrName>
                                        </p:attrNameLst>
                                      </p:cBhvr>
                                      <p:tavLst>
                                        <p:tav tm="0">
                                          <p:val>
                                            <p:fltVal val="0"/>
                                          </p:val>
                                        </p:tav>
                                        <p:tav tm="100000">
                                          <p:val>
                                            <p:strVal val="#ppt_h"/>
                                          </p:val>
                                        </p:tav>
                                      </p:tavLst>
                                    </p:anim>
                                    <p:animEffect transition="in" filter="fade">
                                      <p:cBhvr>
                                        <p:cTn id="163" dur="25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4" grpId="0" animBg="1"/>
      <p:bldP spid="34" grpId="0" animBg="1"/>
      <p:bldP spid="41" grpId="0" animBg="1"/>
      <p:bldP spid="48" grpId="0" animBg="1"/>
      <p:bldP spid="55" grpId="0" animBg="1"/>
      <p:bldP spid="96" grpId="0" animBg="1"/>
      <p:bldP spid="96" grpId="1" animBg="1"/>
      <p:bldP spid="96" grpId="2" animBg="1"/>
      <p:bldP spid="97" grpId="0"/>
      <p:bldP spid="98" grpId="0"/>
      <p:bldP spid="100" grpId="0"/>
      <p:bldP spid="101" grpId="0"/>
      <p:bldP spid="103" grpId="0"/>
      <p:bldP spid="104" grpId="0"/>
      <p:bldP spid="106" grpId="0"/>
      <p:bldP spid="107" grpId="0"/>
      <p:bldP spid="109" grpId="0"/>
      <p:bldP spid="110" grpId="0"/>
      <p:bldP spid="112" grpId="0"/>
      <p:bldP spid="11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5"/>
          <p:cNvSpPr/>
          <p:nvPr/>
        </p:nvSpPr>
        <p:spPr bwMode="auto">
          <a:xfrm>
            <a:off x="4275931" y="1723710"/>
            <a:ext cx="1754188" cy="1754188"/>
          </a:xfrm>
          <a:custGeom>
            <a:avLst/>
            <a:gdLst>
              <a:gd name="T0" fmla="*/ 2409 w 4819"/>
              <a:gd name="T1" fmla="*/ 0 h 4819"/>
              <a:gd name="T2" fmla="*/ 4819 w 4819"/>
              <a:gd name="T3" fmla="*/ 2409 h 4819"/>
              <a:gd name="T4" fmla="*/ 4715 w 4819"/>
              <a:gd name="T5" fmla="*/ 3110 h 4819"/>
              <a:gd name="T6" fmla="*/ 4459 w 4819"/>
              <a:gd name="T7" fmla="*/ 3373 h 4819"/>
              <a:gd name="T8" fmla="*/ 3373 w 4819"/>
              <a:gd name="T9" fmla="*/ 4459 h 4819"/>
              <a:gd name="T10" fmla="*/ 3110 w 4819"/>
              <a:gd name="T11" fmla="*/ 4715 h 4819"/>
              <a:gd name="T12" fmla="*/ 2409 w 4819"/>
              <a:gd name="T13" fmla="*/ 4819 h 4819"/>
              <a:gd name="T14" fmla="*/ 0 w 4819"/>
              <a:gd name="T15" fmla="*/ 2409 h 4819"/>
              <a:gd name="T16" fmla="*/ 2409 w 4819"/>
              <a:gd name="T17" fmla="*/ 0 h 4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19" h="4819">
                <a:moveTo>
                  <a:pt x="2409" y="0"/>
                </a:moveTo>
                <a:cubicBezTo>
                  <a:pt x="3740" y="0"/>
                  <a:pt x="4819" y="1079"/>
                  <a:pt x="4819" y="2409"/>
                </a:cubicBezTo>
                <a:cubicBezTo>
                  <a:pt x="4819" y="2653"/>
                  <a:pt x="4782" y="2888"/>
                  <a:pt x="4715" y="3110"/>
                </a:cubicBezTo>
                <a:cubicBezTo>
                  <a:pt x="4676" y="3238"/>
                  <a:pt x="4586" y="3331"/>
                  <a:pt x="4459" y="3373"/>
                </a:cubicBezTo>
                <a:cubicBezTo>
                  <a:pt x="3947" y="3543"/>
                  <a:pt x="3543" y="3947"/>
                  <a:pt x="3373" y="4459"/>
                </a:cubicBezTo>
                <a:cubicBezTo>
                  <a:pt x="3331" y="4586"/>
                  <a:pt x="3238" y="4676"/>
                  <a:pt x="3110" y="4715"/>
                </a:cubicBezTo>
                <a:cubicBezTo>
                  <a:pt x="2888" y="4782"/>
                  <a:pt x="2653" y="4819"/>
                  <a:pt x="2409" y="4819"/>
                </a:cubicBezTo>
                <a:cubicBezTo>
                  <a:pt x="1079" y="4819"/>
                  <a:pt x="0" y="3740"/>
                  <a:pt x="0" y="2409"/>
                </a:cubicBezTo>
                <a:cubicBezTo>
                  <a:pt x="0" y="1079"/>
                  <a:pt x="1079" y="0"/>
                  <a:pt x="2409" y="0"/>
                </a:cubicBezTo>
                <a:close/>
              </a:path>
            </a:pathLst>
          </a:custGeom>
          <a:solidFill>
            <a:schemeClr val="accent1"/>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endParaRPr>
          </a:p>
        </p:txBody>
      </p:sp>
      <p:sp>
        <p:nvSpPr>
          <p:cNvPr id="39" name="Freeform 6"/>
          <p:cNvSpPr/>
          <p:nvPr/>
        </p:nvSpPr>
        <p:spPr bwMode="auto">
          <a:xfrm>
            <a:off x="4275931" y="3609660"/>
            <a:ext cx="1754188" cy="1755775"/>
          </a:xfrm>
          <a:custGeom>
            <a:avLst/>
            <a:gdLst>
              <a:gd name="T0" fmla="*/ 2409 w 4819"/>
              <a:gd name="T1" fmla="*/ 0 h 4819"/>
              <a:gd name="T2" fmla="*/ 3110 w 4819"/>
              <a:gd name="T3" fmla="*/ 104 h 4819"/>
              <a:gd name="T4" fmla="*/ 3373 w 4819"/>
              <a:gd name="T5" fmla="*/ 360 h 4819"/>
              <a:gd name="T6" fmla="*/ 4459 w 4819"/>
              <a:gd name="T7" fmla="*/ 1446 h 4819"/>
              <a:gd name="T8" fmla="*/ 4715 w 4819"/>
              <a:gd name="T9" fmla="*/ 1709 h 4819"/>
              <a:gd name="T10" fmla="*/ 4819 w 4819"/>
              <a:gd name="T11" fmla="*/ 2410 h 4819"/>
              <a:gd name="T12" fmla="*/ 2409 w 4819"/>
              <a:gd name="T13" fmla="*/ 4819 h 4819"/>
              <a:gd name="T14" fmla="*/ 0 w 4819"/>
              <a:gd name="T15" fmla="*/ 2410 h 4819"/>
              <a:gd name="T16" fmla="*/ 2409 w 4819"/>
              <a:gd name="T17" fmla="*/ 0 h 4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19" h="4819">
                <a:moveTo>
                  <a:pt x="2409" y="0"/>
                </a:moveTo>
                <a:cubicBezTo>
                  <a:pt x="2653" y="0"/>
                  <a:pt x="2888" y="37"/>
                  <a:pt x="3110" y="104"/>
                </a:cubicBezTo>
                <a:cubicBezTo>
                  <a:pt x="3238" y="143"/>
                  <a:pt x="3331" y="233"/>
                  <a:pt x="3373" y="360"/>
                </a:cubicBezTo>
                <a:cubicBezTo>
                  <a:pt x="3543" y="872"/>
                  <a:pt x="3947" y="1276"/>
                  <a:pt x="4459" y="1446"/>
                </a:cubicBezTo>
                <a:cubicBezTo>
                  <a:pt x="4586" y="1488"/>
                  <a:pt x="4676" y="1581"/>
                  <a:pt x="4715" y="1709"/>
                </a:cubicBezTo>
                <a:cubicBezTo>
                  <a:pt x="4782" y="1931"/>
                  <a:pt x="4819" y="2166"/>
                  <a:pt x="4819" y="2410"/>
                </a:cubicBezTo>
                <a:cubicBezTo>
                  <a:pt x="4819" y="3740"/>
                  <a:pt x="3740" y="4819"/>
                  <a:pt x="2409" y="4819"/>
                </a:cubicBezTo>
                <a:cubicBezTo>
                  <a:pt x="1079" y="4819"/>
                  <a:pt x="0" y="3740"/>
                  <a:pt x="0" y="2410"/>
                </a:cubicBezTo>
                <a:cubicBezTo>
                  <a:pt x="0" y="1079"/>
                  <a:pt x="1079" y="0"/>
                  <a:pt x="2409" y="0"/>
                </a:cubicBezTo>
                <a:close/>
              </a:path>
            </a:pathLst>
          </a:custGeom>
          <a:solidFill>
            <a:schemeClr val="accent3"/>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endParaRPr>
          </a:p>
        </p:txBody>
      </p:sp>
      <p:sp>
        <p:nvSpPr>
          <p:cNvPr id="40" name="Freeform 7"/>
          <p:cNvSpPr/>
          <p:nvPr/>
        </p:nvSpPr>
        <p:spPr bwMode="auto">
          <a:xfrm>
            <a:off x="6161881" y="1723710"/>
            <a:ext cx="1754188" cy="1754188"/>
          </a:xfrm>
          <a:custGeom>
            <a:avLst/>
            <a:gdLst>
              <a:gd name="T0" fmla="*/ 2410 w 4819"/>
              <a:gd name="T1" fmla="*/ 0 h 4819"/>
              <a:gd name="T2" fmla="*/ 4819 w 4819"/>
              <a:gd name="T3" fmla="*/ 2409 h 4819"/>
              <a:gd name="T4" fmla="*/ 2410 w 4819"/>
              <a:gd name="T5" fmla="*/ 4819 h 4819"/>
              <a:gd name="T6" fmla="*/ 1709 w 4819"/>
              <a:gd name="T7" fmla="*/ 4715 h 4819"/>
              <a:gd name="T8" fmla="*/ 1446 w 4819"/>
              <a:gd name="T9" fmla="*/ 4459 h 4819"/>
              <a:gd name="T10" fmla="*/ 360 w 4819"/>
              <a:gd name="T11" fmla="*/ 3373 h 4819"/>
              <a:gd name="T12" fmla="*/ 104 w 4819"/>
              <a:gd name="T13" fmla="*/ 3110 h 4819"/>
              <a:gd name="T14" fmla="*/ 0 w 4819"/>
              <a:gd name="T15" fmla="*/ 2409 h 4819"/>
              <a:gd name="T16" fmla="*/ 2410 w 4819"/>
              <a:gd name="T17" fmla="*/ 0 h 4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19" h="4819">
                <a:moveTo>
                  <a:pt x="2410" y="0"/>
                </a:moveTo>
                <a:cubicBezTo>
                  <a:pt x="3740" y="0"/>
                  <a:pt x="4819" y="1079"/>
                  <a:pt x="4819" y="2409"/>
                </a:cubicBezTo>
                <a:cubicBezTo>
                  <a:pt x="4819" y="3740"/>
                  <a:pt x="3740" y="4819"/>
                  <a:pt x="2410" y="4819"/>
                </a:cubicBezTo>
                <a:cubicBezTo>
                  <a:pt x="2166" y="4819"/>
                  <a:pt x="1931" y="4782"/>
                  <a:pt x="1709" y="4715"/>
                </a:cubicBezTo>
                <a:cubicBezTo>
                  <a:pt x="1581" y="4676"/>
                  <a:pt x="1488" y="4586"/>
                  <a:pt x="1446" y="4459"/>
                </a:cubicBezTo>
                <a:cubicBezTo>
                  <a:pt x="1276" y="3947"/>
                  <a:pt x="872" y="3543"/>
                  <a:pt x="360" y="3373"/>
                </a:cubicBezTo>
                <a:cubicBezTo>
                  <a:pt x="233" y="3331"/>
                  <a:pt x="143" y="3238"/>
                  <a:pt x="104" y="3110"/>
                </a:cubicBezTo>
                <a:cubicBezTo>
                  <a:pt x="37" y="2888"/>
                  <a:pt x="0" y="2653"/>
                  <a:pt x="0" y="2409"/>
                </a:cubicBezTo>
                <a:cubicBezTo>
                  <a:pt x="0" y="1079"/>
                  <a:pt x="1079" y="0"/>
                  <a:pt x="2410" y="0"/>
                </a:cubicBezTo>
                <a:close/>
              </a:path>
            </a:pathLst>
          </a:custGeom>
          <a:solidFill>
            <a:schemeClr val="accent2"/>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endParaRPr>
          </a:p>
        </p:txBody>
      </p:sp>
      <p:sp>
        <p:nvSpPr>
          <p:cNvPr id="41" name="Freeform 8"/>
          <p:cNvSpPr/>
          <p:nvPr/>
        </p:nvSpPr>
        <p:spPr bwMode="auto">
          <a:xfrm>
            <a:off x="6161881" y="3609660"/>
            <a:ext cx="1754188" cy="1755775"/>
          </a:xfrm>
          <a:custGeom>
            <a:avLst/>
            <a:gdLst>
              <a:gd name="T0" fmla="*/ 2410 w 4819"/>
              <a:gd name="T1" fmla="*/ 0 h 4819"/>
              <a:gd name="T2" fmla="*/ 4819 w 4819"/>
              <a:gd name="T3" fmla="*/ 2410 h 4819"/>
              <a:gd name="T4" fmla="*/ 2410 w 4819"/>
              <a:gd name="T5" fmla="*/ 4819 h 4819"/>
              <a:gd name="T6" fmla="*/ 0 w 4819"/>
              <a:gd name="T7" fmla="*/ 2410 h 4819"/>
              <a:gd name="T8" fmla="*/ 104 w 4819"/>
              <a:gd name="T9" fmla="*/ 1709 h 4819"/>
              <a:gd name="T10" fmla="*/ 360 w 4819"/>
              <a:gd name="T11" fmla="*/ 1446 h 4819"/>
              <a:gd name="T12" fmla="*/ 1446 w 4819"/>
              <a:gd name="T13" fmla="*/ 360 h 4819"/>
              <a:gd name="T14" fmla="*/ 1709 w 4819"/>
              <a:gd name="T15" fmla="*/ 104 h 4819"/>
              <a:gd name="T16" fmla="*/ 2410 w 4819"/>
              <a:gd name="T17" fmla="*/ 0 h 4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19" h="4819">
                <a:moveTo>
                  <a:pt x="2410" y="0"/>
                </a:moveTo>
                <a:cubicBezTo>
                  <a:pt x="3740" y="0"/>
                  <a:pt x="4819" y="1079"/>
                  <a:pt x="4819" y="2410"/>
                </a:cubicBezTo>
                <a:cubicBezTo>
                  <a:pt x="4819" y="3740"/>
                  <a:pt x="3740" y="4819"/>
                  <a:pt x="2410" y="4819"/>
                </a:cubicBezTo>
                <a:cubicBezTo>
                  <a:pt x="1079" y="4819"/>
                  <a:pt x="0" y="3740"/>
                  <a:pt x="0" y="2410"/>
                </a:cubicBezTo>
                <a:cubicBezTo>
                  <a:pt x="0" y="2166"/>
                  <a:pt x="37" y="1931"/>
                  <a:pt x="104" y="1709"/>
                </a:cubicBezTo>
                <a:cubicBezTo>
                  <a:pt x="143" y="1581"/>
                  <a:pt x="233" y="1488"/>
                  <a:pt x="360" y="1446"/>
                </a:cubicBezTo>
                <a:cubicBezTo>
                  <a:pt x="872" y="1276"/>
                  <a:pt x="1276" y="872"/>
                  <a:pt x="1446" y="360"/>
                </a:cubicBezTo>
                <a:cubicBezTo>
                  <a:pt x="1488" y="233"/>
                  <a:pt x="1581" y="143"/>
                  <a:pt x="1709" y="104"/>
                </a:cubicBezTo>
                <a:cubicBezTo>
                  <a:pt x="1931" y="37"/>
                  <a:pt x="2166" y="0"/>
                  <a:pt x="2410" y="0"/>
                </a:cubicBezTo>
                <a:close/>
              </a:path>
            </a:pathLst>
          </a:custGeom>
          <a:solidFill>
            <a:schemeClr val="accent1"/>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endParaRPr>
          </a:p>
        </p:txBody>
      </p:sp>
      <p:sp>
        <p:nvSpPr>
          <p:cNvPr id="42" name="Freeform 34"/>
          <p:cNvSpPr>
            <a:spLocks noChangeAspect="1" noEditPoints="1"/>
          </p:cNvSpPr>
          <p:nvPr/>
        </p:nvSpPr>
        <p:spPr bwMode="auto">
          <a:xfrm>
            <a:off x="4913409" y="4127547"/>
            <a:ext cx="529141" cy="720000"/>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p:spPr>
        <p:txBody>
          <a:bodyPr/>
          <a:lstStyle/>
          <a:p>
            <a:endParaRPr lang="zh-CN" altLang="en-US" sz="1180">
              <a:solidFill>
                <a:schemeClr val="tx1">
                  <a:lumMod val="75000"/>
                  <a:lumOff val="25000"/>
                </a:schemeClr>
              </a:solidFill>
            </a:endParaRPr>
          </a:p>
        </p:txBody>
      </p:sp>
      <p:sp>
        <p:nvSpPr>
          <p:cNvPr id="43" name="Freeform 35"/>
          <p:cNvSpPr>
            <a:spLocks noChangeAspect="1" noEditPoints="1"/>
          </p:cNvSpPr>
          <p:nvPr/>
        </p:nvSpPr>
        <p:spPr bwMode="auto">
          <a:xfrm>
            <a:off x="6827749" y="4238493"/>
            <a:ext cx="422452" cy="574773"/>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p:spPr>
        <p:txBody>
          <a:bodyPr/>
          <a:lstStyle/>
          <a:p>
            <a:endParaRPr lang="zh-CN" altLang="en-US" sz="1180">
              <a:solidFill>
                <a:schemeClr val="tx1">
                  <a:lumMod val="75000"/>
                  <a:lumOff val="25000"/>
                </a:schemeClr>
              </a:solidFill>
            </a:endParaRPr>
          </a:p>
        </p:txBody>
      </p:sp>
      <p:sp>
        <p:nvSpPr>
          <p:cNvPr id="44" name="Freeform 36"/>
          <p:cNvSpPr>
            <a:spLocks noChangeAspect="1" noEditPoints="1"/>
          </p:cNvSpPr>
          <p:nvPr/>
        </p:nvSpPr>
        <p:spPr bwMode="auto">
          <a:xfrm>
            <a:off x="4885419" y="2312804"/>
            <a:ext cx="585122" cy="576000"/>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p:spPr>
        <p:txBody>
          <a:bodyPr/>
          <a:lstStyle/>
          <a:p>
            <a:endParaRPr lang="zh-CN" altLang="en-US" sz="1180">
              <a:solidFill>
                <a:schemeClr val="tx1">
                  <a:lumMod val="75000"/>
                  <a:lumOff val="25000"/>
                </a:schemeClr>
              </a:solidFill>
            </a:endParaRPr>
          </a:p>
        </p:txBody>
      </p:sp>
      <p:sp>
        <p:nvSpPr>
          <p:cNvPr id="45" name="Freeform 37"/>
          <p:cNvSpPr>
            <a:spLocks noChangeAspect="1" noEditPoints="1"/>
          </p:cNvSpPr>
          <p:nvPr/>
        </p:nvSpPr>
        <p:spPr bwMode="auto">
          <a:xfrm>
            <a:off x="6792049" y="2356257"/>
            <a:ext cx="493852" cy="489093"/>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p:spPr>
        <p:txBody>
          <a:bodyPr/>
          <a:lstStyle/>
          <a:p>
            <a:endParaRPr lang="zh-CN" altLang="en-US" sz="1180">
              <a:solidFill>
                <a:schemeClr val="tx1">
                  <a:lumMod val="75000"/>
                  <a:lumOff val="25000"/>
                </a:schemeClr>
              </a:solidFill>
            </a:endParaRPr>
          </a:p>
        </p:txBody>
      </p:sp>
      <p:sp>
        <p:nvSpPr>
          <p:cNvPr id="46" name="矩形 45"/>
          <p:cNvSpPr/>
          <p:nvPr/>
        </p:nvSpPr>
        <p:spPr>
          <a:xfrm>
            <a:off x="1022435" y="2379582"/>
            <a:ext cx="3054265" cy="954107"/>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矩形 46"/>
          <p:cNvSpPr/>
          <p:nvPr/>
        </p:nvSpPr>
        <p:spPr>
          <a:xfrm>
            <a:off x="1022435" y="4325109"/>
            <a:ext cx="3054265" cy="954107"/>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矩形 47"/>
          <p:cNvSpPr/>
          <p:nvPr/>
        </p:nvSpPr>
        <p:spPr>
          <a:xfrm>
            <a:off x="8232860" y="2379582"/>
            <a:ext cx="3054265" cy="954107"/>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矩形 48"/>
          <p:cNvSpPr/>
          <p:nvPr/>
        </p:nvSpPr>
        <p:spPr>
          <a:xfrm>
            <a:off x="8232860" y="4325109"/>
            <a:ext cx="3054265" cy="954107"/>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矩形 49"/>
          <p:cNvSpPr/>
          <p:nvPr/>
        </p:nvSpPr>
        <p:spPr>
          <a:xfrm>
            <a:off x="1022433" y="1946617"/>
            <a:ext cx="3054267" cy="400110"/>
          </a:xfrm>
          <a:prstGeom prst="rect">
            <a:avLst/>
          </a:prstGeom>
        </p:spPr>
        <p:txBody>
          <a:bodyPr wrap="square">
            <a:spAutoFit/>
          </a:bodyPr>
          <a:lstStyle/>
          <a:p>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添加您的标题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1022433" y="3892144"/>
            <a:ext cx="3054267" cy="400110"/>
          </a:xfrm>
          <a:prstGeom prst="rect">
            <a:avLst/>
          </a:prstGeom>
        </p:spPr>
        <p:txBody>
          <a:bodyPr wrap="square">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添加您的标题</a:t>
            </a:r>
          </a:p>
        </p:txBody>
      </p:sp>
      <p:sp>
        <p:nvSpPr>
          <p:cNvPr id="52" name="矩形 51"/>
          <p:cNvSpPr/>
          <p:nvPr/>
        </p:nvSpPr>
        <p:spPr>
          <a:xfrm>
            <a:off x="8232858" y="1946617"/>
            <a:ext cx="3054267" cy="400110"/>
          </a:xfrm>
          <a:prstGeom prst="rect">
            <a:avLst/>
          </a:prstGeom>
        </p:spPr>
        <p:txBody>
          <a:bodyPr wrap="square">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添加您的标题</a:t>
            </a:r>
          </a:p>
        </p:txBody>
      </p:sp>
      <p:sp>
        <p:nvSpPr>
          <p:cNvPr id="53" name="矩形 52"/>
          <p:cNvSpPr/>
          <p:nvPr/>
        </p:nvSpPr>
        <p:spPr>
          <a:xfrm>
            <a:off x="8232858" y="3892144"/>
            <a:ext cx="3054267" cy="400110"/>
          </a:xfrm>
          <a:prstGeom prst="rect">
            <a:avLst/>
          </a:prstGeom>
        </p:spPr>
        <p:txBody>
          <a:bodyPr wrap="square">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添加您的标题</a:t>
            </a:r>
          </a:p>
        </p:txBody>
      </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40"/>
                                        </p:tgtEl>
                                        <p:attrNameLst>
                                          <p:attrName>style.visibility</p:attrName>
                                        </p:attrNameLst>
                                      </p:cBhvr>
                                      <p:to>
                                        <p:strVal val="visible"/>
                                      </p:to>
                                    </p:set>
                                    <p:anim calcmode="lin" valueType="num">
                                      <p:cBhvr>
                                        <p:cTn id="12" dur="500" fill="hold"/>
                                        <p:tgtEl>
                                          <p:spTgt spid="40"/>
                                        </p:tgtEl>
                                        <p:attrNameLst>
                                          <p:attrName>ppt_w</p:attrName>
                                        </p:attrNameLst>
                                      </p:cBhvr>
                                      <p:tavLst>
                                        <p:tav tm="0">
                                          <p:val>
                                            <p:fltVal val="0"/>
                                          </p:val>
                                        </p:tav>
                                        <p:tav tm="100000">
                                          <p:val>
                                            <p:strVal val="#ppt_w"/>
                                          </p:val>
                                        </p:tav>
                                      </p:tavLst>
                                    </p:anim>
                                    <p:anim calcmode="lin" valueType="num">
                                      <p:cBhvr>
                                        <p:cTn id="13" dur="500" fill="hold"/>
                                        <p:tgtEl>
                                          <p:spTgt spid="40"/>
                                        </p:tgtEl>
                                        <p:attrNameLst>
                                          <p:attrName>ppt_h</p:attrName>
                                        </p:attrNameLst>
                                      </p:cBhvr>
                                      <p:tavLst>
                                        <p:tav tm="0">
                                          <p:val>
                                            <p:fltVal val="0"/>
                                          </p:val>
                                        </p:tav>
                                        <p:tav tm="100000">
                                          <p:val>
                                            <p:strVal val="#ppt_h"/>
                                          </p:val>
                                        </p:tav>
                                      </p:tavLst>
                                    </p:anim>
                                    <p:animEffect transition="in" filter="fade">
                                      <p:cBhvr>
                                        <p:cTn id="14" dur="500"/>
                                        <p:tgtEl>
                                          <p:spTgt spid="40"/>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Effect transition="in" filter="fade">
                                      <p:cBhvr>
                                        <p:cTn id="19" dur="500"/>
                                        <p:tgtEl>
                                          <p:spTgt spid="39"/>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41"/>
                                        </p:tgtEl>
                                        <p:attrNameLst>
                                          <p:attrName>style.visibility</p:attrName>
                                        </p:attrNameLst>
                                      </p:cBhvr>
                                      <p:to>
                                        <p:strVal val="visible"/>
                                      </p:to>
                                    </p:set>
                                    <p:anim calcmode="lin" valueType="num">
                                      <p:cBhvr>
                                        <p:cTn id="22" dur="500" fill="hold"/>
                                        <p:tgtEl>
                                          <p:spTgt spid="41"/>
                                        </p:tgtEl>
                                        <p:attrNameLst>
                                          <p:attrName>ppt_w</p:attrName>
                                        </p:attrNameLst>
                                      </p:cBhvr>
                                      <p:tavLst>
                                        <p:tav tm="0">
                                          <p:val>
                                            <p:fltVal val="0"/>
                                          </p:val>
                                        </p:tav>
                                        <p:tav tm="100000">
                                          <p:val>
                                            <p:strVal val="#ppt_w"/>
                                          </p:val>
                                        </p:tav>
                                      </p:tavLst>
                                    </p:anim>
                                    <p:anim calcmode="lin" valueType="num">
                                      <p:cBhvr>
                                        <p:cTn id="23" dur="500" fill="hold"/>
                                        <p:tgtEl>
                                          <p:spTgt spid="41"/>
                                        </p:tgtEl>
                                        <p:attrNameLst>
                                          <p:attrName>ppt_h</p:attrName>
                                        </p:attrNameLst>
                                      </p:cBhvr>
                                      <p:tavLst>
                                        <p:tav tm="0">
                                          <p:val>
                                            <p:fltVal val="0"/>
                                          </p:val>
                                        </p:tav>
                                        <p:tav tm="100000">
                                          <p:val>
                                            <p:strVal val="#ppt_h"/>
                                          </p:val>
                                        </p:tav>
                                      </p:tavLst>
                                    </p:anim>
                                    <p:animEffect transition="in" filter="fade">
                                      <p:cBhvr>
                                        <p:cTn id="24" dur="500"/>
                                        <p:tgtEl>
                                          <p:spTgt spid="41"/>
                                        </p:tgtEl>
                                      </p:cBhvr>
                                    </p:animEffect>
                                  </p:childTnLst>
                                </p:cTn>
                              </p:par>
                            </p:childTnLst>
                          </p:cTn>
                        </p:par>
                        <p:par>
                          <p:cTn id="25" fill="hold">
                            <p:stCondLst>
                              <p:cond delay="500"/>
                            </p:stCondLst>
                            <p:childTnLst>
                              <p:par>
                                <p:cTn id="26" presetID="53" presetClass="entr" presetSubtype="16" fill="hold" grpId="0" nodeType="after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p:cTn id="28" dur="500" fill="hold"/>
                                        <p:tgtEl>
                                          <p:spTgt spid="44"/>
                                        </p:tgtEl>
                                        <p:attrNameLst>
                                          <p:attrName>ppt_w</p:attrName>
                                        </p:attrNameLst>
                                      </p:cBhvr>
                                      <p:tavLst>
                                        <p:tav tm="0">
                                          <p:val>
                                            <p:fltVal val="0"/>
                                          </p:val>
                                        </p:tav>
                                        <p:tav tm="100000">
                                          <p:val>
                                            <p:strVal val="#ppt_w"/>
                                          </p:val>
                                        </p:tav>
                                      </p:tavLst>
                                    </p:anim>
                                    <p:anim calcmode="lin" valueType="num">
                                      <p:cBhvr>
                                        <p:cTn id="29" dur="500" fill="hold"/>
                                        <p:tgtEl>
                                          <p:spTgt spid="44"/>
                                        </p:tgtEl>
                                        <p:attrNameLst>
                                          <p:attrName>ppt_h</p:attrName>
                                        </p:attrNameLst>
                                      </p:cBhvr>
                                      <p:tavLst>
                                        <p:tav tm="0">
                                          <p:val>
                                            <p:fltVal val="0"/>
                                          </p:val>
                                        </p:tav>
                                        <p:tav tm="100000">
                                          <p:val>
                                            <p:strVal val="#ppt_h"/>
                                          </p:val>
                                        </p:tav>
                                      </p:tavLst>
                                    </p:anim>
                                    <p:animEffect transition="in" filter="fade">
                                      <p:cBhvr>
                                        <p:cTn id="30" dur="500"/>
                                        <p:tgtEl>
                                          <p:spTgt spid="44"/>
                                        </p:tgtEl>
                                      </p:cBhvr>
                                    </p:animEffect>
                                  </p:childTnLst>
                                </p:cTn>
                              </p:par>
                            </p:childTnLst>
                          </p:cTn>
                        </p:par>
                        <p:par>
                          <p:cTn id="31" fill="hold">
                            <p:stCondLst>
                              <p:cond delay="1000"/>
                            </p:stCondLst>
                            <p:childTnLst>
                              <p:par>
                                <p:cTn id="32" presetID="23" presetClass="entr" presetSubtype="528" fill="hold" grpId="0" nodeType="after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anim calcmode="lin" valueType="num">
                                      <p:cBhvr>
                                        <p:cTn id="36" dur="500" fill="hold"/>
                                        <p:tgtEl>
                                          <p:spTgt spid="50"/>
                                        </p:tgtEl>
                                        <p:attrNameLst>
                                          <p:attrName>ppt_x</p:attrName>
                                        </p:attrNameLst>
                                      </p:cBhvr>
                                      <p:tavLst>
                                        <p:tav tm="0">
                                          <p:val>
                                            <p:fltVal val="0.5"/>
                                          </p:val>
                                        </p:tav>
                                        <p:tav tm="100000">
                                          <p:val>
                                            <p:strVal val="#ppt_x"/>
                                          </p:val>
                                        </p:tav>
                                      </p:tavLst>
                                    </p:anim>
                                    <p:anim calcmode="lin" valueType="num">
                                      <p:cBhvr>
                                        <p:cTn id="37" dur="500" fill="hold"/>
                                        <p:tgtEl>
                                          <p:spTgt spid="50"/>
                                        </p:tgtEl>
                                        <p:attrNameLst>
                                          <p:attrName>ppt_y</p:attrName>
                                        </p:attrNameLst>
                                      </p:cBhvr>
                                      <p:tavLst>
                                        <p:tav tm="0">
                                          <p:val>
                                            <p:fltVal val="0.5"/>
                                          </p:val>
                                        </p:tav>
                                        <p:tav tm="100000">
                                          <p:val>
                                            <p:strVal val="#ppt_y"/>
                                          </p:val>
                                        </p:tav>
                                      </p:tavLst>
                                    </p:anim>
                                  </p:childTnLst>
                                </p:cTn>
                              </p:par>
                            </p:childTnLst>
                          </p:cTn>
                        </p:par>
                        <p:par>
                          <p:cTn id="38" fill="hold">
                            <p:stCondLst>
                              <p:cond delay="1500"/>
                            </p:stCondLst>
                            <p:childTnLst>
                              <p:par>
                                <p:cTn id="39" presetID="53" presetClass="entr" presetSubtype="16" fill="hold" grpId="0" nodeType="afterEffect">
                                  <p:stCondLst>
                                    <p:cond delay="0"/>
                                  </p:stCondLst>
                                  <p:iterate type="lt">
                                    <p:tmPct val="10000"/>
                                  </p:iterate>
                                  <p:childTnLst>
                                    <p:set>
                                      <p:cBhvr>
                                        <p:cTn id="40" dur="1" fill="hold">
                                          <p:stCondLst>
                                            <p:cond delay="0"/>
                                          </p:stCondLst>
                                        </p:cTn>
                                        <p:tgtEl>
                                          <p:spTgt spid="46"/>
                                        </p:tgtEl>
                                        <p:attrNameLst>
                                          <p:attrName>style.visibility</p:attrName>
                                        </p:attrNameLst>
                                      </p:cBhvr>
                                      <p:to>
                                        <p:strVal val="visible"/>
                                      </p:to>
                                    </p:set>
                                    <p:anim calcmode="lin" valueType="num">
                                      <p:cBhvr>
                                        <p:cTn id="41" dur="100" fill="hold"/>
                                        <p:tgtEl>
                                          <p:spTgt spid="46"/>
                                        </p:tgtEl>
                                        <p:attrNameLst>
                                          <p:attrName>ppt_w</p:attrName>
                                        </p:attrNameLst>
                                      </p:cBhvr>
                                      <p:tavLst>
                                        <p:tav tm="0">
                                          <p:val>
                                            <p:fltVal val="0"/>
                                          </p:val>
                                        </p:tav>
                                        <p:tav tm="100000">
                                          <p:val>
                                            <p:strVal val="#ppt_w"/>
                                          </p:val>
                                        </p:tav>
                                      </p:tavLst>
                                    </p:anim>
                                    <p:anim calcmode="lin" valueType="num">
                                      <p:cBhvr>
                                        <p:cTn id="42" dur="100" fill="hold"/>
                                        <p:tgtEl>
                                          <p:spTgt spid="46"/>
                                        </p:tgtEl>
                                        <p:attrNameLst>
                                          <p:attrName>ppt_h</p:attrName>
                                        </p:attrNameLst>
                                      </p:cBhvr>
                                      <p:tavLst>
                                        <p:tav tm="0">
                                          <p:val>
                                            <p:fltVal val="0"/>
                                          </p:val>
                                        </p:tav>
                                        <p:tav tm="100000">
                                          <p:val>
                                            <p:strVal val="#ppt_h"/>
                                          </p:val>
                                        </p:tav>
                                      </p:tavLst>
                                    </p:anim>
                                    <p:animEffect transition="in" filter="fade">
                                      <p:cBhvr>
                                        <p:cTn id="43" dur="100"/>
                                        <p:tgtEl>
                                          <p:spTgt spid="46"/>
                                        </p:tgtEl>
                                      </p:cBhvr>
                                    </p:animEffect>
                                  </p:childTnLst>
                                </p:cTn>
                              </p:par>
                            </p:childTnLst>
                          </p:cTn>
                        </p:par>
                        <p:par>
                          <p:cTn id="44" fill="hold">
                            <p:stCondLst>
                              <p:cond delay="2849"/>
                            </p:stCondLst>
                            <p:childTnLst>
                              <p:par>
                                <p:cTn id="45" presetID="53" presetClass="entr" presetSubtype="16" fill="hold" grpId="0" nodeType="afterEffect">
                                  <p:stCondLst>
                                    <p:cond delay="0"/>
                                  </p:stCondLst>
                                  <p:childTnLst>
                                    <p:set>
                                      <p:cBhvr>
                                        <p:cTn id="46" dur="1" fill="hold">
                                          <p:stCondLst>
                                            <p:cond delay="0"/>
                                          </p:stCondLst>
                                        </p:cTn>
                                        <p:tgtEl>
                                          <p:spTgt spid="45"/>
                                        </p:tgtEl>
                                        <p:attrNameLst>
                                          <p:attrName>style.visibility</p:attrName>
                                        </p:attrNameLst>
                                      </p:cBhvr>
                                      <p:to>
                                        <p:strVal val="visible"/>
                                      </p:to>
                                    </p:set>
                                    <p:anim calcmode="lin" valueType="num">
                                      <p:cBhvr>
                                        <p:cTn id="47" dur="500" fill="hold"/>
                                        <p:tgtEl>
                                          <p:spTgt spid="45"/>
                                        </p:tgtEl>
                                        <p:attrNameLst>
                                          <p:attrName>ppt_w</p:attrName>
                                        </p:attrNameLst>
                                      </p:cBhvr>
                                      <p:tavLst>
                                        <p:tav tm="0">
                                          <p:val>
                                            <p:fltVal val="0"/>
                                          </p:val>
                                        </p:tav>
                                        <p:tav tm="100000">
                                          <p:val>
                                            <p:strVal val="#ppt_w"/>
                                          </p:val>
                                        </p:tav>
                                      </p:tavLst>
                                    </p:anim>
                                    <p:anim calcmode="lin" valueType="num">
                                      <p:cBhvr>
                                        <p:cTn id="48" dur="500" fill="hold"/>
                                        <p:tgtEl>
                                          <p:spTgt spid="45"/>
                                        </p:tgtEl>
                                        <p:attrNameLst>
                                          <p:attrName>ppt_h</p:attrName>
                                        </p:attrNameLst>
                                      </p:cBhvr>
                                      <p:tavLst>
                                        <p:tav tm="0">
                                          <p:val>
                                            <p:fltVal val="0"/>
                                          </p:val>
                                        </p:tav>
                                        <p:tav tm="100000">
                                          <p:val>
                                            <p:strVal val="#ppt_h"/>
                                          </p:val>
                                        </p:tav>
                                      </p:tavLst>
                                    </p:anim>
                                    <p:animEffect transition="in" filter="fade">
                                      <p:cBhvr>
                                        <p:cTn id="49" dur="500"/>
                                        <p:tgtEl>
                                          <p:spTgt spid="45"/>
                                        </p:tgtEl>
                                      </p:cBhvr>
                                    </p:animEffect>
                                  </p:childTnLst>
                                </p:cTn>
                              </p:par>
                            </p:childTnLst>
                          </p:cTn>
                        </p:par>
                        <p:par>
                          <p:cTn id="50" fill="hold">
                            <p:stCondLst>
                              <p:cond delay="3349"/>
                            </p:stCondLst>
                            <p:childTnLst>
                              <p:par>
                                <p:cTn id="51" presetID="23" presetClass="entr" presetSubtype="528" fill="hold" grpId="0" nodeType="afterEffect">
                                  <p:stCondLst>
                                    <p:cond delay="0"/>
                                  </p:stCondLst>
                                  <p:childTnLst>
                                    <p:set>
                                      <p:cBhvr>
                                        <p:cTn id="52" dur="1" fill="hold">
                                          <p:stCondLst>
                                            <p:cond delay="0"/>
                                          </p:stCondLst>
                                        </p:cTn>
                                        <p:tgtEl>
                                          <p:spTgt spid="52"/>
                                        </p:tgtEl>
                                        <p:attrNameLst>
                                          <p:attrName>style.visibility</p:attrName>
                                        </p:attrNameLst>
                                      </p:cBhvr>
                                      <p:to>
                                        <p:strVal val="visible"/>
                                      </p:to>
                                    </p:set>
                                    <p:anim calcmode="lin" valueType="num">
                                      <p:cBhvr>
                                        <p:cTn id="53" dur="500" fill="hold"/>
                                        <p:tgtEl>
                                          <p:spTgt spid="52"/>
                                        </p:tgtEl>
                                        <p:attrNameLst>
                                          <p:attrName>ppt_w</p:attrName>
                                        </p:attrNameLst>
                                      </p:cBhvr>
                                      <p:tavLst>
                                        <p:tav tm="0">
                                          <p:val>
                                            <p:fltVal val="0"/>
                                          </p:val>
                                        </p:tav>
                                        <p:tav tm="100000">
                                          <p:val>
                                            <p:strVal val="#ppt_w"/>
                                          </p:val>
                                        </p:tav>
                                      </p:tavLst>
                                    </p:anim>
                                    <p:anim calcmode="lin" valueType="num">
                                      <p:cBhvr>
                                        <p:cTn id="54" dur="500" fill="hold"/>
                                        <p:tgtEl>
                                          <p:spTgt spid="52"/>
                                        </p:tgtEl>
                                        <p:attrNameLst>
                                          <p:attrName>ppt_h</p:attrName>
                                        </p:attrNameLst>
                                      </p:cBhvr>
                                      <p:tavLst>
                                        <p:tav tm="0">
                                          <p:val>
                                            <p:fltVal val="0"/>
                                          </p:val>
                                        </p:tav>
                                        <p:tav tm="100000">
                                          <p:val>
                                            <p:strVal val="#ppt_h"/>
                                          </p:val>
                                        </p:tav>
                                      </p:tavLst>
                                    </p:anim>
                                    <p:anim calcmode="lin" valueType="num">
                                      <p:cBhvr>
                                        <p:cTn id="55" dur="500" fill="hold"/>
                                        <p:tgtEl>
                                          <p:spTgt spid="52"/>
                                        </p:tgtEl>
                                        <p:attrNameLst>
                                          <p:attrName>ppt_x</p:attrName>
                                        </p:attrNameLst>
                                      </p:cBhvr>
                                      <p:tavLst>
                                        <p:tav tm="0">
                                          <p:val>
                                            <p:fltVal val="0.5"/>
                                          </p:val>
                                        </p:tav>
                                        <p:tav tm="100000">
                                          <p:val>
                                            <p:strVal val="#ppt_x"/>
                                          </p:val>
                                        </p:tav>
                                      </p:tavLst>
                                    </p:anim>
                                    <p:anim calcmode="lin" valueType="num">
                                      <p:cBhvr>
                                        <p:cTn id="56" dur="500" fill="hold"/>
                                        <p:tgtEl>
                                          <p:spTgt spid="52"/>
                                        </p:tgtEl>
                                        <p:attrNameLst>
                                          <p:attrName>ppt_y</p:attrName>
                                        </p:attrNameLst>
                                      </p:cBhvr>
                                      <p:tavLst>
                                        <p:tav tm="0">
                                          <p:val>
                                            <p:fltVal val="0.5"/>
                                          </p:val>
                                        </p:tav>
                                        <p:tav tm="100000">
                                          <p:val>
                                            <p:strVal val="#ppt_y"/>
                                          </p:val>
                                        </p:tav>
                                      </p:tavLst>
                                    </p:anim>
                                  </p:childTnLst>
                                </p:cTn>
                              </p:par>
                            </p:childTnLst>
                          </p:cTn>
                        </p:par>
                        <p:par>
                          <p:cTn id="57" fill="hold">
                            <p:stCondLst>
                              <p:cond delay="3849"/>
                            </p:stCondLst>
                            <p:childTnLst>
                              <p:par>
                                <p:cTn id="58" presetID="53" presetClass="entr" presetSubtype="16" fill="hold" grpId="0" nodeType="afterEffect">
                                  <p:stCondLst>
                                    <p:cond delay="0"/>
                                  </p:stCondLst>
                                  <p:iterate type="lt">
                                    <p:tmPct val="10000"/>
                                  </p:iterate>
                                  <p:childTnLst>
                                    <p:set>
                                      <p:cBhvr>
                                        <p:cTn id="59" dur="1" fill="hold">
                                          <p:stCondLst>
                                            <p:cond delay="0"/>
                                          </p:stCondLst>
                                        </p:cTn>
                                        <p:tgtEl>
                                          <p:spTgt spid="48"/>
                                        </p:tgtEl>
                                        <p:attrNameLst>
                                          <p:attrName>style.visibility</p:attrName>
                                        </p:attrNameLst>
                                      </p:cBhvr>
                                      <p:to>
                                        <p:strVal val="visible"/>
                                      </p:to>
                                    </p:set>
                                    <p:anim calcmode="lin" valueType="num">
                                      <p:cBhvr>
                                        <p:cTn id="60" dur="100" fill="hold"/>
                                        <p:tgtEl>
                                          <p:spTgt spid="48"/>
                                        </p:tgtEl>
                                        <p:attrNameLst>
                                          <p:attrName>ppt_w</p:attrName>
                                        </p:attrNameLst>
                                      </p:cBhvr>
                                      <p:tavLst>
                                        <p:tav tm="0">
                                          <p:val>
                                            <p:fltVal val="0"/>
                                          </p:val>
                                        </p:tav>
                                        <p:tav tm="100000">
                                          <p:val>
                                            <p:strVal val="#ppt_w"/>
                                          </p:val>
                                        </p:tav>
                                      </p:tavLst>
                                    </p:anim>
                                    <p:anim calcmode="lin" valueType="num">
                                      <p:cBhvr>
                                        <p:cTn id="61" dur="100" fill="hold"/>
                                        <p:tgtEl>
                                          <p:spTgt spid="48"/>
                                        </p:tgtEl>
                                        <p:attrNameLst>
                                          <p:attrName>ppt_h</p:attrName>
                                        </p:attrNameLst>
                                      </p:cBhvr>
                                      <p:tavLst>
                                        <p:tav tm="0">
                                          <p:val>
                                            <p:fltVal val="0"/>
                                          </p:val>
                                        </p:tav>
                                        <p:tav tm="100000">
                                          <p:val>
                                            <p:strVal val="#ppt_h"/>
                                          </p:val>
                                        </p:tav>
                                      </p:tavLst>
                                    </p:anim>
                                    <p:animEffect transition="in" filter="fade">
                                      <p:cBhvr>
                                        <p:cTn id="62" dur="100"/>
                                        <p:tgtEl>
                                          <p:spTgt spid="48"/>
                                        </p:tgtEl>
                                      </p:cBhvr>
                                    </p:animEffect>
                                  </p:childTnLst>
                                </p:cTn>
                              </p:par>
                            </p:childTnLst>
                          </p:cTn>
                        </p:par>
                        <p:par>
                          <p:cTn id="63" fill="hold">
                            <p:stCondLst>
                              <p:cond delay="4449"/>
                            </p:stCondLst>
                            <p:childTnLst>
                              <p:par>
                                <p:cTn id="64" presetID="53" presetClass="entr" presetSubtype="16" fill="hold" grpId="0" nodeType="after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p:cTn id="66" dur="500" fill="hold"/>
                                        <p:tgtEl>
                                          <p:spTgt spid="42"/>
                                        </p:tgtEl>
                                        <p:attrNameLst>
                                          <p:attrName>ppt_w</p:attrName>
                                        </p:attrNameLst>
                                      </p:cBhvr>
                                      <p:tavLst>
                                        <p:tav tm="0">
                                          <p:val>
                                            <p:fltVal val="0"/>
                                          </p:val>
                                        </p:tav>
                                        <p:tav tm="100000">
                                          <p:val>
                                            <p:strVal val="#ppt_w"/>
                                          </p:val>
                                        </p:tav>
                                      </p:tavLst>
                                    </p:anim>
                                    <p:anim calcmode="lin" valueType="num">
                                      <p:cBhvr>
                                        <p:cTn id="67" dur="500" fill="hold"/>
                                        <p:tgtEl>
                                          <p:spTgt spid="42"/>
                                        </p:tgtEl>
                                        <p:attrNameLst>
                                          <p:attrName>ppt_h</p:attrName>
                                        </p:attrNameLst>
                                      </p:cBhvr>
                                      <p:tavLst>
                                        <p:tav tm="0">
                                          <p:val>
                                            <p:fltVal val="0"/>
                                          </p:val>
                                        </p:tav>
                                        <p:tav tm="100000">
                                          <p:val>
                                            <p:strVal val="#ppt_h"/>
                                          </p:val>
                                        </p:tav>
                                      </p:tavLst>
                                    </p:anim>
                                    <p:animEffect transition="in" filter="fade">
                                      <p:cBhvr>
                                        <p:cTn id="68" dur="500"/>
                                        <p:tgtEl>
                                          <p:spTgt spid="42"/>
                                        </p:tgtEl>
                                      </p:cBhvr>
                                    </p:animEffect>
                                  </p:childTnLst>
                                </p:cTn>
                              </p:par>
                            </p:childTnLst>
                          </p:cTn>
                        </p:par>
                        <p:par>
                          <p:cTn id="69" fill="hold">
                            <p:stCondLst>
                              <p:cond delay="4949"/>
                            </p:stCondLst>
                            <p:childTnLst>
                              <p:par>
                                <p:cTn id="70" presetID="23" presetClass="entr" presetSubtype="528" fill="hold" grpId="0" nodeType="afterEffect">
                                  <p:stCondLst>
                                    <p:cond delay="0"/>
                                  </p:stCondLst>
                                  <p:childTnLst>
                                    <p:set>
                                      <p:cBhvr>
                                        <p:cTn id="71" dur="1" fill="hold">
                                          <p:stCondLst>
                                            <p:cond delay="0"/>
                                          </p:stCondLst>
                                        </p:cTn>
                                        <p:tgtEl>
                                          <p:spTgt spid="51"/>
                                        </p:tgtEl>
                                        <p:attrNameLst>
                                          <p:attrName>style.visibility</p:attrName>
                                        </p:attrNameLst>
                                      </p:cBhvr>
                                      <p:to>
                                        <p:strVal val="visible"/>
                                      </p:to>
                                    </p:set>
                                    <p:anim calcmode="lin" valueType="num">
                                      <p:cBhvr>
                                        <p:cTn id="72" dur="500" fill="hold"/>
                                        <p:tgtEl>
                                          <p:spTgt spid="51"/>
                                        </p:tgtEl>
                                        <p:attrNameLst>
                                          <p:attrName>ppt_w</p:attrName>
                                        </p:attrNameLst>
                                      </p:cBhvr>
                                      <p:tavLst>
                                        <p:tav tm="0">
                                          <p:val>
                                            <p:fltVal val="0"/>
                                          </p:val>
                                        </p:tav>
                                        <p:tav tm="100000">
                                          <p:val>
                                            <p:strVal val="#ppt_w"/>
                                          </p:val>
                                        </p:tav>
                                      </p:tavLst>
                                    </p:anim>
                                    <p:anim calcmode="lin" valueType="num">
                                      <p:cBhvr>
                                        <p:cTn id="73" dur="500" fill="hold"/>
                                        <p:tgtEl>
                                          <p:spTgt spid="51"/>
                                        </p:tgtEl>
                                        <p:attrNameLst>
                                          <p:attrName>ppt_h</p:attrName>
                                        </p:attrNameLst>
                                      </p:cBhvr>
                                      <p:tavLst>
                                        <p:tav tm="0">
                                          <p:val>
                                            <p:fltVal val="0"/>
                                          </p:val>
                                        </p:tav>
                                        <p:tav tm="100000">
                                          <p:val>
                                            <p:strVal val="#ppt_h"/>
                                          </p:val>
                                        </p:tav>
                                      </p:tavLst>
                                    </p:anim>
                                    <p:anim calcmode="lin" valueType="num">
                                      <p:cBhvr>
                                        <p:cTn id="74" dur="500" fill="hold"/>
                                        <p:tgtEl>
                                          <p:spTgt spid="51"/>
                                        </p:tgtEl>
                                        <p:attrNameLst>
                                          <p:attrName>ppt_x</p:attrName>
                                        </p:attrNameLst>
                                      </p:cBhvr>
                                      <p:tavLst>
                                        <p:tav tm="0">
                                          <p:val>
                                            <p:fltVal val="0.5"/>
                                          </p:val>
                                        </p:tav>
                                        <p:tav tm="100000">
                                          <p:val>
                                            <p:strVal val="#ppt_x"/>
                                          </p:val>
                                        </p:tav>
                                      </p:tavLst>
                                    </p:anim>
                                    <p:anim calcmode="lin" valueType="num">
                                      <p:cBhvr>
                                        <p:cTn id="75" dur="500" fill="hold"/>
                                        <p:tgtEl>
                                          <p:spTgt spid="51"/>
                                        </p:tgtEl>
                                        <p:attrNameLst>
                                          <p:attrName>ppt_y</p:attrName>
                                        </p:attrNameLst>
                                      </p:cBhvr>
                                      <p:tavLst>
                                        <p:tav tm="0">
                                          <p:val>
                                            <p:fltVal val="0.5"/>
                                          </p:val>
                                        </p:tav>
                                        <p:tav tm="100000">
                                          <p:val>
                                            <p:strVal val="#ppt_y"/>
                                          </p:val>
                                        </p:tav>
                                      </p:tavLst>
                                    </p:anim>
                                  </p:childTnLst>
                                </p:cTn>
                              </p:par>
                            </p:childTnLst>
                          </p:cTn>
                        </p:par>
                        <p:par>
                          <p:cTn id="76" fill="hold">
                            <p:stCondLst>
                              <p:cond delay="5449"/>
                            </p:stCondLst>
                            <p:childTnLst>
                              <p:par>
                                <p:cTn id="77" presetID="53" presetClass="entr" presetSubtype="16" fill="hold" grpId="0" nodeType="afterEffect">
                                  <p:stCondLst>
                                    <p:cond delay="0"/>
                                  </p:stCondLst>
                                  <p:iterate type="lt">
                                    <p:tmPct val="10000"/>
                                  </p:iterate>
                                  <p:childTnLst>
                                    <p:set>
                                      <p:cBhvr>
                                        <p:cTn id="78" dur="1" fill="hold">
                                          <p:stCondLst>
                                            <p:cond delay="0"/>
                                          </p:stCondLst>
                                        </p:cTn>
                                        <p:tgtEl>
                                          <p:spTgt spid="47"/>
                                        </p:tgtEl>
                                        <p:attrNameLst>
                                          <p:attrName>style.visibility</p:attrName>
                                        </p:attrNameLst>
                                      </p:cBhvr>
                                      <p:to>
                                        <p:strVal val="visible"/>
                                      </p:to>
                                    </p:set>
                                    <p:anim calcmode="lin" valueType="num">
                                      <p:cBhvr>
                                        <p:cTn id="79" dur="100" fill="hold"/>
                                        <p:tgtEl>
                                          <p:spTgt spid="47"/>
                                        </p:tgtEl>
                                        <p:attrNameLst>
                                          <p:attrName>ppt_w</p:attrName>
                                        </p:attrNameLst>
                                      </p:cBhvr>
                                      <p:tavLst>
                                        <p:tav tm="0">
                                          <p:val>
                                            <p:fltVal val="0"/>
                                          </p:val>
                                        </p:tav>
                                        <p:tav tm="100000">
                                          <p:val>
                                            <p:strVal val="#ppt_w"/>
                                          </p:val>
                                        </p:tav>
                                      </p:tavLst>
                                    </p:anim>
                                    <p:anim calcmode="lin" valueType="num">
                                      <p:cBhvr>
                                        <p:cTn id="80" dur="100" fill="hold"/>
                                        <p:tgtEl>
                                          <p:spTgt spid="47"/>
                                        </p:tgtEl>
                                        <p:attrNameLst>
                                          <p:attrName>ppt_h</p:attrName>
                                        </p:attrNameLst>
                                      </p:cBhvr>
                                      <p:tavLst>
                                        <p:tav tm="0">
                                          <p:val>
                                            <p:fltVal val="0"/>
                                          </p:val>
                                        </p:tav>
                                        <p:tav tm="100000">
                                          <p:val>
                                            <p:strVal val="#ppt_h"/>
                                          </p:val>
                                        </p:tav>
                                      </p:tavLst>
                                    </p:anim>
                                    <p:animEffect transition="in" filter="fade">
                                      <p:cBhvr>
                                        <p:cTn id="81" dur="100"/>
                                        <p:tgtEl>
                                          <p:spTgt spid="47"/>
                                        </p:tgtEl>
                                      </p:cBhvr>
                                    </p:animEffect>
                                  </p:childTnLst>
                                </p:cTn>
                              </p:par>
                            </p:childTnLst>
                          </p:cTn>
                        </p:par>
                        <p:par>
                          <p:cTn id="82" fill="hold">
                            <p:stCondLst>
                              <p:cond delay="6050"/>
                            </p:stCondLst>
                            <p:childTnLst>
                              <p:par>
                                <p:cTn id="83" presetID="53" presetClass="entr" presetSubtype="16" fill="hold" grpId="0" nodeType="afterEffect">
                                  <p:stCondLst>
                                    <p:cond delay="0"/>
                                  </p:stCondLst>
                                  <p:childTnLst>
                                    <p:set>
                                      <p:cBhvr>
                                        <p:cTn id="84" dur="1" fill="hold">
                                          <p:stCondLst>
                                            <p:cond delay="0"/>
                                          </p:stCondLst>
                                        </p:cTn>
                                        <p:tgtEl>
                                          <p:spTgt spid="43"/>
                                        </p:tgtEl>
                                        <p:attrNameLst>
                                          <p:attrName>style.visibility</p:attrName>
                                        </p:attrNameLst>
                                      </p:cBhvr>
                                      <p:to>
                                        <p:strVal val="visible"/>
                                      </p:to>
                                    </p:set>
                                    <p:anim calcmode="lin" valueType="num">
                                      <p:cBhvr>
                                        <p:cTn id="85" dur="500" fill="hold"/>
                                        <p:tgtEl>
                                          <p:spTgt spid="43"/>
                                        </p:tgtEl>
                                        <p:attrNameLst>
                                          <p:attrName>ppt_w</p:attrName>
                                        </p:attrNameLst>
                                      </p:cBhvr>
                                      <p:tavLst>
                                        <p:tav tm="0">
                                          <p:val>
                                            <p:fltVal val="0"/>
                                          </p:val>
                                        </p:tav>
                                        <p:tav tm="100000">
                                          <p:val>
                                            <p:strVal val="#ppt_w"/>
                                          </p:val>
                                        </p:tav>
                                      </p:tavLst>
                                    </p:anim>
                                    <p:anim calcmode="lin" valueType="num">
                                      <p:cBhvr>
                                        <p:cTn id="86" dur="500" fill="hold"/>
                                        <p:tgtEl>
                                          <p:spTgt spid="43"/>
                                        </p:tgtEl>
                                        <p:attrNameLst>
                                          <p:attrName>ppt_h</p:attrName>
                                        </p:attrNameLst>
                                      </p:cBhvr>
                                      <p:tavLst>
                                        <p:tav tm="0">
                                          <p:val>
                                            <p:fltVal val="0"/>
                                          </p:val>
                                        </p:tav>
                                        <p:tav tm="100000">
                                          <p:val>
                                            <p:strVal val="#ppt_h"/>
                                          </p:val>
                                        </p:tav>
                                      </p:tavLst>
                                    </p:anim>
                                    <p:animEffect transition="in" filter="fade">
                                      <p:cBhvr>
                                        <p:cTn id="87" dur="500"/>
                                        <p:tgtEl>
                                          <p:spTgt spid="43"/>
                                        </p:tgtEl>
                                      </p:cBhvr>
                                    </p:animEffect>
                                  </p:childTnLst>
                                </p:cTn>
                              </p:par>
                            </p:childTnLst>
                          </p:cTn>
                        </p:par>
                        <p:par>
                          <p:cTn id="88" fill="hold">
                            <p:stCondLst>
                              <p:cond delay="6550"/>
                            </p:stCondLst>
                            <p:childTnLst>
                              <p:par>
                                <p:cTn id="89" presetID="23" presetClass="entr" presetSubtype="528" fill="hold" grpId="0" nodeType="afterEffect">
                                  <p:stCondLst>
                                    <p:cond delay="0"/>
                                  </p:stCondLst>
                                  <p:childTnLst>
                                    <p:set>
                                      <p:cBhvr>
                                        <p:cTn id="90" dur="1" fill="hold">
                                          <p:stCondLst>
                                            <p:cond delay="0"/>
                                          </p:stCondLst>
                                        </p:cTn>
                                        <p:tgtEl>
                                          <p:spTgt spid="53"/>
                                        </p:tgtEl>
                                        <p:attrNameLst>
                                          <p:attrName>style.visibility</p:attrName>
                                        </p:attrNameLst>
                                      </p:cBhvr>
                                      <p:to>
                                        <p:strVal val="visible"/>
                                      </p:to>
                                    </p:set>
                                    <p:anim calcmode="lin" valueType="num">
                                      <p:cBhvr>
                                        <p:cTn id="91" dur="500" fill="hold"/>
                                        <p:tgtEl>
                                          <p:spTgt spid="53"/>
                                        </p:tgtEl>
                                        <p:attrNameLst>
                                          <p:attrName>ppt_w</p:attrName>
                                        </p:attrNameLst>
                                      </p:cBhvr>
                                      <p:tavLst>
                                        <p:tav tm="0">
                                          <p:val>
                                            <p:fltVal val="0"/>
                                          </p:val>
                                        </p:tav>
                                        <p:tav tm="100000">
                                          <p:val>
                                            <p:strVal val="#ppt_w"/>
                                          </p:val>
                                        </p:tav>
                                      </p:tavLst>
                                    </p:anim>
                                    <p:anim calcmode="lin" valueType="num">
                                      <p:cBhvr>
                                        <p:cTn id="92" dur="500" fill="hold"/>
                                        <p:tgtEl>
                                          <p:spTgt spid="53"/>
                                        </p:tgtEl>
                                        <p:attrNameLst>
                                          <p:attrName>ppt_h</p:attrName>
                                        </p:attrNameLst>
                                      </p:cBhvr>
                                      <p:tavLst>
                                        <p:tav tm="0">
                                          <p:val>
                                            <p:fltVal val="0"/>
                                          </p:val>
                                        </p:tav>
                                        <p:tav tm="100000">
                                          <p:val>
                                            <p:strVal val="#ppt_h"/>
                                          </p:val>
                                        </p:tav>
                                      </p:tavLst>
                                    </p:anim>
                                    <p:anim calcmode="lin" valueType="num">
                                      <p:cBhvr>
                                        <p:cTn id="93" dur="500" fill="hold"/>
                                        <p:tgtEl>
                                          <p:spTgt spid="53"/>
                                        </p:tgtEl>
                                        <p:attrNameLst>
                                          <p:attrName>ppt_x</p:attrName>
                                        </p:attrNameLst>
                                      </p:cBhvr>
                                      <p:tavLst>
                                        <p:tav tm="0">
                                          <p:val>
                                            <p:fltVal val="0.5"/>
                                          </p:val>
                                        </p:tav>
                                        <p:tav tm="100000">
                                          <p:val>
                                            <p:strVal val="#ppt_x"/>
                                          </p:val>
                                        </p:tav>
                                      </p:tavLst>
                                    </p:anim>
                                    <p:anim calcmode="lin" valueType="num">
                                      <p:cBhvr>
                                        <p:cTn id="94" dur="500" fill="hold"/>
                                        <p:tgtEl>
                                          <p:spTgt spid="53"/>
                                        </p:tgtEl>
                                        <p:attrNameLst>
                                          <p:attrName>ppt_y</p:attrName>
                                        </p:attrNameLst>
                                      </p:cBhvr>
                                      <p:tavLst>
                                        <p:tav tm="0">
                                          <p:val>
                                            <p:fltVal val="0.5"/>
                                          </p:val>
                                        </p:tav>
                                        <p:tav tm="100000">
                                          <p:val>
                                            <p:strVal val="#ppt_y"/>
                                          </p:val>
                                        </p:tav>
                                      </p:tavLst>
                                    </p:anim>
                                  </p:childTnLst>
                                </p:cTn>
                              </p:par>
                            </p:childTnLst>
                          </p:cTn>
                        </p:par>
                        <p:par>
                          <p:cTn id="95" fill="hold">
                            <p:stCondLst>
                              <p:cond delay="7050"/>
                            </p:stCondLst>
                            <p:childTnLst>
                              <p:par>
                                <p:cTn id="96" presetID="53" presetClass="entr" presetSubtype="16" fill="hold" grpId="0" nodeType="afterEffect">
                                  <p:stCondLst>
                                    <p:cond delay="0"/>
                                  </p:stCondLst>
                                  <p:iterate type="lt">
                                    <p:tmPct val="10000"/>
                                  </p:iterate>
                                  <p:childTnLst>
                                    <p:set>
                                      <p:cBhvr>
                                        <p:cTn id="97" dur="1" fill="hold">
                                          <p:stCondLst>
                                            <p:cond delay="0"/>
                                          </p:stCondLst>
                                        </p:cTn>
                                        <p:tgtEl>
                                          <p:spTgt spid="49"/>
                                        </p:tgtEl>
                                        <p:attrNameLst>
                                          <p:attrName>style.visibility</p:attrName>
                                        </p:attrNameLst>
                                      </p:cBhvr>
                                      <p:to>
                                        <p:strVal val="visible"/>
                                      </p:to>
                                    </p:set>
                                    <p:anim calcmode="lin" valueType="num">
                                      <p:cBhvr>
                                        <p:cTn id="98" dur="100" fill="hold"/>
                                        <p:tgtEl>
                                          <p:spTgt spid="49"/>
                                        </p:tgtEl>
                                        <p:attrNameLst>
                                          <p:attrName>ppt_w</p:attrName>
                                        </p:attrNameLst>
                                      </p:cBhvr>
                                      <p:tavLst>
                                        <p:tav tm="0">
                                          <p:val>
                                            <p:fltVal val="0"/>
                                          </p:val>
                                        </p:tav>
                                        <p:tav tm="100000">
                                          <p:val>
                                            <p:strVal val="#ppt_w"/>
                                          </p:val>
                                        </p:tav>
                                      </p:tavLst>
                                    </p:anim>
                                    <p:anim calcmode="lin" valueType="num">
                                      <p:cBhvr>
                                        <p:cTn id="99" dur="100" fill="hold"/>
                                        <p:tgtEl>
                                          <p:spTgt spid="49"/>
                                        </p:tgtEl>
                                        <p:attrNameLst>
                                          <p:attrName>ppt_h</p:attrName>
                                        </p:attrNameLst>
                                      </p:cBhvr>
                                      <p:tavLst>
                                        <p:tav tm="0">
                                          <p:val>
                                            <p:fltVal val="0"/>
                                          </p:val>
                                        </p:tav>
                                        <p:tav tm="100000">
                                          <p:val>
                                            <p:strVal val="#ppt_h"/>
                                          </p:val>
                                        </p:tav>
                                      </p:tavLst>
                                    </p:anim>
                                    <p:animEffect transition="in" filter="fade">
                                      <p:cBhvr>
                                        <p:cTn id="100" dur="1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2" grpId="0" animBg="1"/>
      <p:bldP spid="43" grpId="0" animBg="1"/>
      <p:bldP spid="44" grpId="0" animBg="1"/>
      <p:bldP spid="45" grpId="0" animBg="1"/>
      <p:bldP spid="46" grpId="0"/>
      <p:bldP spid="47" grpId="0"/>
      <p:bldP spid="48" grpId="0"/>
      <p:bldP spid="49" grpId="0"/>
      <p:bldP spid="50" grpId="0"/>
      <p:bldP spid="51" grpId="0"/>
      <p:bldP spid="52" grpId="0"/>
      <p:bldP spid="5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263353" y="2291536"/>
            <a:ext cx="2534809" cy="923320"/>
          </a:xfrm>
          <a:prstGeom prst="rect">
            <a:avLst/>
          </a:prstGeom>
          <a:noFill/>
        </p:spPr>
        <p:txBody>
          <a:bodyPr wrap="square" lIns="91431" tIns="45715" rIns="91431" bIns="45715" rtlCol="0">
            <a:spAutoFit/>
          </a:bodyPr>
          <a:lstStyle/>
          <a:p>
            <a:pPr algn="just">
              <a:lnSpc>
                <a:spcPct val="15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a:t>
            </a:r>
          </a:p>
        </p:txBody>
      </p:sp>
      <p:sp>
        <p:nvSpPr>
          <p:cNvPr id="23" name="文本框 22"/>
          <p:cNvSpPr txBox="1"/>
          <p:nvPr/>
        </p:nvSpPr>
        <p:spPr>
          <a:xfrm>
            <a:off x="263352" y="1854629"/>
            <a:ext cx="2244168" cy="452421"/>
          </a:xfrm>
          <a:prstGeom prst="rect">
            <a:avLst/>
          </a:prstGeom>
          <a:noFill/>
        </p:spPr>
        <p:txBody>
          <a:bodyPr wrap="square" lIns="91431" tIns="45715" rIns="91431" bIns="45715" rtlCol="0">
            <a:spAutoFit/>
          </a:bodyPr>
          <a:lstStyle/>
          <a:p>
            <a:pPr>
              <a:lnSpc>
                <a:spcPct val="130000"/>
              </a:lnSpc>
            </a:pPr>
            <a:r>
              <a:rPr lang="zh-CN" altLang="en-US" dirty="0">
                <a:latin typeface="微软雅黑" panose="020B0503020204020204" pitchFamily="34" charset="-122"/>
                <a:ea typeface="微软雅黑" panose="020B0503020204020204" pitchFamily="34" charset="-122"/>
              </a:rPr>
              <a:t>点击输入标题</a:t>
            </a:r>
            <a:endParaRPr lang="zh-CN" altLang="en-US" sz="2400" dirty="0">
              <a:latin typeface="微软雅黑" panose="020B0503020204020204" pitchFamily="34" charset="-122"/>
              <a:ea typeface="微软雅黑" panose="020B0503020204020204" pitchFamily="34" charset="-122"/>
            </a:endParaRPr>
          </a:p>
        </p:txBody>
      </p:sp>
      <p:sp>
        <p:nvSpPr>
          <p:cNvPr id="24" name="文本框 23"/>
          <p:cNvSpPr txBox="1"/>
          <p:nvPr/>
        </p:nvSpPr>
        <p:spPr>
          <a:xfrm>
            <a:off x="1631548" y="4267007"/>
            <a:ext cx="2592245" cy="923320"/>
          </a:xfrm>
          <a:prstGeom prst="rect">
            <a:avLst/>
          </a:prstGeom>
          <a:noFill/>
        </p:spPr>
        <p:txBody>
          <a:bodyPr wrap="square" lIns="91431" tIns="45715" rIns="91431" bIns="45715" rtlCol="0">
            <a:spAutoFit/>
          </a:bodyPr>
          <a:lstStyle/>
          <a:p>
            <a:pPr algn="just">
              <a:lnSpc>
                <a:spcPct val="15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a:t>
            </a:r>
          </a:p>
        </p:txBody>
      </p:sp>
      <p:sp>
        <p:nvSpPr>
          <p:cNvPr id="25" name="文本框 24"/>
          <p:cNvSpPr txBox="1"/>
          <p:nvPr/>
        </p:nvSpPr>
        <p:spPr>
          <a:xfrm>
            <a:off x="1631547" y="3878081"/>
            <a:ext cx="2244168" cy="452421"/>
          </a:xfrm>
          <a:prstGeom prst="rect">
            <a:avLst/>
          </a:prstGeom>
          <a:noFill/>
        </p:spPr>
        <p:txBody>
          <a:bodyPr wrap="square" lIns="91431" tIns="45715" rIns="91431" bIns="45715" rtlCol="0">
            <a:spAutoFit/>
          </a:bodyPr>
          <a:lstStyle/>
          <a:p>
            <a:pPr>
              <a:lnSpc>
                <a:spcPct val="130000"/>
              </a:lnSpc>
            </a:pPr>
            <a:r>
              <a:rPr lang="zh-CN" altLang="en-US" dirty="0">
                <a:latin typeface="微软雅黑" panose="020B0503020204020204" pitchFamily="34" charset="-122"/>
                <a:ea typeface="微软雅黑" panose="020B0503020204020204" pitchFamily="34" charset="-122"/>
              </a:rPr>
              <a:t>点击输入标题</a:t>
            </a:r>
          </a:p>
        </p:txBody>
      </p:sp>
      <p:sp>
        <p:nvSpPr>
          <p:cNvPr id="26" name="文本框 25"/>
          <p:cNvSpPr txBox="1"/>
          <p:nvPr/>
        </p:nvSpPr>
        <p:spPr>
          <a:xfrm>
            <a:off x="8011271" y="1988840"/>
            <a:ext cx="2592245" cy="923320"/>
          </a:xfrm>
          <a:prstGeom prst="rect">
            <a:avLst/>
          </a:prstGeom>
          <a:noFill/>
        </p:spPr>
        <p:txBody>
          <a:bodyPr wrap="square" lIns="91431" tIns="45715" rIns="91431" bIns="45715" rtlCol="0">
            <a:spAutoFit/>
          </a:bodyPr>
          <a:lstStyle/>
          <a:p>
            <a:pPr algn="just">
              <a:lnSpc>
                <a:spcPct val="15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a:t>
            </a:r>
          </a:p>
        </p:txBody>
      </p:sp>
      <p:sp>
        <p:nvSpPr>
          <p:cNvPr id="27" name="文本框 26"/>
          <p:cNvSpPr txBox="1"/>
          <p:nvPr/>
        </p:nvSpPr>
        <p:spPr>
          <a:xfrm>
            <a:off x="8009769" y="1597689"/>
            <a:ext cx="2244168" cy="452421"/>
          </a:xfrm>
          <a:prstGeom prst="rect">
            <a:avLst/>
          </a:prstGeom>
          <a:noFill/>
        </p:spPr>
        <p:txBody>
          <a:bodyPr wrap="square" lIns="91431" tIns="45715" rIns="91431" bIns="45715" rtlCol="0">
            <a:spAutoFit/>
          </a:bodyPr>
          <a:lstStyle/>
          <a:p>
            <a:pPr>
              <a:lnSpc>
                <a:spcPct val="130000"/>
              </a:lnSpc>
            </a:pPr>
            <a:r>
              <a:rPr lang="zh-CN" altLang="en-US" dirty="0">
                <a:latin typeface="微软雅黑" panose="020B0503020204020204" pitchFamily="34" charset="-122"/>
                <a:ea typeface="微软雅黑" panose="020B0503020204020204" pitchFamily="34" charset="-122"/>
              </a:rPr>
              <a:t>点击输入标题</a:t>
            </a:r>
          </a:p>
        </p:txBody>
      </p:sp>
      <p:sp>
        <p:nvSpPr>
          <p:cNvPr id="28" name="文本框 27"/>
          <p:cNvSpPr txBox="1"/>
          <p:nvPr/>
        </p:nvSpPr>
        <p:spPr>
          <a:xfrm>
            <a:off x="9192388" y="4025914"/>
            <a:ext cx="2592245" cy="923320"/>
          </a:xfrm>
          <a:prstGeom prst="rect">
            <a:avLst/>
          </a:prstGeom>
          <a:noFill/>
        </p:spPr>
        <p:txBody>
          <a:bodyPr wrap="square" lIns="91431" tIns="45715" rIns="91431" bIns="45715" rtlCol="0">
            <a:spAutoFit/>
          </a:bodyPr>
          <a:lstStyle/>
          <a:p>
            <a:pPr algn="just">
              <a:lnSpc>
                <a:spcPct val="15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a:t>
            </a:r>
          </a:p>
        </p:txBody>
      </p:sp>
      <p:sp>
        <p:nvSpPr>
          <p:cNvPr id="29" name="文本框 28"/>
          <p:cNvSpPr txBox="1"/>
          <p:nvPr/>
        </p:nvSpPr>
        <p:spPr>
          <a:xfrm>
            <a:off x="9190886" y="3634762"/>
            <a:ext cx="2244168" cy="452421"/>
          </a:xfrm>
          <a:prstGeom prst="rect">
            <a:avLst/>
          </a:prstGeom>
          <a:noFill/>
        </p:spPr>
        <p:txBody>
          <a:bodyPr wrap="square" lIns="91431" tIns="45715" rIns="91431" bIns="45715" rtlCol="0">
            <a:spAutoFit/>
          </a:bodyPr>
          <a:lstStyle/>
          <a:p>
            <a:pPr>
              <a:lnSpc>
                <a:spcPct val="130000"/>
              </a:lnSpc>
            </a:pPr>
            <a:r>
              <a:rPr lang="zh-CN" altLang="en-US" dirty="0">
                <a:latin typeface="微软雅黑" panose="020B0503020204020204" pitchFamily="34" charset="-122"/>
                <a:ea typeface="微软雅黑" panose="020B0503020204020204" pitchFamily="34" charset="-122"/>
              </a:rPr>
              <a:t>点击输入标题</a:t>
            </a:r>
          </a:p>
        </p:txBody>
      </p:sp>
      <p:grpSp>
        <p:nvGrpSpPr>
          <p:cNvPr id="31" name="组合 30"/>
          <p:cNvGrpSpPr/>
          <p:nvPr/>
        </p:nvGrpSpPr>
        <p:grpSpPr>
          <a:xfrm>
            <a:off x="3113612" y="1420748"/>
            <a:ext cx="2840088" cy="3301805"/>
            <a:chOff x="1982184" y="1414909"/>
            <a:chExt cx="1114132" cy="1295559"/>
          </a:xfrm>
        </p:grpSpPr>
        <p:grpSp>
          <p:nvGrpSpPr>
            <p:cNvPr id="32" name="组合 31"/>
            <p:cNvGrpSpPr/>
            <p:nvPr/>
          </p:nvGrpSpPr>
          <p:grpSpPr>
            <a:xfrm>
              <a:off x="1982184" y="1414909"/>
              <a:ext cx="1114132" cy="1295559"/>
              <a:chOff x="3295850" y="2065378"/>
              <a:chExt cx="3592273" cy="4177307"/>
            </a:xfrm>
          </p:grpSpPr>
          <p:sp>
            <p:nvSpPr>
              <p:cNvPr id="34" name="圆角矩形 33"/>
              <p:cNvSpPr/>
              <p:nvPr/>
            </p:nvSpPr>
            <p:spPr>
              <a:xfrm rot="2760000">
                <a:off x="3283361" y="2637923"/>
                <a:ext cx="4177307" cy="3032217"/>
              </a:xfrm>
              <a:prstGeom prst="roundRect">
                <a:avLst>
                  <a:gd name="adj" fmla="val 47577"/>
                </a:avLst>
              </a:prstGeom>
              <a:gradFill>
                <a:gsLst>
                  <a:gs pos="0">
                    <a:schemeClr val="tx1">
                      <a:alpha val="28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2"/>
                  </a:solidFill>
                </a:endParaRPr>
              </a:p>
            </p:txBody>
          </p:sp>
          <p:sp>
            <p:nvSpPr>
              <p:cNvPr id="35" name="Freeform 5"/>
              <p:cNvSpPr/>
              <p:nvPr/>
            </p:nvSpPr>
            <p:spPr bwMode="auto">
              <a:xfrm rot="10800000">
                <a:off x="3295850" y="2263222"/>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sz="2100">
                  <a:solidFill>
                    <a:schemeClr val="tx2"/>
                  </a:solidFill>
                </a:endParaRPr>
              </a:p>
            </p:txBody>
          </p:sp>
          <p:sp>
            <p:nvSpPr>
              <p:cNvPr id="37"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sz="2100">
                  <a:solidFill>
                    <a:schemeClr val="tx2"/>
                  </a:solidFill>
                </a:endParaRPr>
              </a:p>
            </p:txBody>
          </p:sp>
        </p:grpSp>
        <p:sp>
          <p:nvSpPr>
            <p:cNvPr id="33" name="文本框 88"/>
            <p:cNvSpPr txBox="1"/>
            <p:nvPr/>
          </p:nvSpPr>
          <p:spPr>
            <a:xfrm>
              <a:off x="1985191" y="1619094"/>
              <a:ext cx="876300" cy="370346"/>
            </a:xfrm>
            <a:prstGeom prst="rect">
              <a:avLst/>
            </a:prstGeom>
            <a:noFill/>
          </p:spPr>
          <p:txBody>
            <a:bodyPr wrap="square" rtlCol="0">
              <a:spAutoFit/>
            </a:bodyPr>
            <a:lstStyle/>
            <a:p>
              <a:pPr algn="ctr"/>
              <a:r>
                <a:rPr lang="en-US" altLang="zh-CN" sz="5300" dirty="0">
                  <a:solidFill>
                    <a:schemeClr val="tx2"/>
                  </a:solidFill>
                  <a:latin typeface="Impact" panose="020B0806030902050204" pitchFamily="34" charset="0"/>
                </a:rPr>
                <a:t>15%</a:t>
              </a:r>
              <a:endParaRPr lang="zh-CN" altLang="en-US" sz="5300" dirty="0">
                <a:solidFill>
                  <a:schemeClr val="tx2"/>
                </a:solidFill>
                <a:latin typeface="Impact" panose="020B0806030902050204" pitchFamily="34" charset="0"/>
              </a:endParaRPr>
            </a:p>
          </p:txBody>
        </p:sp>
      </p:grpSp>
      <p:grpSp>
        <p:nvGrpSpPr>
          <p:cNvPr id="38" name="组合 37"/>
          <p:cNvGrpSpPr/>
          <p:nvPr/>
        </p:nvGrpSpPr>
        <p:grpSpPr>
          <a:xfrm>
            <a:off x="4350217" y="3198315"/>
            <a:ext cx="2840088" cy="3301805"/>
            <a:chOff x="1982184" y="1414909"/>
            <a:chExt cx="1114132" cy="1295559"/>
          </a:xfrm>
        </p:grpSpPr>
        <p:grpSp>
          <p:nvGrpSpPr>
            <p:cNvPr id="39" name="组合 38"/>
            <p:cNvGrpSpPr/>
            <p:nvPr/>
          </p:nvGrpSpPr>
          <p:grpSpPr>
            <a:xfrm>
              <a:off x="1982184" y="1414909"/>
              <a:ext cx="1114132" cy="1295559"/>
              <a:chOff x="3295850" y="2065378"/>
              <a:chExt cx="3592273" cy="4177307"/>
            </a:xfrm>
          </p:grpSpPr>
          <p:sp>
            <p:nvSpPr>
              <p:cNvPr id="41" name="圆角矩形 40"/>
              <p:cNvSpPr/>
              <p:nvPr/>
            </p:nvSpPr>
            <p:spPr>
              <a:xfrm rot="2760000">
                <a:off x="3283361" y="2637923"/>
                <a:ext cx="4177307" cy="3032217"/>
              </a:xfrm>
              <a:prstGeom prst="roundRect">
                <a:avLst>
                  <a:gd name="adj" fmla="val 47577"/>
                </a:avLst>
              </a:prstGeom>
              <a:gradFill>
                <a:gsLst>
                  <a:gs pos="0">
                    <a:schemeClr val="tx1">
                      <a:alpha val="28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accent2"/>
                  </a:solidFill>
                </a:endParaRPr>
              </a:p>
            </p:txBody>
          </p:sp>
          <p:sp>
            <p:nvSpPr>
              <p:cNvPr id="42" name="Freeform 5"/>
              <p:cNvSpPr/>
              <p:nvPr/>
            </p:nvSpPr>
            <p:spPr bwMode="auto">
              <a:xfrm rot="10800000">
                <a:off x="3295850" y="2263220"/>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sz="2100">
                  <a:solidFill>
                    <a:schemeClr val="accent2"/>
                  </a:solidFill>
                </a:endParaRPr>
              </a:p>
            </p:txBody>
          </p:sp>
          <p:sp>
            <p:nvSpPr>
              <p:cNvPr id="43"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sz="2100">
                  <a:solidFill>
                    <a:schemeClr val="accent2"/>
                  </a:solidFill>
                </a:endParaRPr>
              </a:p>
            </p:txBody>
          </p:sp>
        </p:grpSp>
        <p:sp>
          <p:nvSpPr>
            <p:cNvPr id="40" name="文本框 88"/>
            <p:cNvSpPr txBox="1"/>
            <p:nvPr/>
          </p:nvSpPr>
          <p:spPr>
            <a:xfrm>
              <a:off x="1985191" y="1619094"/>
              <a:ext cx="876300" cy="370346"/>
            </a:xfrm>
            <a:prstGeom prst="rect">
              <a:avLst/>
            </a:prstGeom>
            <a:noFill/>
          </p:spPr>
          <p:txBody>
            <a:bodyPr wrap="square" rtlCol="0">
              <a:spAutoFit/>
            </a:bodyPr>
            <a:lstStyle/>
            <a:p>
              <a:pPr algn="ctr"/>
              <a:r>
                <a:rPr lang="en-US" altLang="zh-CN" sz="5300" dirty="0">
                  <a:solidFill>
                    <a:schemeClr val="accent2"/>
                  </a:solidFill>
                  <a:latin typeface="Impact" panose="020B0806030902050204" pitchFamily="34" charset="0"/>
                </a:rPr>
                <a:t>25%</a:t>
              </a:r>
              <a:endParaRPr lang="zh-CN" altLang="en-US" sz="5300" dirty="0">
                <a:solidFill>
                  <a:schemeClr val="accent2"/>
                </a:solidFill>
                <a:latin typeface="Impact" panose="020B0806030902050204" pitchFamily="34" charset="0"/>
              </a:endParaRPr>
            </a:p>
          </p:txBody>
        </p:sp>
      </p:grpSp>
      <p:grpSp>
        <p:nvGrpSpPr>
          <p:cNvPr id="44" name="组合 43"/>
          <p:cNvGrpSpPr/>
          <p:nvPr/>
        </p:nvGrpSpPr>
        <p:grpSpPr>
          <a:xfrm>
            <a:off x="5675806" y="1371564"/>
            <a:ext cx="2840088" cy="3301805"/>
            <a:chOff x="1982184" y="1414909"/>
            <a:chExt cx="1114132" cy="1295559"/>
          </a:xfrm>
        </p:grpSpPr>
        <p:grpSp>
          <p:nvGrpSpPr>
            <p:cNvPr id="45" name="组合 44"/>
            <p:cNvGrpSpPr/>
            <p:nvPr/>
          </p:nvGrpSpPr>
          <p:grpSpPr>
            <a:xfrm>
              <a:off x="1982184" y="1414909"/>
              <a:ext cx="1114132" cy="1295559"/>
              <a:chOff x="3295850" y="2065378"/>
              <a:chExt cx="3592273" cy="4177307"/>
            </a:xfrm>
          </p:grpSpPr>
          <p:sp>
            <p:nvSpPr>
              <p:cNvPr id="47" name="圆角矩形 46"/>
              <p:cNvSpPr/>
              <p:nvPr/>
            </p:nvSpPr>
            <p:spPr>
              <a:xfrm rot="2760000">
                <a:off x="3283361" y="2637923"/>
                <a:ext cx="4177307" cy="3032217"/>
              </a:xfrm>
              <a:prstGeom prst="roundRect">
                <a:avLst>
                  <a:gd name="adj" fmla="val 47577"/>
                </a:avLst>
              </a:prstGeom>
              <a:gradFill>
                <a:gsLst>
                  <a:gs pos="0">
                    <a:schemeClr val="tx1">
                      <a:alpha val="28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accent2"/>
                  </a:solidFill>
                </a:endParaRPr>
              </a:p>
            </p:txBody>
          </p:sp>
          <p:sp>
            <p:nvSpPr>
              <p:cNvPr id="48" name="Freeform 5"/>
              <p:cNvSpPr/>
              <p:nvPr/>
            </p:nvSpPr>
            <p:spPr bwMode="auto">
              <a:xfrm rot="10800000">
                <a:off x="3295850" y="2263220"/>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sz="2100">
                  <a:solidFill>
                    <a:schemeClr val="accent2"/>
                  </a:solidFill>
                </a:endParaRPr>
              </a:p>
            </p:txBody>
          </p:sp>
          <p:sp>
            <p:nvSpPr>
              <p:cNvPr id="49"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sz="2100">
                  <a:solidFill>
                    <a:schemeClr val="accent2"/>
                  </a:solidFill>
                </a:endParaRPr>
              </a:p>
            </p:txBody>
          </p:sp>
        </p:grpSp>
        <p:sp>
          <p:nvSpPr>
            <p:cNvPr id="46" name="文本框 88"/>
            <p:cNvSpPr txBox="1"/>
            <p:nvPr/>
          </p:nvSpPr>
          <p:spPr>
            <a:xfrm>
              <a:off x="1985191" y="1619094"/>
              <a:ext cx="876300" cy="370346"/>
            </a:xfrm>
            <a:prstGeom prst="rect">
              <a:avLst/>
            </a:prstGeom>
            <a:noFill/>
          </p:spPr>
          <p:txBody>
            <a:bodyPr wrap="square" rtlCol="0">
              <a:spAutoFit/>
            </a:bodyPr>
            <a:lstStyle/>
            <a:p>
              <a:pPr algn="ctr"/>
              <a:r>
                <a:rPr lang="en-US" altLang="zh-CN" sz="5300" dirty="0">
                  <a:solidFill>
                    <a:schemeClr val="accent2"/>
                  </a:solidFill>
                  <a:latin typeface="Impact" panose="020B0806030902050204" pitchFamily="34" charset="0"/>
                </a:rPr>
                <a:t>45%</a:t>
              </a:r>
              <a:endParaRPr lang="zh-CN" altLang="en-US" sz="5300" dirty="0">
                <a:solidFill>
                  <a:schemeClr val="accent2"/>
                </a:solidFill>
                <a:latin typeface="Impact" panose="020B0806030902050204" pitchFamily="34" charset="0"/>
              </a:endParaRPr>
            </a:p>
          </p:txBody>
        </p:sp>
      </p:grpSp>
      <p:grpSp>
        <p:nvGrpSpPr>
          <p:cNvPr id="56" name="组合 55"/>
          <p:cNvGrpSpPr/>
          <p:nvPr/>
        </p:nvGrpSpPr>
        <p:grpSpPr>
          <a:xfrm>
            <a:off x="6813378" y="3223540"/>
            <a:ext cx="2911905" cy="3301805"/>
            <a:chOff x="1954011" y="1414909"/>
            <a:chExt cx="1142305" cy="1295559"/>
          </a:xfrm>
        </p:grpSpPr>
        <p:grpSp>
          <p:nvGrpSpPr>
            <p:cNvPr id="57" name="组合 56"/>
            <p:cNvGrpSpPr/>
            <p:nvPr/>
          </p:nvGrpSpPr>
          <p:grpSpPr>
            <a:xfrm>
              <a:off x="1982184" y="1414909"/>
              <a:ext cx="1114132" cy="1295559"/>
              <a:chOff x="3295850" y="2065378"/>
              <a:chExt cx="3592273" cy="4177307"/>
            </a:xfrm>
          </p:grpSpPr>
          <p:sp>
            <p:nvSpPr>
              <p:cNvPr id="59" name="圆角矩形 58"/>
              <p:cNvSpPr/>
              <p:nvPr/>
            </p:nvSpPr>
            <p:spPr>
              <a:xfrm rot="2760000">
                <a:off x="3283361" y="2637923"/>
                <a:ext cx="4177307" cy="3032217"/>
              </a:xfrm>
              <a:prstGeom prst="roundRect">
                <a:avLst>
                  <a:gd name="adj" fmla="val 47577"/>
                </a:avLst>
              </a:prstGeom>
              <a:gradFill>
                <a:gsLst>
                  <a:gs pos="0">
                    <a:schemeClr val="tx1">
                      <a:alpha val="28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2"/>
                  </a:solidFill>
                </a:endParaRPr>
              </a:p>
            </p:txBody>
          </p:sp>
          <p:sp>
            <p:nvSpPr>
              <p:cNvPr id="60" name="Freeform 5"/>
              <p:cNvSpPr/>
              <p:nvPr/>
            </p:nvSpPr>
            <p:spPr bwMode="auto">
              <a:xfrm rot="10800000">
                <a:off x="3295850" y="2263220"/>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sz="2100">
                  <a:solidFill>
                    <a:schemeClr val="tx2"/>
                  </a:solidFill>
                </a:endParaRPr>
              </a:p>
            </p:txBody>
          </p:sp>
          <p:sp>
            <p:nvSpPr>
              <p:cNvPr id="61"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sz="2100">
                  <a:solidFill>
                    <a:schemeClr val="tx2"/>
                  </a:solidFill>
                </a:endParaRPr>
              </a:p>
            </p:txBody>
          </p:sp>
        </p:grpSp>
        <p:sp>
          <p:nvSpPr>
            <p:cNvPr id="58" name="文本框 88"/>
            <p:cNvSpPr txBox="1"/>
            <p:nvPr/>
          </p:nvSpPr>
          <p:spPr>
            <a:xfrm>
              <a:off x="1954011" y="1619094"/>
              <a:ext cx="876300" cy="277760"/>
            </a:xfrm>
            <a:prstGeom prst="rect">
              <a:avLst/>
            </a:prstGeom>
            <a:noFill/>
          </p:spPr>
          <p:txBody>
            <a:bodyPr wrap="square" rtlCol="0">
              <a:spAutoFit/>
            </a:bodyPr>
            <a:lstStyle>
              <a:defPPr>
                <a:defRPr lang="zh-CN"/>
              </a:defPPr>
              <a:lvl1pPr algn="ctr">
                <a:defRPr sz="4000">
                  <a:solidFill>
                    <a:schemeClr val="accent1"/>
                  </a:solidFill>
                  <a:latin typeface="Impact" panose="020B0806030902050204" pitchFamily="34" charset="0"/>
                </a:defRPr>
              </a:lvl1pPr>
            </a:lstStyle>
            <a:p>
              <a:r>
                <a:rPr lang="en-US" altLang="zh-CN" dirty="0">
                  <a:solidFill>
                    <a:schemeClr val="tx2"/>
                  </a:solidFill>
                </a:rPr>
                <a:t>55%</a:t>
              </a:r>
              <a:endParaRPr lang="zh-CN" altLang="en-US" dirty="0">
                <a:solidFill>
                  <a:schemeClr val="tx2"/>
                </a:solidFill>
              </a:endParaRPr>
            </a:p>
          </p:txBody>
        </p:sp>
      </p:grpSp>
      <p:sp>
        <p:nvSpPr>
          <p:cNvPr id="2" name="标题 1"/>
          <p:cNvSpPr>
            <a:spLocks noGrp="1"/>
          </p:cNvSpPr>
          <p:nvPr>
            <p:ph type="title"/>
          </p:nvPr>
        </p:nvSpPr>
        <p:spPr>
          <a:prstGeom prst="rect">
            <a:avLst/>
          </a:prstGeom>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childTnLst>
                                </p:cTn>
                              </p:par>
                              <p:par>
                                <p:cTn id="8" presetID="42" presetClass="path" presetSubtype="0" accel="50000" decel="50000" fill="hold" nodeType="withEffect">
                                  <p:stCondLst>
                                    <p:cond delay="0"/>
                                  </p:stCondLst>
                                  <p:childTnLst>
                                    <p:animMotion origin="layout" path="M -0.05859 0.24167 L -1.25E-6 -4.44444E-6 " pathEditMode="relative" rAng="0" ptsTypes="AA">
                                      <p:cBhvr>
                                        <p:cTn id="9" dur="1000" fill="hold"/>
                                        <p:tgtEl>
                                          <p:spTgt spid="31"/>
                                        </p:tgtEl>
                                        <p:attrNameLst>
                                          <p:attrName>ppt_x</p:attrName>
                                          <p:attrName>ppt_y</p:attrName>
                                        </p:attrNameLst>
                                      </p:cBhvr>
                                      <p:rCtr x="2930" y="-12083"/>
                                    </p:animMotion>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1000"/>
                                        <p:tgtEl>
                                          <p:spTgt spid="38"/>
                                        </p:tgtEl>
                                      </p:cBhvr>
                                    </p:animEffect>
                                  </p:childTnLst>
                                </p:cTn>
                              </p:par>
                              <p:par>
                                <p:cTn id="14" presetID="42" presetClass="path" presetSubtype="0" accel="50000" decel="50000" fill="hold" nodeType="withEffect">
                                  <p:stCondLst>
                                    <p:cond delay="0"/>
                                  </p:stCondLst>
                                  <p:childTnLst>
                                    <p:animMotion origin="layout" path="M -0.05859 0.24167 L -1.25E-6 -4.44444E-6 " pathEditMode="relative" rAng="0" ptsTypes="AA">
                                      <p:cBhvr>
                                        <p:cTn id="15" dur="1000" fill="hold"/>
                                        <p:tgtEl>
                                          <p:spTgt spid="38"/>
                                        </p:tgtEl>
                                        <p:attrNameLst>
                                          <p:attrName>ppt_x</p:attrName>
                                          <p:attrName>ppt_y</p:attrName>
                                        </p:attrNameLst>
                                      </p:cBhvr>
                                      <p:rCtr x="2930" y="-12083"/>
                                    </p:animMotion>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1000"/>
                                        <p:tgtEl>
                                          <p:spTgt spid="44"/>
                                        </p:tgtEl>
                                      </p:cBhvr>
                                    </p:animEffect>
                                  </p:childTnLst>
                                </p:cTn>
                              </p:par>
                              <p:par>
                                <p:cTn id="20" presetID="42" presetClass="path" presetSubtype="0" accel="50000" decel="50000" fill="hold" nodeType="withEffect">
                                  <p:stCondLst>
                                    <p:cond delay="0"/>
                                  </p:stCondLst>
                                  <p:childTnLst>
                                    <p:animMotion origin="layout" path="M -0.05859 0.24167 L -1.25E-6 -4.44444E-6 " pathEditMode="relative" rAng="0" ptsTypes="AA">
                                      <p:cBhvr>
                                        <p:cTn id="21" dur="1000" fill="hold"/>
                                        <p:tgtEl>
                                          <p:spTgt spid="44"/>
                                        </p:tgtEl>
                                        <p:attrNameLst>
                                          <p:attrName>ppt_x</p:attrName>
                                          <p:attrName>ppt_y</p:attrName>
                                        </p:attrNameLst>
                                      </p:cBhvr>
                                      <p:rCtr x="2930" y="-12083"/>
                                    </p:animMotion>
                                  </p:childTnLst>
                                </p:cTn>
                              </p:par>
                            </p:childTnLst>
                          </p:cTn>
                        </p:par>
                        <p:par>
                          <p:cTn id="22" fill="hold">
                            <p:stCondLst>
                              <p:cond delay="3000"/>
                            </p:stCondLst>
                            <p:childTnLst>
                              <p:par>
                                <p:cTn id="23" presetID="10" presetClass="entr" presetSubtype="0" fill="hold" nodeType="after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fade">
                                      <p:cBhvr>
                                        <p:cTn id="25" dur="1000"/>
                                        <p:tgtEl>
                                          <p:spTgt spid="56"/>
                                        </p:tgtEl>
                                      </p:cBhvr>
                                    </p:animEffect>
                                  </p:childTnLst>
                                </p:cTn>
                              </p:par>
                              <p:par>
                                <p:cTn id="26" presetID="42" presetClass="path" presetSubtype="0" accel="50000" decel="50000" fill="hold" nodeType="withEffect">
                                  <p:stCondLst>
                                    <p:cond delay="0"/>
                                  </p:stCondLst>
                                  <p:childTnLst>
                                    <p:animMotion origin="layout" path="M -0.05859 0.24167 L -1.25E-6 -4.44444E-6 " pathEditMode="relative" rAng="0" ptsTypes="AA">
                                      <p:cBhvr>
                                        <p:cTn id="27" dur="1000" fill="hold"/>
                                        <p:tgtEl>
                                          <p:spTgt spid="56"/>
                                        </p:tgtEl>
                                        <p:attrNameLst>
                                          <p:attrName>ppt_x</p:attrName>
                                          <p:attrName>ppt_y</p:attrName>
                                        </p:attrNameLst>
                                      </p:cBhvr>
                                      <p:rCtr x="2930" y="-12083"/>
                                    </p:animMotion>
                                  </p:childTnLst>
                                </p:cTn>
                              </p:par>
                              <p:par>
                                <p:cTn id="28" presetID="2" presetClass="entr" presetSubtype="2" fill="hold" grpId="0" nodeType="withEffect">
                                  <p:stCondLst>
                                    <p:cond delay="190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fill="hold"/>
                                        <p:tgtEl>
                                          <p:spTgt spid="23"/>
                                        </p:tgtEl>
                                        <p:attrNameLst>
                                          <p:attrName>ppt_x</p:attrName>
                                        </p:attrNameLst>
                                      </p:cBhvr>
                                      <p:tavLst>
                                        <p:tav tm="0">
                                          <p:val>
                                            <p:strVal val="1+#ppt_w/2"/>
                                          </p:val>
                                        </p:tav>
                                        <p:tav tm="100000">
                                          <p:val>
                                            <p:strVal val="#ppt_x"/>
                                          </p:val>
                                        </p:tav>
                                      </p:tavLst>
                                    </p:anim>
                                    <p:anim calcmode="lin" valueType="num">
                                      <p:cBhvr additive="base">
                                        <p:cTn id="31" dur="500" fill="hold"/>
                                        <p:tgtEl>
                                          <p:spTgt spid="23"/>
                                        </p:tgtEl>
                                        <p:attrNameLst>
                                          <p:attrName>ppt_y</p:attrName>
                                        </p:attrNameLst>
                                      </p:cBhvr>
                                      <p:tavLst>
                                        <p:tav tm="0">
                                          <p:val>
                                            <p:strVal val="#ppt_y"/>
                                          </p:val>
                                        </p:tav>
                                        <p:tav tm="100000">
                                          <p:val>
                                            <p:strVal val="#ppt_y"/>
                                          </p:val>
                                        </p:tav>
                                      </p:tavLst>
                                    </p:anim>
                                  </p:childTnLst>
                                </p:cTn>
                              </p:par>
                              <p:par>
                                <p:cTn id="32" presetID="12" presetClass="entr" presetSubtype="8" fill="hold" grpId="0" nodeType="withEffect">
                                  <p:stCondLst>
                                    <p:cond delay="0"/>
                                  </p:stCondLst>
                                  <p:iterate type="lt">
                                    <p:tmPct val="10000"/>
                                  </p:iterate>
                                  <p:childTnLst>
                                    <p:set>
                                      <p:cBhvr>
                                        <p:cTn id="33" dur="1" fill="hold">
                                          <p:stCondLst>
                                            <p:cond delay="0"/>
                                          </p:stCondLst>
                                        </p:cTn>
                                        <p:tgtEl>
                                          <p:spTgt spid="22"/>
                                        </p:tgtEl>
                                        <p:attrNameLst>
                                          <p:attrName>style.visibility</p:attrName>
                                        </p:attrNameLst>
                                      </p:cBhvr>
                                      <p:to>
                                        <p:strVal val="visible"/>
                                      </p:to>
                                    </p:set>
                                    <p:anim calcmode="lin" valueType="num">
                                      <p:cBhvr additive="base">
                                        <p:cTn id="34" dur="500"/>
                                        <p:tgtEl>
                                          <p:spTgt spid="22"/>
                                        </p:tgtEl>
                                        <p:attrNameLst>
                                          <p:attrName>ppt_x</p:attrName>
                                        </p:attrNameLst>
                                      </p:cBhvr>
                                      <p:tavLst>
                                        <p:tav tm="0">
                                          <p:val>
                                            <p:strVal val="#ppt_x-#ppt_w*1.125000"/>
                                          </p:val>
                                        </p:tav>
                                        <p:tav tm="100000">
                                          <p:val>
                                            <p:strVal val="#ppt_x"/>
                                          </p:val>
                                        </p:tav>
                                      </p:tavLst>
                                    </p:anim>
                                    <p:animEffect transition="in" filter="wipe(right)">
                                      <p:cBhvr>
                                        <p:cTn id="35" dur="500"/>
                                        <p:tgtEl>
                                          <p:spTgt spid="22"/>
                                        </p:tgtEl>
                                      </p:cBhvr>
                                    </p:animEffect>
                                  </p:childTnLst>
                                </p:cTn>
                              </p:par>
                              <p:par>
                                <p:cTn id="36" presetID="31" presetClass="entr" presetSubtype="0" fill="hold" grpId="1" nodeType="withEffect">
                                  <p:stCondLst>
                                    <p:cond delay="0"/>
                                  </p:stCondLst>
                                  <p:iterate type="lt">
                                    <p:tmPct val="10000"/>
                                  </p:iterate>
                                  <p:childTnLst>
                                    <p:set>
                                      <p:cBhvr>
                                        <p:cTn id="37" dur="1" fill="hold">
                                          <p:stCondLst>
                                            <p:cond delay="0"/>
                                          </p:stCondLst>
                                        </p:cTn>
                                        <p:tgtEl>
                                          <p:spTgt spid="22"/>
                                        </p:tgtEl>
                                        <p:attrNameLst>
                                          <p:attrName>style.visibility</p:attrName>
                                        </p:attrNameLst>
                                      </p:cBhvr>
                                      <p:to>
                                        <p:strVal val="visible"/>
                                      </p:to>
                                    </p:set>
                                    <p:anim calcmode="lin" valueType="num">
                                      <p:cBhvr>
                                        <p:cTn id="38" dur="500" fill="hold"/>
                                        <p:tgtEl>
                                          <p:spTgt spid="22"/>
                                        </p:tgtEl>
                                        <p:attrNameLst>
                                          <p:attrName>ppt_w</p:attrName>
                                        </p:attrNameLst>
                                      </p:cBhvr>
                                      <p:tavLst>
                                        <p:tav tm="0">
                                          <p:val>
                                            <p:fltVal val="0"/>
                                          </p:val>
                                        </p:tav>
                                        <p:tav tm="100000">
                                          <p:val>
                                            <p:strVal val="#ppt_w"/>
                                          </p:val>
                                        </p:tav>
                                      </p:tavLst>
                                    </p:anim>
                                    <p:anim calcmode="lin" valueType="num">
                                      <p:cBhvr>
                                        <p:cTn id="39" dur="500" fill="hold"/>
                                        <p:tgtEl>
                                          <p:spTgt spid="22"/>
                                        </p:tgtEl>
                                        <p:attrNameLst>
                                          <p:attrName>ppt_h</p:attrName>
                                        </p:attrNameLst>
                                      </p:cBhvr>
                                      <p:tavLst>
                                        <p:tav tm="0">
                                          <p:val>
                                            <p:fltVal val="0"/>
                                          </p:val>
                                        </p:tav>
                                        <p:tav tm="100000">
                                          <p:val>
                                            <p:strVal val="#ppt_h"/>
                                          </p:val>
                                        </p:tav>
                                      </p:tavLst>
                                    </p:anim>
                                    <p:anim calcmode="lin" valueType="num">
                                      <p:cBhvr>
                                        <p:cTn id="40" dur="500" fill="hold"/>
                                        <p:tgtEl>
                                          <p:spTgt spid="22"/>
                                        </p:tgtEl>
                                        <p:attrNameLst>
                                          <p:attrName>style.rotation</p:attrName>
                                        </p:attrNameLst>
                                      </p:cBhvr>
                                      <p:tavLst>
                                        <p:tav tm="0">
                                          <p:val>
                                            <p:fltVal val="90"/>
                                          </p:val>
                                        </p:tav>
                                        <p:tav tm="100000">
                                          <p:val>
                                            <p:fltVal val="0"/>
                                          </p:val>
                                        </p:tav>
                                      </p:tavLst>
                                    </p:anim>
                                    <p:animEffect transition="in" filter="fade">
                                      <p:cBhvr>
                                        <p:cTn id="41" dur="500"/>
                                        <p:tgtEl>
                                          <p:spTgt spid="22"/>
                                        </p:tgtEl>
                                      </p:cBhvr>
                                    </p:animEffect>
                                  </p:childTnLst>
                                </p:cTn>
                              </p:par>
                              <p:par>
                                <p:cTn id="42" presetID="2" presetClass="entr" presetSubtype="2" fill="hold" grpId="0" nodeType="withEffect">
                                  <p:stCondLst>
                                    <p:cond delay="1900"/>
                                  </p:stCondLst>
                                  <p:childTnLst>
                                    <p:set>
                                      <p:cBhvr>
                                        <p:cTn id="43" dur="1" fill="hold">
                                          <p:stCondLst>
                                            <p:cond delay="0"/>
                                          </p:stCondLst>
                                        </p:cTn>
                                        <p:tgtEl>
                                          <p:spTgt spid="25"/>
                                        </p:tgtEl>
                                        <p:attrNameLst>
                                          <p:attrName>style.visibility</p:attrName>
                                        </p:attrNameLst>
                                      </p:cBhvr>
                                      <p:to>
                                        <p:strVal val="visible"/>
                                      </p:to>
                                    </p:set>
                                    <p:anim calcmode="lin" valueType="num">
                                      <p:cBhvr additive="base">
                                        <p:cTn id="44" dur="500" fill="hold"/>
                                        <p:tgtEl>
                                          <p:spTgt spid="25"/>
                                        </p:tgtEl>
                                        <p:attrNameLst>
                                          <p:attrName>ppt_x</p:attrName>
                                        </p:attrNameLst>
                                      </p:cBhvr>
                                      <p:tavLst>
                                        <p:tav tm="0">
                                          <p:val>
                                            <p:strVal val="1+#ppt_w/2"/>
                                          </p:val>
                                        </p:tav>
                                        <p:tav tm="100000">
                                          <p:val>
                                            <p:strVal val="#ppt_x"/>
                                          </p:val>
                                        </p:tav>
                                      </p:tavLst>
                                    </p:anim>
                                    <p:anim calcmode="lin" valueType="num">
                                      <p:cBhvr additive="base">
                                        <p:cTn id="45" dur="500" fill="hold"/>
                                        <p:tgtEl>
                                          <p:spTgt spid="25"/>
                                        </p:tgtEl>
                                        <p:attrNameLst>
                                          <p:attrName>ppt_y</p:attrName>
                                        </p:attrNameLst>
                                      </p:cBhvr>
                                      <p:tavLst>
                                        <p:tav tm="0">
                                          <p:val>
                                            <p:strVal val="#ppt_y"/>
                                          </p:val>
                                        </p:tav>
                                        <p:tav tm="100000">
                                          <p:val>
                                            <p:strVal val="#ppt_y"/>
                                          </p:val>
                                        </p:tav>
                                      </p:tavLst>
                                    </p:anim>
                                  </p:childTnLst>
                                </p:cTn>
                              </p:par>
                              <p:par>
                                <p:cTn id="46" presetID="12" presetClass="entr" presetSubtype="8" fill="hold" grpId="0" nodeType="withEffect">
                                  <p:stCondLst>
                                    <p:cond delay="0"/>
                                  </p:stCondLst>
                                  <p:iterate type="lt">
                                    <p:tmPct val="10000"/>
                                  </p:iterate>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500"/>
                                        <p:tgtEl>
                                          <p:spTgt spid="24"/>
                                        </p:tgtEl>
                                        <p:attrNameLst>
                                          <p:attrName>ppt_x</p:attrName>
                                        </p:attrNameLst>
                                      </p:cBhvr>
                                      <p:tavLst>
                                        <p:tav tm="0">
                                          <p:val>
                                            <p:strVal val="#ppt_x-#ppt_w*1.125000"/>
                                          </p:val>
                                        </p:tav>
                                        <p:tav tm="100000">
                                          <p:val>
                                            <p:strVal val="#ppt_x"/>
                                          </p:val>
                                        </p:tav>
                                      </p:tavLst>
                                    </p:anim>
                                    <p:animEffect transition="in" filter="wipe(right)">
                                      <p:cBhvr>
                                        <p:cTn id="49" dur="500"/>
                                        <p:tgtEl>
                                          <p:spTgt spid="24"/>
                                        </p:tgtEl>
                                      </p:cBhvr>
                                    </p:animEffect>
                                  </p:childTnLst>
                                </p:cTn>
                              </p:par>
                              <p:par>
                                <p:cTn id="50" presetID="31" presetClass="entr" presetSubtype="0" fill="hold" grpId="1" nodeType="withEffect">
                                  <p:stCondLst>
                                    <p:cond delay="0"/>
                                  </p:stCondLst>
                                  <p:iterate type="lt">
                                    <p:tmPct val="10000"/>
                                  </p:iterate>
                                  <p:childTnLst>
                                    <p:set>
                                      <p:cBhvr>
                                        <p:cTn id="51" dur="1" fill="hold">
                                          <p:stCondLst>
                                            <p:cond delay="0"/>
                                          </p:stCondLst>
                                        </p:cTn>
                                        <p:tgtEl>
                                          <p:spTgt spid="24"/>
                                        </p:tgtEl>
                                        <p:attrNameLst>
                                          <p:attrName>style.visibility</p:attrName>
                                        </p:attrNameLst>
                                      </p:cBhvr>
                                      <p:to>
                                        <p:strVal val="visible"/>
                                      </p:to>
                                    </p:set>
                                    <p:anim calcmode="lin" valueType="num">
                                      <p:cBhvr>
                                        <p:cTn id="52" dur="500" fill="hold"/>
                                        <p:tgtEl>
                                          <p:spTgt spid="24"/>
                                        </p:tgtEl>
                                        <p:attrNameLst>
                                          <p:attrName>ppt_w</p:attrName>
                                        </p:attrNameLst>
                                      </p:cBhvr>
                                      <p:tavLst>
                                        <p:tav tm="0">
                                          <p:val>
                                            <p:fltVal val="0"/>
                                          </p:val>
                                        </p:tav>
                                        <p:tav tm="100000">
                                          <p:val>
                                            <p:strVal val="#ppt_w"/>
                                          </p:val>
                                        </p:tav>
                                      </p:tavLst>
                                    </p:anim>
                                    <p:anim calcmode="lin" valueType="num">
                                      <p:cBhvr>
                                        <p:cTn id="53" dur="500" fill="hold"/>
                                        <p:tgtEl>
                                          <p:spTgt spid="24"/>
                                        </p:tgtEl>
                                        <p:attrNameLst>
                                          <p:attrName>ppt_h</p:attrName>
                                        </p:attrNameLst>
                                      </p:cBhvr>
                                      <p:tavLst>
                                        <p:tav tm="0">
                                          <p:val>
                                            <p:fltVal val="0"/>
                                          </p:val>
                                        </p:tav>
                                        <p:tav tm="100000">
                                          <p:val>
                                            <p:strVal val="#ppt_h"/>
                                          </p:val>
                                        </p:tav>
                                      </p:tavLst>
                                    </p:anim>
                                    <p:anim calcmode="lin" valueType="num">
                                      <p:cBhvr>
                                        <p:cTn id="54" dur="500" fill="hold"/>
                                        <p:tgtEl>
                                          <p:spTgt spid="24"/>
                                        </p:tgtEl>
                                        <p:attrNameLst>
                                          <p:attrName>style.rotation</p:attrName>
                                        </p:attrNameLst>
                                      </p:cBhvr>
                                      <p:tavLst>
                                        <p:tav tm="0">
                                          <p:val>
                                            <p:fltVal val="90"/>
                                          </p:val>
                                        </p:tav>
                                        <p:tav tm="100000">
                                          <p:val>
                                            <p:fltVal val="0"/>
                                          </p:val>
                                        </p:tav>
                                      </p:tavLst>
                                    </p:anim>
                                    <p:animEffect transition="in" filter="fade">
                                      <p:cBhvr>
                                        <p:cTn id="55" dur="500"/>
                                        <p:tgtEl>
                                          <p:spTgt spid="24"/>
                                        </p:tgtEl>
                                      </p:cBhvr>
                                    </p:animEffect>
                                  </p:childTnLst>
                                </p:cTn>
                              </p:par>
                              <p:par>
                                <p:cTn id="56" presetID="2" presetClass="entr" presetSubtype="2" fill="hold" grpId="0" nodeType="withEffect">
                                  <p:stCondLst>
                                    <p:cond delay="1900"/>
                                  </p:stCondLst>
                                  <p:childTnLst>
                                    <p:set>
                                      <p:cBhvr>
                                        <p:cTn id="57" dur="1" fill="hold">
                                          <p:stCondLst>
                                            <p:cond delay="0"/>
                                          </p:stCondLst>
                                        </p:cTn>
                                        <p:tgtEl>
                                          <p:spTgt spid="27"/>
                                        </p:tgtEl>
                                        <p:attrNameLst>
                                          <p:attrName>style.visibility</p:attrName>
                                        </p:attrNameLst>
                                      </p:cBhvr>
                                      <p:to>
                                        <p:strVal val="visible"/>
                                      </p:to>
                                    </p:set>
                                    <p:anim calcmode="lin" valueType="num">
                                      <p:cBhvr additive="base">
                                        <p:cTn id="58" dur="500" fill="hold"/>
                                        <p:tgtEl>
                                          <p:spTgt spid="27"/>
                                        </p:tgtEl>
                                        <p:attrNameLst>
                                          <p:attrName>ppt_x</p:attrName>
                                        </p:attrNameLst>
                                      </p:cBhvr>
                                      <p:tavLst>
                                        <p:tav tm="0">
                                          <p:val>
                                            <p:strVal val="1+#ppt_w/2"/>
                                          </p:val>
                                        </p:tav>
                                        <p:tav tm="100000">
                                          <p:val>
                                            <p:strVal val="#ppt_x"/>
                                          </p:val>
                                        </p:tav>
                                      </p:tavLst>
                                    </p:anim>
                                    <p:anim calcmode="lin" valueType="num">
                                      <p:cBhvr additive="base">
                                        <p:cTn id="59" dur="500" fill="hold"/>
                                        <p:tgtEl>
                                          <p:spTgt spid="27"/>
                                        </p:tgtEl>
                                        <p:attrNameLst>
                                          <p:attrName>ppt_y</p:attrName>
                                        </p:attrNameLst>
                                      </p:cBhvr>
                                      <p:tavLst>
                                        <p:tav tm="0">
                                          <p:val>
                                            <p:strVal val="#ppt_y"/>
                                          </p:val>
                                        </p:tav>
                                        <p:tav tm="100000">
                                          <p:val>
                                            <p:strVal val="#ppt_y"/>
                                          </p:val>
                                        </p:tav>
                                      </p:tavLst>
                                    </p:anim>
                                  </p:childTnLst>
                                </p:cTn>
                              </p:par>
                              <p:par>
                                <p:cTn id="60" presetID="12" presetClass="entr" presetSubtype="8" fill="hold" grpId="0" nodeType="withEffect">
                                  <p:stCondLst>
                                    <p:cond delay="0"/>
                                  </p:stCondLst>
                                  <p:iterate type="lt">
                                    <p:tmPct val="10000"/>
                                  </p:iterate>
                                  <p:childTnLst>
                                    <p:set>
                                      <p:cBhvr>
                                        <p:cTn id="61" dur="1" fill="hold">
                                          <p:stCondLst>
                                            <p:cond delay="0"/>
                                          </p:stCondLst>
                                        </p:cTn>
                                        <p:tgtEl>
                                          <p:spTgt spid="26"/>
                                        </p:tgtEl>
                                        <p:attrNameLst>
                                          <p:attrName>style.visibility</p:attrName>
                                        </p:attrNameLst>
                                      </p:cBhvr>
                                      <p:to>
                                        <p:strVal val="visible"/>
                                      </p:to>
                                    </p:set>
                                    <p:anim calcmode="lin" valueType="num">
                                      <p:cBhvr additive="base">
                                        <p:cTn id="62" dur="500"/>
                                        <p:tgtEl>
                                          <p:spTgt spid="26"/>
                                        </p:tgtEl>
                                        <p:attrNameLst>
                                          <p:attrName>ppt_x</p:attrName>
                                        </p:attrNameLst>
                                      </p:cBhvr>
                                      <p:tavLst>
                                        <p:tav tm="0">
                                          <p:val>
                                            <p:strVal val="#ppt_x-#ppt_w*1.125000"/>
                                          </p:val>
                                        </p:tav>
                                        <p:tav tm="100000">
                                          <p:val>
                                            <p:strVal val="#ppt_x"/>
                                          </p:val>
                                        </p:tav>
                                      </p:tavLst>
                                    </p:anim>
                                    <p:animEffect transition="in" filter="wipe(right)">
                                      <p:cBhvr>
                                        <p:cTn id="63" dur="500"/>
                                        <p:tgtEl>
                                          <p:spTgt spid="26"/>
                                        </p:tgtEl>
                                      </p:cBhvr>
                                    </p:animEffect>
                                  </p:childTnLst>
                                </p:cTn>
                              </p:par>
                              <p:par>
                                <p:cTn id="64" presetID="31" presetClass="entr" presetSubtype="0" fill="hold" grpId="1" nodeType="withEffect">
                                  <p:stCondLst>
                                    <p:cond delay="0"/>
                                  </p:stCondLst>
                                  <p:iterate type="lt">
                                    <p:tmPct val="10000"/>
                                  </p:iterate>
                                  <p:childTnLst>
                                    <p:set>
                                      <p:cBhvr>
                                        <p:cTn id="65" dur="1" fill="hold">
                                          <p:stCondLst>
                                            <p:cond delay="0"/>
                                          </p:stCondLst>
                                        </p:cTn>
                                        <p:tgtEl>
                                          <p:spTgt spid="26"/>
                                        </p:tgtEl>
                                        <p:attrNameLst>
                                          <p:attrName>style.visibility</p:attrName>
                                        </p:attrNameLst>
                                      </p:cBhvr>
                                      <p:to>
                                        <p:strVal val="visible"/>
                                      </p:to>
                                    </p:set>
                                    <p:anim calcmode="lin" valueType="num">
                                      <p:cBhvr>
                                        <p:cTn id="66" dur="500" fill="hold"/>
                                        <p:tgtEl>
                                          <p:spTgt spid="26"/>
                                        </p:tgtEl>
                                        <p:attrNameLst>
                                          <p:attrName>ppt_w</p:attrName>
                                        </p:attrNameLst>
                                      </p:cBhvr>
                                      <p:tavLst>
                                        <p:tav tm="0">
                                          <p:val>
                                            <p:fltVal val="0"/>
                                          </p:val>
                                        </p:tav>
                                        <p:tav tm="100000">
                                          <p:val>
                                            <p:strVal val="#ppt_w"/>
                                          </p:val>
                                        </p:tav>
                                      </p:tavLst>
                                    </p:anim>
                                    <p:anim calcmode="lin" valueType="num">
                                      <p:cBhvr>
                                        <p:cTn id="67" dur="500" fill="hold"/>
                                        <p:tgtEl>
                                          <p:spTgt spid="26"/>
                                        </p:tgtEl>
                                        <p:attrNameLst>
                                          <p:attrName>ppt_h</p:attrName>
                                        </p:attrNameLst>
                                      </p:cBhvr>
                                      <p:tavLst>
                                        <p:tav tm="0">
                                          <p:val>
                                            <p:fltVal val="0"/>
                                          </p:val>
                                        </p:tav>
                                        <p:tav tm="100000">
                                          <p:val>
                                            <p:strVal val="#ppt_h"/>
                                          </p:val>
                                        </p:tav>
                                      </p:tavLst>
                                    </p:anim>
                                    <p:anim calcmode="lin" valueType="num">
                                      <p:cBhvr>
                                        <p:cTn id="68" dur="500" fill="hold"/>
                                        <p:tgtEl>
                                          <p:spTgt spid="26"/>
                                        </p:tgtEl>
                                        <p:attrNameLst>
                                          <p:attrName>style.rotation</p:attrName>
                                        </p:attrNameLst>
                                      </p:cBhvr>
                                      <p:tavLst>
                                        <p:tav tm="0">
                                          <p:val>
                                            <p:fltVal val="90"/>
                                          </p:val>
                                        </p:tav>
                                        <p:tav tm="100000">
                                          <p:val>
                                            <p:fltVal val="0"/>
                                          </p:val>
                                        </p:tav>
                                      </p:tavLst>
                                    </p:anim>
                                    <p:animEffect transition="in" filter="fade">
                                      <p:cBhvr>
                                        <p:cTn id="69" dur="500"/>
                                        <p:tgtEl>
                                          <p:spTgt spid="26"/>
                                        </p:tgtEl>
                                      </p:cBhvr>
                                    </p:animEffect>
                                  </p:childTnLst>
                                </p:cTn>
                              </p:par>
                              <p:par>
                                <p:cTn id="70" presetID="2" presetClass="entr" presetSubtype="2" fill="hold" grpId="0" nodeType="withEffect">
                                  <p:stCondLst>
                                    <p:cond delay="1900"/>
                                  </p:stCondLst>
                                  <p:childTnLst>
                                    <p:set>
                                      <p:cBhvr>
                                        <p:cTn id="71" dur="1" fill="hold">
                                          <p:stCondLst>
                                            <p:cond delay="0"/>
                                          </p:stCondLst>
                                        </p:cTn>
                                        <p:tgtEl>
                                          <p:spTgt spid="29"/>
                                        </p:tgtEl>
                                        <p:attrNameLst>
                                          <p:attrName>style.visibility</p:attrName>
                                        </p:attrNameLst>
                                      </p:cBhvr>
                                      <p:to>
                                        <p:strVal val="visible"/>
                                      </p:to>
                                    </p:set>
                                    <p:anim calcmode="lin" valueType="num">
                                      <p:cBhvr additive="base">
                                        <p:cTn id="72" dur="500" fill="hold"/>
                                        <p:tgtEl>
                                          <p:spTgt spid="29"/>
                                        </p:tgtEl>
                                        <p:attrNameLst>
                                          <p:attrName>ppt_x</p:attrName>
                                        </p:attrNameLst>
                                      </p:cBhvr>
                                      <p:tavLst>
                                        <p:tav tm="0">
                                          <p:val>
                                            <p:strVal val="1+#ppt_w/2"/>
                                          </p:val>
                                        </p:tav>
                                        <p:tav tm="100000">
                                          <p:val>
                                            <p:strVal val="#ppt_x"/>
                                          </p:val>
                                        </p:tav>
                                      </p:tavLst>
                                    </p:anim>
                                    <p:anim calcmode="lin" valueType="num">
                                      <p:cBhvr additive="base">
                                        <p:cTn id="73" dur="500" fill="hold"/>
                                        <p:tgtEl>
                                          <p:spTgt spid="29"/>
                                        </p:tgtEl>
                                        <p:attrNameLst>
                                          <p:attrName>ppt_y</p:attrName>
                                        </p:attrNameLst>
                                      </p:cBhvr>
                                      <p:tavLst>
                                        <p:tav tm="0">
                                          <p:val>
                                            <p:strVal val="#ppt_y"/>
                                          </p:val>
                                        </p:tav>
                                        <p:tav tm="100000">
                                          <p:val>
                                            <p:strVal val="#ppt_y"/>
                                          </p:val>
                                        </p:tav>
                                      </p:tavLst>
                                    </p:anim>
                                  </p:childTnLst>
                                </p:cTn>
                              </p:par>
                              <p:par>
                                <p:cTn id="74" presetID="12" presetClass="entr" presetSubtype="8" fill="hold" grpId="0" nodeType="withEffect">
                                  <p:stCondLst>
                                    <p:cond delay="0"/>
                                  </p:stCondLst>
                                  <p:iterate type="lt">
                                    <p:tmPct val="10000"/>
                                  </p:iterate>
                                  <p:childTnLst>
                                    <p:set>
                                      <p:cBhvr>
                                        <p:cTn id="75" dur="1" fill="hold">
                                          <p:stCondLst>
                                            <p:cond delay="0"/>
                                          </p:stCondLst>
                                        </p:cTn>
                                        <p:tgtEl>
                                          <p:spTgt spid="28"/>
                                        </p:tgtEl>
                                        <p:attrNameLst>
                                          <p:attrName>style.visibility</p:attrName>
                                        </p:attrNameLst>
                                      </p:cBhvr>
                                      <p:to>
                                        <p:strVal val="visible"/>
                                      </p:to>
                                    </p:set>
                                    <p:anim calcmode="lin" valueType="num">
                                      <p:cBhvr additive="base">
                                        <p:cTn id="76" dur="500"/>
                                        <p:tgtEl>
                                          <p:spTgt spid="28"/>
                                        </p:tgtEl>
                                        <p:attrNameLst>
                                          <p:attrName>ppt_x</p:attrName>
                                        </p:attrNameLst>
                                      </p:cBhvr>
                                      <p:tavLst>
                                        <p:tav tm="0">
                                          <p:val>
                                            <p:strVal val="#ppt_x-#ppt_w*1.125000"/>
                                          </p:val>
                                        </p:tav>
                                        <p:tav tm="100000">
                                          <p:val>
                                            <p:strVal val="#ppt_x"/>
                                          </p:val>
                                        </p:tav>
                                      </p:tavLst>
                                    </p:anim>
                                    <p:animEffect transition="in" filter="wipe(right)">
                                      <p:cBhvr>
                                        <p:cTn id="77" dur="500"/>
                                        <p:tgtEl>
                                          <p:spTgt spid="28"/>
                                        </p:tgtEl>
                                      </p:cBhvr>
                                    </p:animEffect>
                                  </p:childTnLst>
                                </p:cTn>
                              </p:par>
                              <p:par>
                                <p:cTn id="78" presetID="31" presetClass="entr" presetSubtype="0" fill="hold" grpId="1" nodeType="withEffect">
                                  <p:stCondLst>
                                    <p:cond delay="0"/>
                                  </p:stCondLst>
                                  <p:iterate type="lt">
                                    <p:tmPct val="10000"/>
                                  </p:iterate>
                                  <p:childTnLst>
                                    <p:set>
                                      <p:cBhvr>
                                        <p:cTn id="79" dur="1" fill="hold">
                                          <p:stCondLst>
                                            <p:cond delay="0"/>
                                          </p:stCondLst>
                                        </p:cTn>
                                        <p:tgtEl>
                                          <p:spTgt spid="28"/>
                                        </p:tgtEl>
                                        <p:attrNameLst>
                                          <p:attrName>style.visibility</p:attrName>
                                        </p:attrNameLst>
                                      </p:cBhvr>
                                      <p:to>
                                        <p:strVal val="visible"/>
                                      </p:to>
                                    </p:set>
                                    <p:anim calcmode="lin" valueType="num">
                                      <p:cBhvr>
                                        <p:cTn id="80" dur="500" fill="hold"/>
                                        <p:tgtEl>
                                          <p:spTgt spid="28"/>
                                        </p:tgtEl>
                                        <p:attrNameLst>
                                          <p:attrName>ppt_w</p:attrName>
                                        </p:attrNameLst>
                                      </p:cBhvr>
                                      <p:tavLst>
                                        <p:tav tm="0">
                                          <p:val>
                                            <p:fltVal val="0"/>
                                          </p:val>
                                        </p:tav>
                                        <p:tav tm="100000">
                                          <p:val>
                                            <p:strVal val="#ppt_w"/>
                                          </p:val>
                                        </p:tav>
                                      </p:tavLst>
                                    </p:anim>
                                    <p:anim calcmode="lin" valueType="num">
                                      <p:cBhvr>
                                        <p:cTn id="81" dur="500" fill="hold"/>
                                        <p:tgtEl>
                                          <p:spTgt spid="28"/>
                                        </p:tgtEl>
                                        <p:attrNameLst>
                                          <p:attrName>ppt_h</p:attrName>
                                        </p:attrNameLst>
                                      </p:cBhvr>
                                      <p:tavLst>
                                        <p:tav tm="0">
                                          <p:val>
                                            <p:fltVal val="0"/>
                                          </p:val>
                                        </p:tav>
                                        <p:tav tm="100000">
                                          <p:val>
                                            <p:strVal val="#ppt_h"/>
                                          </p:val>
                                        </p:tav>
                                      </p:tavLst>
                                    </p:anim>
                                    <p:anim calcmode="lin" valueType="num">
                                      <p:cBhvr>
                                        <p:cTn id="82" dur="500" fill="hold"/>
                                        <p:tgtEl>
                                          <p:spTgt spid="28"/>
                                        </p:tgtEl>
                                        <p:attrNameLst>
                                          <p:attrName>style.rotation</p:attrName>
                                        </p:attrNameLst>
                                      </p:cBhvr>
                                      <p:tavLst>
                                        <p:tav tm="0">
                                          <p:val>
                                            <p:fltVal val="90"/>
                                          </p:val>
                                        </p:tav>
                                        <p:tav tm="100000">
                                          <p:val>
                                            <p:fltVal val="0"/>
                                          </p:val>
                                        </p:tav>
                                      </p:tavLst>
                                    </p:anim>
                                    <p:animEffect transition="in" filter="fade">
                                      <p:cBhvr>
                                        <p:cTn id="8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2" grpId="1"/>
      <p:bldP spid="23" grpId="0"/>
      <p:bldP spid="24" grpId="0"/>
      <p:bldP spid="24" grpId="1"/>
      <p:bldP spid="25" grpId="0"/>
      <p:bldP spid="26" grpId="0"/>
      <p:bldP spid="26" grpId="1"/>
      <p:bldP spid="27" grpId="0"/>
      <p:bldP spid="28" grpId="0"/>
      <p:bldP spid="28" grpId="1"/>
      <p:bldP spid="2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Freeform 6"/>
          <p:cNvSpPr/>
          <p:nvPr/>
        </p:nvSpPr>
        <p:spPr bwMode="auto">
          <a:xfrm>
            <a:off x="7915508" y="1753154"/>
            <a:ext cx="2486097" cy="1513561"/>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gradFill>
            <a:gsLst>
              <a:gs pos="0">
                <a:schemeClr val="accent1">
                  <a:lumMod val="75000"/>
                </a:schemeClr>
              </a:gs>
              <a:gs pos="100000">
                <a:schemeClr val="accent1"/>
              </a:gs>
            </a:gsLst>
            <a:lin ang="5400000" scaled="0"/>
          </a:gradFill>
          <a:ln w="25400">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txBody>
          <a:bodyPr vert="horz" wrap="square" lIns="91440" tIns="756000" rIns="91440" bIns="45720" numCol="1" anchor="t" anchorCtr="0" compatLnSpc="1"/>
          <a:lstStyle/>
          <a:p>
            <a:pPr algn="ctr" defTabSz="913765">
              <a:lnSpc>
                <a:spcPts val="1500"/>
              </a:lnSpc>
              <a:defRPr/>
            </a:pPr>
            <a:r>
              <a:rPr lang="en-US" altLang="zh-CN" sz="5465" kern="0" dirty="0">
                <a:solidFill>
                  <a:srgbClr val="FFFFFF"/>
                </a:solidFill>
                <a:latin typeface="微软雅黑" panose="020B0503020204020204" pitchFamily="34" charset="-122"/>
                <a:cs typeface="UKIJ Qolyazma" pitchFamily="18" charset="0"/>
              </a:rPr>
              <a:t>72</a:t>
            </a:r>
            <a:r>
              <a:rPr lang="en-US" altLang="zh-CN" sz="2400" kern="0" dirty="0">
                <a:solidFill>
                  <a:srgbClr val="FFFFFF"/>
                </a:solidFill>
                <a:latin typeface="微软雅黑" panose="020B0503020204020204" pitchFamily="34" charset="-122"/>
                <a:cs typeface="UKIJ Qolyazma" pitchFamily="18" charset="0"/>
              </a:rPr>
              <a:t>%</a:t>
            </a:r>
          </a:p>
          <a:p>
            <a:pPr algn="ctr" defTabSz="913765">
              <a:lnSpc>
                <a:spcPts val="1500"/>
              </a:lnSpc>
              <a:defRPr/>
            </a:pPr>
            <a:r>
              <a:rPr lang="zh-CN" altLang="en-US" sz="1200" kern="0" dirty="0">
                <a:solidFill>
                  <a:srgbClr val="FFFFFF"/>
                </a:solidFill>
                <a:latin typeface="微软雅黑" panose="020B0503020204020204" pitchFamily="34" charset="-122"/>
              </a:rPr>
              <a:t>您的内容打在这里，或者通过复制您的文本后，在此框中选择粘贴。</a:t>
            </a:r>
          </a:p>
        </p:txBody>
      </p:sp>
      <p:sp>
        <p:nvSpPr>
          <p:cNvPr id="56" name="Freeform 7"/>
          <p:cNvSpPr/>
          <p:nvPr/>
        </p:nvSpPr>
        <p:spPr bwMode="auto">
          <a:xfrm>
            <a:off x="7915508" y="3476625"/>
            <a:ext cx="2486097" cy="931705"/>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gradFill>
            <a:gsLst>
              <a:gs pos="0">
                <a:schemeClr val="accent3">
                  <a:lumMod val="75000"/>
                </a:schemeClr>
              </a:gs>
              <a:gs pos="100000">
                <a:schemeClr val="accent3"/>
              </a:gs>
            </a:gsLst>
            <a:lin ang="5400000" scaled="0"/>
          </a:gradFill>
          <a:ln w="381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txBody>
          <a:bodyPr vert="horz" wrap="square" lIns="91440" tIns="612000" rIns="91440" bIns="45720" numCol="1" anchor="t" anchorCtr="0" compatLnSpc="1"/>
          <a:lstStyle/>
          <a:p>
            <a:pPr algn="ctr" defTabSz="913765">
              <a:lnSpc>
                <a:spcPts val="1500"/>
              </a:lnSpc>
              <a:defRPr/>
            </a:pPr>
            <a:r>
              <a:rPr lang="en-US" altLang="zh-CN" sz="5465" kern="0">
                <a:solidFill>
                  <a:prstClr val="white"/>
                </a:solidFill>
                <a:latin typeface="微软雅黑" panose="020B0503020204020204" pitchFamily="34" charset="-122"/>
                <a:cs typeface="UKIJ Qolyazma" pitchFamily="18" charset="0"/>
              </a:rPr>
              <a:t>28</a:t>
            </a:r>
            <a:r>
              <a:rPr lang="en-US" altLang="zh-CN" sz="2400" kern="0">
                <a:solidFill>
                  <a:prstClr val="white"/>
                </a:solidFill>
                <a:latin typeface="微软雅黑" panose="020B0503020204020204" pitchFamily="34" charset="-122"/>
                <a:cs typeface="UKIJ Qolyazma" pitchFamily="18" charset="0"/>
              </a:rPr>
              <a:t>%</a:t>
            </a:r>
          </a:p>
          <a:p>
            <a:pPr defTabSz="913765">
              <a:defRPr/>
            </a:pPr>
            <a:endParaRPr lang="zh-CN" altLang="en-US" sz="2400" kern="0">
              <a:solidFill>
                <a:srgbClr val="151515"/>
              </a:solidFill>
              <a:latin typeface="微软雅黑" panose="020B0503020204020204" pitchFamily="34" charset="-122"/>
            </a:endParaRPr>
          </a:p>
        </p:txBody>
      </p:sp>
      <p:cxnSp>
        <p:nvCxnSpPr>
          <p:cNvPr id="61" name="直接连接符 60"/>
          <p:cNvCxnSpPr/>
          <p:nvPr/>
        </p:nvCxnSpPr>
        <p:spPr>
          <a:xfrm flipH="1">
            <a:off x="1686003" y="3254015"/>
            <a:ext cx="6229503" cy="0"/>
          </a:xfrm>
          <a:prstGeom prst="line">
            <a:avLst/>
          </a:prstGeom>
          <a:noFill/>
          <a:ln w="6350" cap="flat" cmpd="sng" algn="ctr">
            <a:solidFill>
              <a:srgbClr val="FFFFFF">
                <a:lumMod val="50000"/>
              </a:srgbClr>
            </a:solidFill>
            <a:prstDash val="solid"/>
            <a:miter lim="800000"/>
          </a:ln>
          <a:effectLst/>
        </p:spPr>
      </p:cxnSp>
      <p:cxnSp>
        <p:nvCxnSpPr>
          <p:cNvPr id="62" name="直接连接符 61"/>
          <p:cNvCxnSpPr>
            <a:stCxn id="56" idx="0"/>
          </p:cNvCxnSpPr>
          <p:nvPr/>
        </p:nvCxnSpPr>
        <p:spPr>
          <a:xfrm flipH="1">
            <a:off x="1686003" y="3476624"/>
            <a:ext cx="6229503" cy="0"/>
          </a:xfrm>
          <a:prstGeom prst="line">
            <a:avLst/>
          </a:prstGeom>
          <a:noFill/>
          <a:ln w="6350" cap="flat" cmpd="sng" algn="ctr">
            <a:solidFill>
              <a:srgbClr val="FFFFFF">
                <a:lumMod val="50000"/>
              </a:srgbClr>
            </a:solidFill>
            <a:prstDash val="solid"/>
            <a:miter lim="800000"/>
          </a:ln>
          <a:effectLst/>
        </p:spPr>
      </p:cxnSp>
      <p:sp>
        <p:nvSpPr>
          <p:cNvPr id="63" name="TextBox 13"/>
          <p:cNvSpPr txBox="1"/>
          <p:nvPr/>
        </p:nvSpPr>
        <p:spPr>
          <a:xfrm flipH="1">
            <a:off x="1686004" y="1709905"/>
            <a:ext cx="2787269" cy="441205"/>
          </a:xfrm>
          <a:prstGeom prst="rect">
            <a:avLst/>
          </a:prstGeom>
          <a:noFill/>
          <a:ln>
            <a:noFill/>
          </a:ln>
        </p:spPr>
        <p:txBody>
          <a:bodyPr wrap="square" lIns="91435" tIns="45717" rIns="91435" bIns="45717">
            <a:spAutoFit/>
          </a:bodyPr>
          <a:lstStyle>
            <a:defPPr>
              <a:defRPr lang="zh-CN"/>
            </a:defPPr>
            <a:lvl1pPr algn="ctr" eaLnBrk="0" hangingPunct="0">
              <a:defRPr sz="2200" b="1">
                <a:solidFill>
                  <a:srgbClr val="333333"/>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algn="l" defTabSz="913765">
              <a:defRPr/>
            </a:pPr>
            <a:r>
              <a:rPr lang="zh-CN" altLang="en-US" sz="2265" kern="0" dirty="0"/>
              <a:t>点击添加关键字</a:t>
            </a:r>
          </a:p>
        </p:txBody>
      </p:sp>
      <p:sp>
        <p:nvSpPr>
          <p:cNvPr id="64" name="TextBox 14"/>
          <p:cNvSpPr txBox="1"/>
          <p:nvPr/>
        </p:nvSpPr>
        <p:spPr>
          <a:xfrm>
            <a:off x="1686004" y="2120159"/>
            <a:ext cx="5251387" cy="972767"/>
          </a:xfrm>
          <a:prstGeom prst="rect">
            <a:avLst/>
          </a:prstGeom>
          <a:noFill/>
        </p:spPr>
        <p:txBody>
          <a:bodyPr wrap="square" lIns="91440" tIns="45720" rIns="91440" bIns="45720" rtlCol="0">
            <a:spAutoFit/>
          </a:bodyPr>
          <a:lstStyle/>
          <a:p>
            <a:pPr defTabSz="913765">
              <a:lnSpc>
                <a:spcPct val="130000"/>
              </a:lnSpc>
            </a:pPr>
            <a:r>
              <a:rPr lang="zh-CN" altLang="en-US" sz="1465" dirty="0">
                <a:solidFill>
                  <a:srgbClr val="151515">
                    <a:lumMod val="75000"/>
                    <a:lumOff val="25000"/>
                  </a:srgbClr>
                </a:solidFill>
                <a:latin typeface="微软雅黑" panose="020B0503020204020204" pitchFamily="34" charset="-122"/>
              </a:rPr>
              <a:t>您的内容打在这里，或者通过复制您的文本后，在此框中选择粘贴，并选择只保留文字。您的内容打在这里，或者通过复制您的文本后您的内容打在这里。</a:t>
            </a:r>
          </a:p>
        </p:txBody>
      </p:sp>
      <p:sp>
        <p:nvSpPr>
          <p:cNvPr id="67" name="TextBox 15"/>
          <p:cNvSpPr txBox="1"/>
          <p:nvPr/>
        </p:nvSpPr>
        <p:spPr>
          <a:xfrm flipH="1">
            <a:off x="1686004" y="3690522"/>
            <a:ext cx="2787269" cy="441205"/>
          </a:xfrm>
          <a:prstGeom prst="rect">
            <a:avLst/>
          </a:prstGeom>
          <a:noFill/>
          <a:ln>
            <a:noFill/>
          </a:ln>
        </p:spPr>
        <p:txBody>
          <a:bodyPr wrap="square" lIns="91435" tIns="45717" rIns="91435" bIns="45717">
            <a:spAutoFit/>
          </a:bodyPr>
          <a:lstStyle>
            <a:defPPr>
              <a:defRPr lang="zh-CN"/>
            </a:defPPr>
            <a:lvl1pPr eaLnBrk="0" hangingPunct="0">
              <a:defRPr sz="2200" b="1">
                <a:solidFill>
                  <a:srgbClr val="333333"/>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defTabSz="913765">
              <a:defRPr/>
            </a:pPr>
            <a:r>
              <a:rPr lang="zh-CN" altLang="en-US" sz="2265" kern="0" dirty="0"/>
              <a:t>点击添加关键字</a:t>
            </a:r>
          </a:p>
        </p:txBody>
      </p:sp>
      <p:sp>
        <p:nvSpPr>
          <p:cNvPr id="68" name="TextBox 16"/>
          <p:cNvSpPr txBox="1"/>
          <p:nvPr/>
        </p:nvSpPr>
        <p:spPr>
          <a:xfrm>
            <a:off x="1686004" y="4100777"/>
            <a:ext cx="5251387" cy="972767"/>
          </a:xfrm>
          <a:prstGeom prst="rect">
            <a:avLst/>
          </a:prstGeom>
          <a:noFill/>
        </p:spPr>
        <p:txBody>
          <a:bodyPr wrap="square" lIns="91440" tIns="45720" rIns="91440" bIns="45720" rtlCol="0">
            <a:spAutoFit/>
          </a:bodyPr>
          <a:lstStyle/>
          <a:p>
            <a:pPr defTabSz="913765">
              <a:lnSpc>
                <a:spcPct val="130000"/>
              </a:lnSpc>
            </a:pPr>
            <a:r>
              <a:rPr lang="zh-CN" altLang="en-US" sz="1465" dirty="0">
                <a:solidFill>
                  <a:srgbClr val="151515">
                    <a:lumMod val="75000"/>
                    <a:lumOff val="25000"/>
                  </a:srgbClr>
                </a:solidFill>
                <a:latin typeface="微软雅黑" panose="020B0503020204020204" pitchFamily="34" charset="-122"/>
              </a:rPr>
              <a:t>您的内容打在这里，或者通过复制您的文本后，在此框中选择粘贴，并选择只保留文字。您的内容打在这里，或者通过复制您的</a:t>
            </a:r>
            <a:r>
              <a:rPr lang="zh-CN" altLang="en-US" sz="1465">
                <a:solidFill>
                  <a:srgbClr val="151515">
                    <a:lumMod val="75000"/>
                    <a:lumOff val="25000"/>
                  </a:srgbClr>
                </a:solidFill>
                <a:latin typeface="微软雅黑" panose="020B0503020204020204" pitchFamily="34" charset="-122"/>
              </a:rPr>
              <a:t>文本后您的内容打在这里。</a:t>
            </a:r>
          </a:p>
        </p:txBody>
      </p:sp>
      <p:sp>
        <p:nvSpPr>
          <p:cNvPr id="69" name="矩形 47"/>
          <p:cNvSpPr>
            <a:spLocks noChangeArrowheads="1"/>
          </p:cNvSpPr>
          <p:nvPr/>
        </p:nvSpPr>
        <p:spPr bwMode="auto">
          <a:xfrm>
            <a:off x="1583499" y="5409854"/>
            <a:ext cx="8940447" cy="634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defTabSz="913765">
              <a:lnSpc>
                <a:spcPct val="120000"/>
              </a:lnSpc>
              <a:spcBef>
                <a:spcPct val="0"/>
              </a:spcBef>
              <a:buNone/>
              <a:defRPr/>
            </a:pPr>
            <a:r>
              <a:rPr lang="zh-CN" altLang="en-US" sz="1465" kern="0" dirty="0">
                <a:solidFill>
                  <a:srgbClr val="151515">
                    <a:lumMod val="75000"/>
                    <a:lumOff val="25000"/>
                  </a:srgb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3" name="标题 2"/>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barn(outVertical)">
                                      <p:cBhvr>
                                        <p:cTn id="7" dur="500"/>
                                        <p:tgtEl>
                                          <p:spTgt spid="69"/>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cBhvr additive="base">
                                        <p:cTn id="11" dur="500"/>
                                        <p:tgtEl>
                                          <p:spTgt spid="55"/>
                                        </p:tgtEl>
                                        <p:attrNameLst>
                                          <p:attrName>ppt_y</p:attrName>
                                        </p:attrNameLst>
                                      </p:cBhvr>
                                      <p:tavLst>
                                        <p:tav tm="0">
                                          <p:val>
                                            <p:strVal val="#ppt_y+#ppt_h*1.125000"/>
                                          </p:val>
                                        </p:tav>
                                        <p:tav tm="100000">
                                          <p:val>
                                            <p:strVal val="#ppt_y"/>
                                          </p:val>
                                        </p:tav>
                                      </p:tavLst>
                                    </p:anim>
                                    <p:animEffect transition="in" filter="wipe(up)">
                                      <p:cBhvr>
                                        <p:cTn id="12" dur="500"/>
                                        <p:tgtEl>
                                          <p:spTgt spid="55"/>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56"/>
                                        </p:tgtEl>
                                        <p:attrNameLst>
                                          <p:attrName>style.visibility</p:attrName>
                                        </p:attrNameLst>
                                      </p:cBhvr>
                                      <p:to>
                                        <p:strVal val="visible"/>
                                      </p:to>
                                    </p:set>
                                    <p:anim calcmode="lin" valueType="num">
                                      <p:cBhvr additive="base">
                                        <p:cTn id="15" dur="500"/>
                                        <p:tgtEl>
                                          <p:spTgt spid="56"/>
                                        </p:tgtEl>
                                        <p:attrNameLst>
                                          <p:attrName>ppt_y</p:attrName>
                                        </p:attrNameLst>
                                      </p:cBhvr>
                                      <p:tavLst>
                                        <p:tav tm="0">
                                          <p:val>
                                            <p:strVal val="#ppt_y-#ppt_h*1.125000"/>
                                          </p:val>
                                        </p:tav>
                                        <p:tav tm="100000">
                                          <p:val>
                                            <p:strVal val="#ppt_y"/>
                                          </p:val>
                                        </p:tav>
                                      </p:tavLst>
                                    </p:anim>
                                    <p:animEffect transition="in" filter="wipe(down)">
                                      <p:cBhvr>
                                        <p:cTn id="16" dur="500"/>
                                        <p:tgtEl>
                                          <p:spTgt spid="56"/>
                                        </p:tgtEl>
                                      </p:cBhvr>
                                    </p:animEffect>
                                  </p:childTnLst>
                                </p:cTn>
                              </p:par>
                              <p:par>
                                <p:cTn id="17" presetID="22" presetClass="entr" presetSubtype="2" fill="hold" nodeType="withEffect">
                                  <p:stCondLst>
                                    <p:cond delay="400"/>
                                  </p:stCondLst>
                                  <p:childTnLst>
                                    <p:set>
                                      <p:cBhvr>
                                        <p:cTn id="18" dur="1" fill="hold">
                                          <p:stCondLst>
                                            <p:cond delay="0"/>
                                          </p:stCondLst>
                                        </p:cTn>
                                        <p:tgtEl>
                                          <p:spTgt spid="61"/>
                                        </p:tgtEl>
                                        <p:attrNameLst>
                                          <p:attrName>style.visibility</p:attrName>
                                        </p:attrNameLst>
                                      </p:cBhvr>
                                      <p:to>
                                        <p:strVal val="visible"/>
                                      </p:to>
                                    </p:set>
                                    <p:animEffect transition="in" filter="wipe(right)">
                                      <p:cBhvr>
                                        <p:cTn id="19" dur="500"/>
                                        <p:tgtEl>
                                          <p:spTgt spid="61"/>
                                        </p:tgtEl>
                                      </p:cBhvr>
                                    </p:animEffect>
                                  </p:childTnLst>
                                </p:cTn>
                              </p:par>
                              <p:par>
                                <p:cTn id="20" presetID="22" presetClass="entr" presetSubtype="2" fill="hold" nodeType="withEffect">
                                  <p:stCondLst>
                                    <p:cond delay="400"/>
                                  </p:stCondLst>
                                  <p:childTnLst>
                                    <p:set>
                                      <p:cBhvr>
                                        <p:cTn id="21" dur="1" fill="hold">
                                          <p:stCondLst>
                                            <p:cond delay="0"/>
                                          </p:stCondLst>
                                        </p:cTn>
                                        <p:tgtEl>
                                          <p:spTgt spid="62"/>
                                        </p:tgtEl>
                                        <p:attrNameLst>
                                          <p:attrName>style.visibility</p:attrName>
                                        </p:attrNameLst>
                                      </p:cBhvr>
                                      <p:to>
                                        <p:strVal val="visible"/>
                                      </p:to>
                                    </p:set>
                                    <p:animEffect transition="in" filter="wipe(right)">
                                      <p:cBhvr>
                                        <p:cTn id="22" dur="500"/>
                                        <p:tgtEl>
                                          <p:spTgt spid="62"/>
                                        </p:tgtEl>
                                      </p:cBhvr>
                                    </p:animEffect>
                                  </p:childTnLst>
                                </p:cTn>
                              </p:par>
                              <p:par>
                                <p:cTn id="23" presetID="10" presetClass="entr" presetSubtype="0" fill="hold" grpId="0" nodeType="withEffect">
                                  <p:stCondLst>
                                    <p:cond delay="1000"/>
                                  </p:stCondLst>
                                  <p:iterate type="lt">
                                    <p:tmPct val="10000"/>
                                  </p:iterate>
                                  <p:childTnLst>
                                    <p:set>
                                      <p:cBhvr>
                                        <p:cTn id="24" dur="1" fill="hold">
                                          <p:stCondLst>
                                            <p:cond delay="0"/>
                                          </p:stCondLst>
                                        </p:cTn>
                                        <p:tgtEl>
                                          <p:spTgt spid="63"/>
                                        </p:tgtEl>
                                        <p:attrNameLst>
                                          <p:attrName>style.visibility</p:attrName>
                                        </p:attrNameLst>
                                      </p:cBhvr>
                                      <p:to>
                                        <p:strVal val="visible"/>
                                      </p:to>
                                    </p:set>
                                    <p:animEffect transition="in" filter="fade">
                                      <p:cBhvr>
                                        <p:cTn id="25" dur="100"/>
                                        <p:tgtEl>
                                          <p:spTgt spid="63"/>
                                        </p:tgtEl>
                                      </p:cBhvr>
                                    </p:animEffect>
                                  </p:childTnLst>
                                </p:cTn>
                              </p:par>
                              <p:par>
                                <p:cTn id="26" presetID="10" presetClass="entr" presetSubtype="0" fill="hold" grpId="0" nodeType="withEffect">
                                  <p:stCondLst>
                                    <p:cond delay="1000"/>
                                  </p:stCondLst>
                                  <p:iterate type="lt">
                                    <p:tmPct val="10000"/>
                                  </p:iterate>
                                  <p:childTnLst>
                                    <p:set>
                                      <p:cBhvr>
                                        <p:cTn id="27" dur="1" fill="hold">
                                          <p:stCondLst>
                                            <p:cond delay="0"/>
                                          </p:stCondLst>
                                        </p:cTn>
                                        <p:tgtEl>
                                          <p:spTgt spid="64"/>
                                        </p:tgtEl>
                                        <p:attrNameLst>
                                          <p:attrName>style.visibility</p:attrName>
                                        </p:attrNameLst>
                                      </p:cBhvr>
                                      <p:to>
                                        <p:strVal val="visible"/>
                                      </p:to>
                                    </p:set>
                                    <p:animEffect transition="in" filter="fade">
                                      <p:cBhvr>
                                        <p:cTn id="28" dur="100"/>
                                        <p:tgtEl>
                                          <p:spTgt spid="64"/>
                                        </p:tgtEl>
                                      </p:cBhvr>
                                    </p:animEffect>
                                  </p:childTnLst>
                                </p:cTn>
                              </p:par>
                              <p:par>
                                <p:cTn id="29" presetID="10" presetClass="entr" presetSubtype="0" fill="hold" grpId="0" nodeType="withEffect">
                                  <p:stCondLst>
                                    <p:cond delay="1000"/>
                                  </p:stCondLst>
                                  <p:iterate type="lt">
                                    <p:tmPct val="10000"/>
                                  </p:iterate>
                                  <p:childTnLst>
                                    <p:set>
                                      <p:cBhvr>
                                        <p:cTn id="30" dur="1" fill="hold">
                                          <p:stCondLst>
                                            <p:cond delay="0"/>
                                          </p:stCondLst>
                                        </p:cTn>
                                        <p:tgtEl>
                                          <p:spTgt spid="67"/>
                                        </p:tgtEl>
                                        <p:attrNameLst>
                                          <p:attrName>style.visibility</p:attrName>
                                        </p:attrNameLst>
                                      </p:cBhvr>
                                      <p:to>
                                        <p:strVal val="visible"/>
                                      </p:to>
                                    </p:set>
                                    <p:animEffect transition="in" filter="fade">
                                      <p:cBhvr>
                                        <p:cTn id="31" dur="100"/>
                                        <p:tgtEl>
                                          <p:spTgt spid="67"/>
                                        </p:tgtEl>
                                      </p:cBhvr>
                                    </p:animEffect>
                                  </p:childTnLst>
                                </p:cTn>
                              </p:par>
                              <p:par>
                                <p:cTn id="32" presetID="10" presetClass="entr" presetSubtype="0" fill="hold" grpId="0" nodeType="withEffect">
                                  <p:stCondLst>
                                    <p:cond delay="1000"/>
                                  </p:stCondLst>
                                  <p:iterate type="lt">
                                    <p:tmPct val="10000"/>
                                  </p:iterate>
                                  <p:childTnLst>
                                    <p:set>
                                      <p:cBhvr>
                                        <p:cTn id="33" dur="1" fill="hold">
                                          <p:stCondLst>
                                            <p:cond delay="0"/>
                                          </p:stCondLst>
                                        </p:cTn>
                                        <p:tgtEl>
                                          <p:spTgt spid="68"/>
                                        </p:tgtEl>
                                        <p:attrNameLst>
                                          <p:attrName>style.visibility</p:attrName>
                                        </p:attrNameLst>
                                      </p:cBhvr>
                                      <p:to>
                                        <p:strVal val="visible"/>
                                      </p:to>
                                    </p:set>
                                    <p:animEffect transition="in" filter="fade">
                                      <p:cBhvr>
                                        <p:cTn id="34" dur="1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63" grpId="0"/>
      <p:bldP spid="64" grpId="0"/>
      <p:bldP spid="67" grpId="0"/>
      <p:bldP spid="68" grpId="0"/>
      <p:bldP spid="6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6192011" y="1892832"/>
            <a:ext cx="4224469" cy="936328"/>
            <a:chOff x="6327173" y="1681099"/>
            <a:chExt cx="4224470" cy="936326"/>
          </a:xfrm>
        </p:grpSpPr>
        <p:sp>
          <p:nvSpPr>
            <p:cNvPr id="37" name="文本框 20"/>
            <p:cNvSpPr txBox="1"/>
            <p:nvPr/>
          </p:nvSpPr>
          <p:spPr>
            <a:xfrm>
              <a:off x="6327174" y="1681099"/>
              <a:ext cx="2321526" cy="350929"/>
            </a:xfrm>
            <a:prstGeom prst="rect">
              <a:avLst/>
            </a:prstGeom>
            <a:noFill/>
          </p:spPr>
          <p:txBody>
            <a:bodyPr wrap="square" rtlCol="0">
              <a:spAutoFit/>
            </a:bodyPr>
            <a:lstStyle/>
            <a:p>
              <a:pPr algn="just">
                <a:lnSpc>
                  <a:spcPct val="90000"/>
                </a:lnSpc>
                <a:spcBef>
                  <a:spcPts val="1000"/>
                </a:spcBef>
              </a:pPr>
              <a:r>
                <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38" name="文本框 21"/>
            <p:cNvSpPr txBox="1"/>
            <p:nvPr/>
          </p:nvSpPr>
          <p:spPr>
            <a:xfrm>
              <a:off x="6327173" y="1938137"/>
              <a:ext cx="4224470" cy="679288"/>
            </a:xfrm>
            <a:prstGeom prst="rect">
              <a:avLst/>
            </a:prstGeom>
            <a:noFill/>
          </p:spPr>
          <p:txBody>
            <a:bodyPr wrap="square" rtlCol="0">
              <a:spAutoFit/>
            </a:bodyPr>
            <a:lstStyle/>
            <a:p>
              <a:pPr algn="just">
                <a:lnSpc>
                  <a:spcPct val="13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1679509" y="3928006"/>
            <a:ext cx="889616" cy="731807"/>
            <a:chOff x="1465545" y="3524250"/>
            <a:chExt cx="889616" cy="731806"/>
          </a:xfrm>
          <a:solidFill>
            <a:srgbClr val="009900"/>
          </a:solidFill>
        </p:grpSpPr>
        <p:sp>
          <p:nvSpPr>
            <p:cNvPr id="40" name="六边形 39"/>
            <p:cNvSpPr/>
            <p:nvPr/>
          </p:nvSpPr>
          <p:spPr>
            <a:xfrm>
              <a:off x="1480540" y="3524250"/>
              <a:ext cx="848894" cy="731806"/>
            </a:xfrm>
            <a:prstGeom prst="hexagon">
              <a:avLst/>
            </a:prstGeom>
            <a:gradFill>
              <a:gsLst>
                <a:gs pos="0">
                  <a:schemeClr val="accent1">
                    <a:lumMod val="75000"/>
                  </a:schemeClr>
                </a:gs>
                <a:gs pos="100000">
                  <a:schemeClr val="accent1"/>
                </a:gs>
              </a:gsLst>
              <a:lin ang="5400000" scaled="0"/>
            </a:gradFill>
            <a:ln w="25400">
              <a:gradFill>
                <a:gsLst>
                  <a:gs pos="0">
                    <a:schemeClr val="accent1"/>
                  </a:gs>
                  <a:gs pos="100000">
                    <a:schemeClr val="accent1">
                      <a:lumMod val="75000"/>
                    </a:schemeClr>
                  </a:gs>
                </a:gsLst>
                <a:lin ang="5400000" scaled="0"/>
              </a:gradFill>
            </a:ln>
            <a:effectLst>
              <a:outerShdw blurRad="228600" dist="228600" dir="54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43" name="文本框 24"/>
            <p:cNvSpPr txBox="1"/>
            <p:nvPr/>
          </p:nvSpPr>
          <p:spPr>
            <a:xfrm>
              <a:off x="1465545" y="3719336"/>
              <a:ext cx="889616" cy="424732"/>
            </a:xfrm>
            <a:prstGeom prst="rect">
              <a:avLst/>
            </a:prstGeom>
            <a:noFill/>
          </p:spPr>
          <p:txBody>
            <a:bodyPr wrap="square" rtlCol="0">
              <a:spAutoFit/>
            </a:bodyPr>
            <a:lstStyle/>
            <a:p>
              <a:pPr algn="ctr">
                <a:lnSpc>
                  <a:spcPct val="90000"/>
                </a:lnSpc>
                <a:spcBef>
                  <a:spcPts val="1000"/>
                </a:spcBef>
              </a:pPr>
              <a:r>
                <a:rPr lang="en-US" altLang="zh-CN" sz="1865" b="1" dirty="0">
                  <a:solidFill>
                    <a:schemeClr val="bg1"/>
                  </a:solidFill>
                  <a:latin typeface="微软雅黑" panose="020B0503020204020204" pitchFamily="34" charset="-122"/>
                  <a:ea typeface="微软雅黑" panose="020B0503020204020204" pitchFamily="34" charset="-122"/>
                </a:rPr>
                <a:t>30</a:t>
              </a:r>
              <a:r>
                <a:rPr lang="en-US" altLang="zh-CN" sz="2400" b="1" dirty="0">
                  <a:solidFill>
                    <a:schemeClr val="bg1"/>
                  </a:solidFill>
                  <a:latin typeface="微软雅黑" panose="020B0503020204020204" pitchFamily="34" charset="-122"/>
                  <a:ea typeface="微软雅黑" panose="020B0503020204020204" pitchFamily="34" charset="-122"/>
                </a:rPr>
                <a:t>%</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2447601" y="4485432"/>
            <a:ext cx="1334263" cy="1150226"/>
            <a:chOff x="2329434" y="4081682"/>
            <a:chExt cx="1334262" cy="1150226"/>
          </a:xfrm>
          <a:solidFill>
            <a:srgbClr val="009900"/>
          </a:solidFill>
        </p:grpSpPr>
        <p:sp>
          <p:nvSpPr>
            <p:cNvPr id="48" name="六边形 47"/>
            <p:cNvSpPr/>
            <p:nvPr/>
          </p:nvSpPr>
          <p:spPr>
            <a:xfrm>
              <a:off x="2329434" y="4081682"/>
              <a:ext cx="1334262" cy="1150226"/>
            </a:xfrm>
            <a:prstGeom prst="hexagon">
              <a:avLst/>
            </a:prstGeom>
            <a:gradFill>
              <a:gsLst>
                <a:gs pos="0">
                  <a:schemeClr val="accent5">
                    <a:lumMod val="75000"/>
                  </a:schemeClr>
                </a:gs>
                <a:gs pos="100000">
                  <a:schemeClr val="accent5"/>
                </a:gs>
              </a:gsLst>
              <a:lin ang="5400000" scaled="0"/>
            </a:gradFill>
            <a:ln w="25400">
              <a:gradFill>
                <a:gsLst>
                  <a:gs pos="0">
                    <a:schemeClr val="accent5"/>
                  </a:gs>
                  <a:gs pos="100000">
                    <a:schemeClr val="accent5">
                      <a:lumMod val="75000"/>
                    </a:schemeClr>
                  </a:gs>
                </a:gsLst>
                <a:lin ang="5400000" scaled="0"/>
              </a:gradFill>
            </a:ln>
            <a:effectLst>
              <a:outerShdw blurRad="228600" dist="228600" dir="54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53" name="文本框 25"/>
            <p:cNvSpPr txBox="1"/>
            <p:nvPr/>
          </p:nvSpPr>
          <p:spPr>
            <a:xfrm>
              <a:off x="2426710" y="4416728"/>
              <a:ext cx="1134779" cy="480131"/>
            </a:xfrm>
            <a:prstGeom prst="rect">
              <a:avLst/>
            </a:prstGeom>
            <a:noFill/>
          </p:spPr>
          <p:txBody>
            <a:bodyPr wrap="square" rtlCol="0">
              <a:spAutoFit/>
            </a:bodyPr>
            <a:lstStyle/>
            <a:p>
              <a:pPr algn="ctr">
                <a:lnSpc>
                  <a:spcPct val="90000"/>
                </a:lnSpc>
                <a:spcBef>
                  <a:spcPts val="1000"/>
                </a:spcBef>
              </a:pPr>
              <a:r>
                <a:rPr lang="en-US" altLang="zh-CN" sz="2800" b="1" dirty="0">
                  <a:solidFill>
                    <a:schemeClr val="bg1"/>
                  </a:solidFill>
                  <a:latin typeface="微软雅黑" panose="020B0503020204020204" pitchFamily="34" charset="-122"/>
                  <a:ea typeface="微软雅黑" panose="020B0503020204020204" pitchFamily="34" charset="-122"/>
                </a:rPr>
                <a:t>40%</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3503712" y="2963737"/>
            <a:ext cx="2432304" cy="2096814"/>
            <a:chOff x="3663696" y="2559981"/>
            <a:chExt cx="2432304" cy="2096814"/>
          </a:xfrm>
          <a:solidFill>
            <a:srgbClr val="009900"/>
          </a:solidFill>
        </p:grpSpPr>
        <p:sp>
          <p:nvSpPr>
            <p:cNvPr id="58" name="六边形 57"/>
            <p:cNvSpPr/>
            <p:nvPr/>
          </p:nvSpPr>
          <p:spPr>
            <a:xfrm>
              <a:off x="3663696" y="2559981"/>
              <a:ext cx="2432304" cy="2096814"/>
            </a:xfrm>
            <a:prstGeom prst="hexagon">
              <a:avLst/>
            </a:prstGeom>
            <a:gradFill>
              <a:gsLst>
                <a:gs pos="0">
                  <a:schemeClr val="accent2">
                    <a:lumMod val="75000"/>
                  </a:schemeClr>
                </a:gs>
                <a:gs pos="100000">
                  <a:schemeClr val="accent2"/>
                </a:gs>
              </a:gsLst>
              <a:lin ang="5400000" scaled="0"/>
            </a:gradFill>
            <a:ln w="25400">
              <a:gradFill>
                <a:gsLst>
                  <a:gs pos="0">
                    <a:schemeClr val="accent2"/>
                  </a:gs>
                  <a:gs pos="100000">
                    <a:schemeClr val="accent2">
                      <a:lumMod val="75000"/>
                    </a:schemeClr>
                  </a:gs>
                </a:gsLst>
                <a:lin ang="5400000" scaled="0"/>
              </a:gradFill>
            </a:ln>
            <a:effectLst>
              <a:outerShdw blurRad="228600" dist="228600" dir="54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59" name="文本框 26"/>
            <p:cNvSpPr txBox="1"/>
            <p:nvPr/>
          </p:nvSpPr>
          <p:spPr>
            <a:xfrm>
              <a:off x="4040565" y="3229823"/>
              <a:ext cx="1678565" cy="757130"/>
            </a:xfrm>
            <a:prstGeom prst="rect">
              <a:avLst/>
            </a:prstGeom>
            <a:noFill/>
          </p:spPr>
          <p:txBody>
            <a:bodyPr wrap="square" rtlCol="0">
              <a:spAutoFit/>
            </a:bodyPr>
            <a:lstStyle/>
            <a:p>
              <a:pPr algn="ctr">
                <a:lnSpc>
                  <a:spcPct val="90000"/>
                </a:lnSpc>
                <a:spcBef>
                  <a:spcPts val="1000"/>
                </a:spcBef>
              </a:pPr>
              <a:r>
                <a:rPr lang="en-US" altLang="zh-CN" sz="4800" b="1" dirty="0">
                  <a:solidFill>
                    <a:schemeClr val="bg1"/>
                  </a:solidFill>
                  <a:latin typeface="微软雅黑" panose="020B0503020204020204" pitchFamily="34" charset="-122"/>
                  <a:ea typeface="微软雅黑" panose="020B0503020204020204" pitchFamily="34" charset="-122"/>
                </a:rPr>
                <a:t>80%</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2064295" y="2090488"/>
            <a:ext cx="1727455" cy="1489184"/>
            <a:chOff x="1936242" y="1686736"/>
            <a:chExt cx="1727454" cy="1489184"/>
          </a:xfrm>
          <a:solidFill>
            <a:srgbClr val="009900"/>
          </a:solidFill>
        </p:grpSpPr>
        <p:sp>
          <p:nvSpPr>
            <p:cNvPr id="65" name="六边形 64"/>
            <p:cNvSpPr/>
            <p:nvPr/>
          </p:nvSpPr>
          <p:spPr>
            <a:xfrm>
              <a:off x="1936242" y="1686736"/>
              <a:ext cx="1727454" cy="1489184"/>
            </a:xfrm>
            <a:prstGeom prst="hexagon">
              <a:avLst/>
            </a:prstGeom>
            <a:gradFill>
              <a:gsLst>
                <a:gs pos="0">
                  <a:schemeClr val="accent3">
                    <a:lumMod val="75000"/>
                  </a:schemeClr>
                </a:gs>
                <a:gs pos="100000">
                  <a:schemeClr val="accent3"/>
                </a:gs>
              </a:gsLst>
              <a:lin ang="5400000" scaled="0"/>
            </a:gradFill>
            <a:ln w="25400">
              <a:gradFill>
                <a:gsLst>
                  <a:gs pos="0">
                    <a:schemeClr val="accent3"/>
                  </a:gs>
                  <a:gs pos="100000">
                    <a:schemeClr val="accent3">
                      <a:lumMod val="75000"/>
                    </a:schemeClr>
                  </a:gs>
                </a:gsLst>
                <a:lin ang="5400000" scaled="0"/>
              </a:gradFill>
            </a:ln>
            <a:effectLst>
              <a:outerShdw blurRad="228600" dist="228600" dir="54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66" name="文本框 27"/>
            <p:cNvSpPr txBox="1"/>
            <p:nvPr/>
          </p:nvSpPr>
          <p:spPr>
            <a:xfrm>
              <a:off x="1957362" y="2135861"/>
              <a:ext cx="1678565" cy="590931"/>
            </a:xfrm>
            <a:prstGeom prst="rect">
              <a:avLst/>
            </a:prstGeom>
            <a:noFill/>
          </p:spPr>
          <p:txBody>
            <a:bodyPr wrap="square" rtlCol="0">
              <a:spAutoFit/>
            </a:bodyPr>
            <a:lstStyle/>
            <a:p>
              <a:pPr algn="ctr">
                <a:lnSpc>
                  <a:spcPct val="90000"/>
                </a:lnSpc>
                <a:spcBef>
                  <a:spcPts val="1000"/>
                </a:spcBef>
              </a:pPr>
              <a:r>
                <a:rPr lang="en-US" altLang="zh-CN" sz="3600" b="1" dirty="0">
                  <a:solidFill>
                    <a:schemeClr val="bg1"/>
                  </a:solidFill>
                  <a:latin typeface="微软雅黑" panose="020B0503020204020204" pitchFamily="34" charset="-122"/>
                  <a:ea typeface="微软雅黑" panose="020B0503020204020204" pitchFamily="34" charset="-122"/>
                </a:rPr>
                <a:t>50%</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grpSp>
      <p:grpSp>
        <p:nvGrpSpPr>
          <p:cNvPr id="70" name="组合 69"/>
          <p:cNvGrpSpPr/>
          <p:nvPr/>
        </p:nvGrpSpPr>
        <p:grpSpPr>
          <a:xfrm>
            <a:off x="6192011" y="4958316"/>
            <a:ext cx="4224469" cy="936328"/>
            <a:chOff x="6327173" y="4322384"/>
            <a:chExt cx="4224470" cy="936327"/>
          </a:xfrm>
        </p:grpSpPr>
        <p:sp>
          <p:nvSpPr>
            <p:cNvPr id="74" name="文本框 29"/>
            <p:cNvSpPr txBox="1"/>
            <p:nvPr/>
          </p:nvSpPr>
          <p:spPr>
            <a:xfrm>
              <a:off x="6327174" y="4322384"/>
              <a:ext cx="2321526" cy="350930"/>
            </a:xfrm>
            <a:prstGeom prst="rect">
              <a:avLst/>
            </a:prstGeom>
            <a:noFill/>
          </p:spPr>
          <p:txBody>
            <a:bodyPr wrap="square" rtlCol="0">
              <a:spAutoFit/>
            </a:bodyPr>
            <a:lstStyle/>
            <a:p>
              <a:pPr algn="just">
                <a:lnSpc>
                  <a:spcPct val="90000"/>
                </a:lnSpc>
                <a:spcBef>
                  <a:spcPts val="1000"/>
                </a:spcBef>
              </a:pPr>
              <a:r>
                <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76" name="文本框 30"/>
            <p:cNvSpPr txBox="1"/>
            <p:nvPr/>
          </p:nvSpPr>
          <p:spPr>
            <a:xfrm>
              <a:off x="6327173" y="4579422"/>
              <a:ext cx="4224470" cy="679289"/>
            </a:xfrm>
            <a:prstGeom prst="rect">
              <a:avLst/>
            </a:prstGeom>
            <a:noFill/>
          </p:spPr>
          <p:txBody>
            <a:bodyPr wrap="square" rtlCol="0">
              <a:spAutoFit/>
            </a:bodyPr>
            <a:lstStyle/>
            <a:p>
              <a:pPr algn="just">
                <a:lnSpc>
                  <a:spcPct val="13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84" name="组合 83"/>
          <p:cNvGrpSpPr/>
          <p:nvPr/>
        </p:nvGrpSpPr>
        <p:grpSpPr>
          <a:xfrm>
            <a:off x="6192011" y="2948956"/>
            <a:ext cx="4224469" cy="936328"/>
            <a:chOff x="6327173" y="3001742"/>
            <a:chExt cx="4224470" cy="936326"/>
          </a:xfrm>
        </p:grpSpPr>
        <p:sp>
          <p:nvSpPr>
            <p:cNvPr id="85" name="文本框 31"/>
            <p:cNvSpPr txBox="1"/>
            <p:nvPr/>
          </p:nvSpPr>
          <p:spPr>
            <a:xfrm>
              <a:off x="6327174" y="3001742"/>
              <a:ext cx="2321526" cy="350929"/>
            </a:xfrm>
            <a:prstGeom prst="rect">
              <a:avLst/>
            </a:prstGeom>
            <a:noFill/>
          </p:spPr>
          <p:txBody>
            <a:bodyPr wrap="square" rtlCol="0">
              <a:spAutoFit/>
            </a:bodyPr>
            <a:lstStyle/>
            <a:p>
              <a:pPr algn="just">
                <a:lnSpc>
                  <a:spcPct val="90000"/>
                </a:lnSpc>
                <a:spcBef>
                  <a:spcPts val="1000"/>
                </a:spcBef>
              </a:pPr>
              <a:r>
                <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86" name="文本框 32"/>
            <p:cNvSpPr txBox="1"/>
            <p:nvPr/>
          </p:nvSpPr>
          <p:spPr>
            <a:xfrm>
              <a:off x="6327173" y="3258780"/>
              <a:ext cx="4224470" cy="679288"/>
            </a:xfrm>
            <a:prstGeom prst="rect">
              <a:avLst/>
            </a:prstGeom>
            <a:noFill/>
          </p:spPr>
          <p:txBody>
            <a:bodyPr wrap="square" rtlCol="0">
              <a:spAutoFit/>
            </a:bodyPr>
            <a:lstStyle/>
            <a:p>
              <a:pPr algn="just">
                <a:lnSpc>
                  <a:spcPct val="13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87" name="组合 86"/>
          <p:cNvGrpSpPr/>
          <p:nvPr/>
        </p:nvGrpSpPr>
        <p:grpSpPr>
          <a:xfrm>
            <a:off x="6192011" y="3998205"/>
            <a:ext cx="4224469" cy="936328"/>
            <a:chOff x="6327173" y="4322384"/>
            <a:chExt cx="4224470" cy="936326"/>
          </a:xfrm>
        </p:grpSpPr>
        <p:sp>
          <p:nvSpPr>
            <p:cNvPr id="88" name="文本框 33"/>
            <p:cNvSpPr txBox="1"/>
            <p:nvPr/>
          </p:nvSpPr>
          <p:spPr>
            <a:xfrm>
              <a:off x="6327174" y="4322384"/>
              <a:ext cx="2321526" cy="350929"/>
            </a:xfrm>
            <a:prstGeom prst="rect">
              <a:avLst/>
            </a:prstGeom>
            <a:noFill/>
          </p:spPr>
          <p:txBody>
            <a:bodyPr wrap="square" rtlCol="0">
              <a:spAutoFit/>
            </a:bodyPr>
            <a:lstStyle/>
            <a:p>
              <a:pPr algn="just">
                <a:lnSpc>
                  <a:spcPct val="90000"/>
                </a:lnSpc>
                <a:spcBef>
                  <a:spcPts val="1000"/>
                </a:spcBef>
              </a:pPr>
              <a:r>
                <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89" name="文本框 34"/>
            <p:cNvSpPr txBox="1"/>
            <p:nvPr/>
          </p:nvSpPr>
          <p:spPr>
            <a:xfrm>
              <a:off x="6327173" y="4579422"/>
              <a:ext cx="4224470" cy="679288"/>
            </a:xfrm>
            <a:prstGeom prst="rect">
              <a:avLst/>
            </a:prstGeom>
            <a:noFill/>
          </p:spPr>
          <p:txBody>
            <a:bodyPr wrap="square" rtlCol="0">
              <a:spAutoFit/>
            </a:bodyPr>
            <a:lstStyle/>
            <a:p>
              <a:pPr algn="just">
                <a:lnSpc>
                  <a:spcPct val="13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3" name="标题 2"/>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anim calcmode="lin" valueType="num">
                                      <p:cBhvr>
                                        <p:cTn id="10" dur="500" fill="hold"/>
                                        <p:tgtEl>
                                          <p:spTgt spid="39"/>
                                        </p:tgtEl>
                                        <p:attrNameLst>
                                          <p:attrName>ppt_x</p:attrName>
                                        </p:attrNameLst>
                                      </p:cBhvr>
                                      <p:tavLst>
                                        <p:tav tm="0">
                                          <p:val>
                                            <p:fltVal val="0.5"/>
                                          </p:val>
                                        </p:tav>
                                        <p:tav tm="100000">
                                          <p:val>
                                            <p:strVal val="#ppt_x"/>
                                          </p:val>
                                        </p:tav>
                                      </p:tavLst>
                                    </p:anim>
                                    <p:anim calcmode="lin" valueType="num">
                                      <p:cBhvr>
                                        <p:cTn id="11" dur="500" fill="hold"/>
                                        <p:tgtEl>
                                          <p:spTgt spid="39"/>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45"/>
                                        </p:tgtEl>
                                        <p:attrNameLst>
                                          <p:attrName>style.visibility</p:attrName>
                                        </p:attrNameLst>
                                      </p:cBhvr>
                                      <p:to>
                                        <p:strVal val="visible"/>
                                      </p:to>
                                    </p:set>
                                    <p:anim calcmode="lin" valueType="num">
                                      <p:cBhvr>
                                        <p:cTn id="14" dur="500" fill="hold"/>
                                        <p:tgtEl>
                                          <p:spTgt spid="45"/>
                                        </p:tgtEl>
                                        <p:attrNameLst>
                                          <p:attrName>ppt_w</p:attrName>
                                        </p:attrNameLst>
                                      </p:cBhvr>
                                      <p:tavLst>
                                        <p:tav tm="0">
                                          <p:val>
                                            <p:fltVal val="0"/>
                                          </p:val>
                                        </p:tav>
                                        <p:tav tm="100000">
                                          <p:val>
                                            <p:strVal val="#ppt_w"/>
                                          </p:val>
                                        </p:tav>
                                      </p:tavLst>
                                    </p:anim>
                                    <p:anim calcmode="lin" valueType="num">
                                      <p:cBhvr>
                                        <p:cTn id="15" dur="500" fill="hold"/>
                                        <p:tgtEl>
                                          <p:spTgt spid="45"/>
                                        </p:tgtEl>
                                        <p:attrNameLst>
                                          <p:attrName>ppt_h</p:attrName>
                                        </p:attrNameLst>
                                      </p:cBhvr>
                                      <p:tavLst>
                                        <p:tav tm="0">
                                          <p:val>
                                            <p:fltVal val="0"/>
                                          </p:val>
                                        </p:tav>
                                        <p:tav tm="100000">
                                          <p:val>
                                            <p:strVal val="#ppt_h"/>
                                          </p:val>
                                        </p:tav>
                                      </p:tavLst>
                                    </p:anim>
                                    <p:animEffect transition="in" filter="fade">
                                      <p:cBhvr>
                                        <p:cTn id="16" dur="500"/>
                                        <p:tgtEl>
                                          <p:spTgt spid="45"/>
                                        </p:tgtEl>
                                      </p:cBhvr>
                                    </p:animEffect>
                                    <p:anim calcmode="lin" valueType="num">
                                      <p:cBhvr>
                                        <p:cTn id="17" dur="500" fill="hold"/>
                                        <p:tgtEl>
                                          <p:spTgt spid="45"/>
                                        </p:tgtEl>
                                        <p:attrNameLst>
                                          <p:attrName>ppt_x</p:attrName>
                                        </p:attrNameLst>
                                      </p:cBhvr>
                                      <p:tavLst>
                                        <p:tav tm="0">
                                          <p:val>
                                            <p:fltVal val="0.5"/>
                                          </p:val>
                                        </p:tav>
                                        <p:tav tm="100000">
                                          <p:val>
                                            <p:strVal val="#ppt_x"/>
                                          </p:val>
                                        </p:tav>
                                      </p:tavLst>
                                    </p:anim>
                                    <p:anim calcmode="lin" valueType="num">
                                      <p:cBhvr>
                                        <p:cTn id="18" dur="500" fill="hold"/>
                                        <p:tgtEl>
                                          <p:spTgt spid="45"/>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500"/>
                                  </p:stCondLst>
                                  <p:childTnLst>
                                    <p:set>
                                      <p:cBhvr>
                                        <p:cTn id="20" dur="1" fill="hold">
                                          <p:stCondLst>
                                            <p:cond delay="0"/>
                                          </p:stCondLst>
                                        </p:cTn>
                                        <p:tgtEl>
                                          <p:spTgt spid="60"/>
                                        </p:tgtEl>
                                        <p:attrNameLst>
                                          <p:attrName>style.visibility</p:attrName>
                                        </p:attrNameLst>
                                      </p:cBhvr>
                                      <p:to>
                                        <p:strVal val="visible"/>
                                      </p:to>
                                    </p:set>
                                    <p:anim calcmode="lin" valueType="num">
                                      <p:cBhvr>
                                        <p:cTn id="21" dur="500" fill="hold"/>
                                        <p:tgtEl>
                                          <p:spTgt spid="60"/>
                                        </p:tgtEl>
                                        <p:attrNameLst>
                                          <p:attrName>ppt_w</p:attrName>
                                        </p:attrNameLst>
                                      </p:cBhvr>
                                      <p:tavLst>
                                        <p:tav tm="0">
                                          <p:val>
                                            <p:fltVal val="0"/>
                                          </p:val>
                                        </p:tav>
                                        <p:tav tm="100000">
                                          <p:val>
                                            <p:strVal val="#ppt_w"/>
                                          </p:val>
                                        </p:tav>
                                      </p:tavLst>
                                    </p:anim>
                                    <p:anim calcmode="lin" valueType="num">
                                      <p:cBhvr>
                                        <p:cTn id="22" dur="500" fill="hold"/>
                                        <p:tgtEl>
                                          <p:spTgt spid="60"/>
                                        </p:tgtEl>
                                        <p:attrNameLst>
                                          <p:attrName>ppt_h</p:attrName>
                                        </p:attrNameLst>
                                      </p:cBhvr>
                                      <p:tavLst>
                                        <p:tav tm="0">
                                          <p:val>
                                            <p:fltVal val="0"/>
                                          </p:val>
                                        </p:tav>
                                        <p:tav tm="100000">
                                          <p:val>
                                            <p:strVal val="#ppt_h"/>
                                          </p:val>
                                        </p:tav>
                                      </p:tavLst>
                                    </p:anim>
                                    <p:animEffect transition="in" filter="fade">
                                      <p:cBhvr>
                                        <p:cTn id="23" dur="500"/>
                                        <p:tgtEl>
                                          <p:spTgt spid="60"/>
                                        </p:tgtEl>
                                      </p:cBhvr>
                                    </p:animEffect>
                                    <p:anim calcmode="lin" valueType="num">
                                      <p:cBhvr>
                                        <p:cTn id="24" dur="500" fill="hold"/>
                                        <p:tgtEl>
                                          <p:spTgt spid="60"/>
                                        </p:tgtEl>
                                        <p:attrNameLst>
                                          <p:attrName>ppt_x</p:attrName>
                                        </p:attrNameLst>
                                      </p:cBhvr>
                                      <p:tavLst>
                                        <p:tav tm="0">
                                          <p:val>
                                            <p:fltVal val="0.5"/>
                                          </p:val>
                                        </p:tav>
                                        <p:tav tm="100000">
                                          <p:val>
                                            <p:strVal val="#ppt_x"/>
                                          </p:val>
                                        </p:tav>
                                      </p:tavLst>
                                    </p:anim>
                                    <p:anim calcmode="lin" valueType="num">
                                      <p:cBhvr>
                                        <p:cTn id="25" dur="500" fill="hold"/>
                                        <p:tgtEl>
                                          <p:spTgt spid="60"/>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750"/>
                                  </p:stCondLst>
                                  <p:childTnLst>
                                    <p:set>
                                      <p:cBhvr>
                                        <p:cTn id="27" dur="1" fill="hold">
                                          <p:stCondLst>
                                            <p:cond delay="0"/>
                                          </p:stCondLst>
                                        </p:cTn>
                                        <p:tgtEl>
                                          <p:spTgt spid="57"/>
                                        </p:tgtEl>
                                        <p:attrNameLst>
                                          <p:attrName>style.visibility</p:attrName>
                                        </p:attrNameLst>
                                      </p:cBhvr>
                                      <p:to>
                                        <p:strVal val="visible"/>
                                      </p:to>
                                    </p:set>
                                    <p:anim calcmode="lin" valueType="num">
                                      <p:cBhvr>
                                        <p:cTn id="28" dur="500" fill="hold"/>
                                        <p:tgtEl>
                                          <p:spTgt spid="57"/>
                                        </p:tgtEl>
                                        <p:attrNameLst>
                                          <p:attrName>ppt_w</p:attrName>
                                        </p:attrNameLst>
                                      </p:cBhvr>
                                      <p:tavLst>
                                        <p:tav tm="0">
                                          <p:val>
                                            <p:fltVal val="0"/>
                                          </p:val>
                                        </p:tav>
                                        <p:tav tm="100000">
                                          <p:val>
                                            <p:strVal val="#ppt_w"/>
                                          </p:val>
                                        </p:tav>
                                      </p:tavLst>
                                    </p:anim>
                                    <p:anim calcmode="lin" valueType="num">
                                      <p:cBhvr>
                                        <p:cTn id="29" dur="500" fill="hold"/>
                                        <p:tgtEl>
                                          <p:spTgt spid="57"/>
                                        </p:tgtEl>
                                        <p:attrNameLst>
                                          <p:attrName>ppt_h</p:attrName>
                                        </p:attrNameLst>
                                      </p:cBhvr>
                                      <p:tavLst>
                                        <p:tav tm="0">
                                          <p:val>
                                            <p:fltVal val="0"/>
                                          </p:val>
                                        </p:tav>
                                        <p:tav tm="100000">
                                          <p:val>
                                            <p:strVal val="#ppt_h"/>
                                          </p:val>
                                        </p:tav>
                                      </p:tavLst>
                                    </p:anim>
                                    <p:animEffect transition="in" filter="fade">
                                      <p:cBhvr>
                                        <p:cTn id="30" dur="500"/>
                                        <p:tgtEl>
                                          <p:spTgt spid="57"/>
                                        </p:tgtEl>
                                      </p:cBhvr>
                                    </p:animEffect>
                                    <p:anim calcmode="lin" valueType="num">
                                      <p:cBhvr>
                                        <p:cTn id="31" dur="500" fill="hold"/>
                                        <p:tgtEl>
                                          <p:spTgt spid="57"/>
                                        </p:tgtEl>
                                        <p:attrNameLst>
                                          <p:attrName>ppt_x</p:attrName>
                                        </p:attrNameLst>
                                      </p:cBhvr>
                                      <p:tavLst>
                                        <p:tav tm="0">
                                          <p:val>
                                            <p:fltVal val="0.5"/>
                                          </p:val>
                                        </p:tav>
                                        <p:tav tm="100000">
                                          <p:val>
                                            <p:strVal val="#ppt_x"/>
                                          </p:val>
                                        </p:tav>
                                      </p:tavLst>
                                    </p:anim>
                                    <p:anim calcmode="lin" valueType="num">
                                      <p:cBhvr>
                                        <p:cTn id="32" dur="500" fill="hold"/>
                                        <p:tgtEl>
                                          <p:spTgt spid="57"/>
                                        </p:tgtEl>
                                        <p:attrNameLst>
                                          <p:attrName>ppt_y</p:attrName>
                                        </p:attrNameLst>
                                      </p:cBhvr>
                                      <p:tavLst>
                                        <p:tav tm="0">
                                          <p:val>
                                            <p:fltVal val="0.5"/>
                                          </p:val>
                                        </p:tav>
                                        <p:tav tm="100000">
                                          <p:val>
                                            <p:strVal val="#ppt_y"/>
                                          </p:val>
                                        </p:tav>
                                      </p:tavLst>
                                    </p:anim>
                                  </p:childTnLst>
                                </p:cTn>
                              </p:par>
                            </p:childTnLst>
                          </p:cTn>
                        </p:par>
                        <p:par>
                          <p:cTn id="33" fill="hold">
                            <p:stCondLst>
                              <p:cond delay="500"/>
                            </p:stCondLst>
                            <p:childTnLst>
                              <p:par>
                                <p:cTn id="34" presetID="37" presetClass="entr" presetSubtype="0" fill="hold" nodeType="after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fade">
                                      <p:cBhvr>
                                        <p:cTn id="36" dur="500"/>
                                        <p:tgtEl>
                                          <p:spTgt spid="36"/>
                                        </p:tgtEl>
                                      </p:cBhvr>
                                    </p:animEffect>
                                    <p:anim calcmode="lin" valueType="num">
                                      <p:cBhvr>
                                        <p:cTn id="37" dur="500" fill="hold"/>
                                        <p:tgtEl>
                                          <p:spTgt spid="36"/>
                                        </p:tgtEl>
                                        <p:attrNameLst>
                                          <p:attrName>ppt_x</p:attrName>
                                        </p:attrNameLst>
                                      </p:cBhvr>
                                      <p:tavLst>
                                        <p:tav tm="0">
                                          <p:val>
                                            <p:strVal val="#ppt_x"/>
                                          </p:val>
                                        </p:tav>
                                        <p:tav tm="100000">
                                          <p:val>
                                            <p:strVal val="#ppt_x"/>
                                          </p:val>
                                        </p:tav>
                                      </p:tavLst>
                                    </p:anim>
                                    <p:anim calcmode="lin" valueType="num">
                                      <p:cBhvr>
                                        <p:cTn id="38" dur="450" decel="100000" fill="hold"/>
                                        <p:tgtEl>
                                          <p:spTgt spid="36"/>
                                        </p:tgtEl>
                                        <p:attrNameLst>
                                          <p:attrName>ppt_y</p:attrName>
                                        </p:attrNameLst>
                                      </p:cBhvr>
                                      <p:tavLst>
                                        <p:tav tm="0">
                                          <p:val>
                                            <p:strVal val="#ppt_y+1"/>
                                          </p:val>
                                        </p:tav>
                                        <p:tav tm="100000">
                                          <p:val>
                                            <p:strVal val="#ppt_y-.03"/>
                                          </p:val>
                                        </p:tav>
                                      </p:tavLst>
                                    </p:anim>
                                    <p:anim calcmode="lin" valueType="num">
                                      <p:cBhvr>
                                        <p:cTn id="39" dur="50" accel="100000" fill="hold">
                                          <p:stCondLst>
                                            <p:cond delay="450"/>
                                          </p:stCondLst>
                                        </p:cTn>
                                        <p:tgtEl>
                                          <p:spTgt spid="36"/>
                                        </p:tgtEl>
                                        <p:attrNameLst>
                                          <p:attrName>ppt_y</p:attrName>
                                        </p:attrNameLst>
                                      </p:cBhvr>
                                      <p:tavLst>
                                        <p:tav tm="0">
                                          <p:val>
                                            <p:strVal val="#ppt_y-.03"/>
                                          </p:val>
                                        </p:tav>
                                        <p:tav tm="100000">
                                          <p:val>
                                            <p:strVal val="#ppt_y"/>
                                          </p:val>
                                        </p:tav>
                                      </p:tavLst>
                                    </p:anim>
                                  </p:childTnLst>
                                </p:cTn>
                              </p:par>
                              <p:par>
                                <p:cTn id="40" presetID="37" presetClass="entr" presetSubtype="0" fill="hold" nodeType="withEffect">
                                  <p:stCondLst>
                                    <p:cond delay="250"/>
                                  </p:stCondLst>
                                  <p:childTnLst>
                                    <p:set>
                                      <p:cBhvr>
                                        <p:cTn id="41" dur="1" fill="hold">
                                          <p:stCondLst>
                                            <p:cond delay="0"/>
                                          </p:stCondLst>
                                        </p:cTn>
                                        <p:tgtEl>
                                          <p:spTgt spid="84"/>
                                        </p:tgtEl>
                                        <p:attrNameLst>
                                          <p:attrName>style.visibility</p:attrName>
                                        </p:attrNameLst>
                                      </p:cBhvr>
                                      <p:to>
                                        <p:strVal val="visible"/>
                                      </p:to>
                                    </p:set>
                                    <p:animEffect transition="in" filter="fade">
                                      <p:cBhvr>
                                        <p:cTn id="42" dur="500"/>
                                        <p:tgtEl>
                                          <p:spTgt spid="84"/>
                                        </p:tgtEl>
                                      </p:cBhvr>
                                    </p:animEffect>
                                    <p:anim calcmode="lin" valueType="num">
                                      <p:cBhvr>
                                        <p:cTn id="43" dur="500" fill="hold"/>
                                        <p:tgtEl>
                                          <p:spTgt spid="84"/>
                                        </p:tgtEl>
                                        <p:attrNameLst>
                                          <p:attrName>ppt_x</p:attrName>
                                        </p:attrNameLst>
                                      </p:cBhvr>
                                      <p:tavLst>
                                        <p:tav tm="0">
                                          <p:val>
                                            <p:strVal val="#ppt_x"/>
                                          </p:val>
                                        </p:tav>
                                        <p:tav tm="100000">
                                          <p:val>
                                            <p:strVal val="#ppt_x"/>
                                          </p:val>
                                        </p:tav>
                                      </p:tavLst>
                                    </p:anim>
                                    <p:anim calcmode="lin" valueType="num">
                                      <p:cBhvr>
                                        <p:cTn id="44" dur="450" decel="100000" fill="hold"/>
                                        <p:tgtEl>
                                          <p:spTgt spid="84"/>
                                        </p:tgtEl>
                                        <p:attrNameLst>
                                          <p:attrName>ppt_y</p:attrName>
                                        </p:attrNameLst>
                                      </p:cBhvr>
                                      <p:tavLst>
                                        <p:tav tm="0">
                                          <p:val>
                                            <p:strVal val="#ppt_y+1"/>
                                          </p:val>
                                        </p:tav>
                                        <p:tav tm="100000">
                                          <p:val>
                                            <p:strVal val="#ppt_y-.03"/>
                                          </p:val>
                                        </p:tav>
                                      </p:tavLst>
                                    </p:anim>
                                    <p:anim calcmode="lin" valueType="num">
                                      <p:cBhvr>
                                        <p:cTn id="45" dur="50" accel="100000" fill="hold">
                                          <p:stCondLst>
                                            <p:cond delay="450"/>
                                          </p:stCondLst>
                                        </p:cTn>
                                        <p:tgtEl>
                                          <p:spTgt spid="84"/>
                                        </p:tgtEl>
                                        <p:attrNameLst>
                                          <p:attrName>ppt_y</p:attrName>
                                        </p:attrNameLst>
                                      </p:cBhvr>
                                      <p:tavLst>
                                        <p:tav tm="0">
                                          <p:val>
                                            <p:strVal val="#ppt_y-.03"/>
                                          </p:val>
                                        </p:tav>
                                        <p:tav tm="100000">
                                          <p:val>
                                            <p:strVal val="#ppt_y"/>
                                          </p:val>
                                        </p:tav>
                                      </p:tavLst>
                                    </p:anim>
                                  </p:childTnLst>
                                </p:cTn>
                              </p:par>
                              <p:par>
                                <p:cTn id="46" presetID="37" presetClass="entr" presetSubtype="0" fill="hold" nodeType="withEffect">
                                  <p:stCondLst>
                                    <p:cond delay="500"/>
                                  </p:stCondLst>
                                  <p:childTnLst>
                                    <p:set>
                                      <p:cBhvr>
                                        <p:cTn id="47" dur="1" fill="hold">
                                          <p:stCondLst>
                                            <p:cond delay="0"/>
                                          </p:stCondLst>
                                        </p:cTn>
                                        <p:tgtEl>
                                          <p:spTgt spid="87"/>
                                        </p:tgtEl>
                                        <p:attrNameLst>
                                          <p:attrName>style.visibility</p:attrName>
                                        </p:attrNameLst>
                                      </p:cBhvr>
                                      <p:to>
                                        <p:strVal val="visible"/>
                                      </p:to>
                                    </p:set>
                                    <p:animEffect transition="in" filter="fade">
                                      <p:cBhvr>
                                        <p:cTn id="48" dur="500"/>
                                        <p:tgtEl>
                                          <p:spTgt spid="87"/>
                                        </p:tgtEl>
                                      </p:cBhvr>
                                    </p:animEffect>
                                    <p:anim calcmode="lin" valueType="num">
                                      <p:cBhvr>
                                        <p:cTn id="49" dur="500" fill="hold"/>
                                        <p:tgtEl>
                                          <p:spTgt spid="87"/>
                                        </p:tgtEl>
                                        <p:attrNameLst>
                                          <p:attrName>ppt_x</p:attrName>
                                        </p:attrNameLst>
                                      </p:cBhvr>
                                      <p:tavLst>
                                        <p:tav tm="0">
                                          <p:val>
                                            <p:strVal val="#ppt_x"/>
                                          </p:val>
                                        </p:tav>
                                        <p:tav tm="100000">
                                          <p:val>
                                            <p:strVal val="#ppt_x"/>
                                          </p:val>
                                        </p:tav>
                                      </p:tavLst>
                                    </p:anim>
                                    <p:anim calcmode="lin" valueType="num">
                                      <p:cBhvr>
                                        <p:cTn id="50" dur="450" decel="100000" fill="hold"/>
                                        <p:tgtEl>
                                          <p:spTgt spid="87"/>
                                        </p:tgtEl>
                                        <p:attrNameLst>
                                          <p:attrName>ppt_y</p:attrName>
                                        </p:attrNameLst>
                                      </p:cBhvr>
                                      <p:tavLst>
                                        <p:tav tm="0">
                                          <p:val>
                                            <p:strVal val="#ppt_y+1"/>
                                          </p:val>
                                        </p:tav>
                                        <p:tav tm="100000">
                                          <p:val>
                                            <p:strVal val="#ppt_y-.03"/>
                                          </p:val>
                                        </p:tav>
                                      </p:tavLst>
                                    </p:anim>
                                    <p:anim calcmode="lin" valueType="num">
                                      <p:cBhvr>
                                        <p:cTn id="51" dur="50" accel="100000" fill="hold">
                                          <p:stCondLst>
                                            <p:cond delay="450"/>
                                          </p:stCondLst>
                                        </p:cTn>
                                        <p:tgtEl>
                                          <p:spTgt spid="87"/>
                                        </p:tgtEl>
                                        <p:attrNameLst>
                                          <p:attrName>ppt_y</p:attrName>
                                        </p:attrNameLst>
                                      </p:cBhvr>
                                      <p:tavLst>
                                        <p:tav tm="0">
                                          <p:val>
                                            <p:strVal val="#ppt_y-.03"/>
                                          </p:val>
                                        </p:tav>
                                        <p:tav tm="100000">
                                          <p:val>
                                            <p:strVal val="#ppt_y"/>
                                          </p:val>
                                        </p:tav>
                                      </p:tavLst>
                                    </p:anim>
                                  </p:childTnLst>
                                </p:cTn>
                              </p:par>
                              <p:par>
                                <p:cTn id="52" presetID="37" presetClass="entr" presetSubtype="0" fill="hold" nodeType="withEffect">
                                  <p:stCondLst>
                                    <p:cond delay="750"/>
                                  </p:stCondLst>
                                  <p:childTnLst>
                                    <p:set>
                                      <p:cBhvr>
                                        <p:cTn id="53" dur="1" fill="hold">
                                          <p:stCondLst>
                                            <p:cond delay="0"/>
                                          </p:stCondLst>
                                        </p:cTn>
                                        <p:tgtEl>
                                          <p:spTgt spid="70"/>
                                        </p:tgtEl>
                                        <p:attrNameLst>
                                          <p:attrName>style.visibility</p:attrName>
                                        </p:attrNameLst>
                                      </p:cBhvr>
                                      <p:to>
                                        <p:strVal val="visible"/>
                                      </p:to>
                                    </p:set>
                                    <p:animEffect transition="in" filter="fade">
                                      <p:cBhvr>
                                        <p:cTn id="54" dur="500"/>
                                        <p:tgtEl>
                                          <p:spTgt spid="70"/>
                                        </p:tgtEl>
                                      </p:cBhvr>
                                    </p:animEffect>
                                    <p:anim calcmode="lin" valueType="num">
                                      <p:cBhvr>
                                        <p:cTn id="55" dur="500" fill="hold"/>
                                        <p:tgtEl>
                                          <p:spTgt spid="70"/>
                                        </p:tgtEl>
                                        <p:attrNameLst>
                                          <p:attrName>ppt_x</p:attrName>
                                        </p:attrNameLst>
                                      </p:cBhvr>
                                      <p:tavLst>
                                        <p:tav tm="0">
                                          <p:val>
                                            <p:strVal val="#ppt_x"/>
                                          </p:val>
                                        </p:tav>
                                        <p:tav tm="100000">
                                          <p:val>
                                            <p:strVal val="#ppt_x"/>
                                          </p:val>
                                        </p:tav>
                                      </p:tavLst>
                                    </p:anim>
                                    <p:anim calcmode="lin" valueType="num">
                                      <p:cBhvr>
                                        <p:cTn id="56" dur="450" decel="100000" fill="hold"/>
                                        <p:tgtEl>
                                          <p:spTgt spid="70"/>
                                        </p:tgtEl>
                                        <p:attrNameLst>
                                          <p:attrName>ppt_y</p:attrName>
                                        </p:attrNameLst>
                                      </p:cBhvr>
                                      <p:tavLst>
                                        <p:tav tm="0">
                                          <p:val>
                                            <p:strVal val="#ppt_y+1"/>
                                          </p:val>
                                        </p:tav>
                                        <p:tav tm="100000">
                                          <p:val>
                                            <p:strVal val="#ppt_y-.03"/>
                                          </p:val>
                                        </p:tav>
                                      </p:tavLst>
                                    </p:anim>
                                    <p:anim calcmode="lin" valueType="num">
                                      <p:cBhvr>
                                        <p:cTn id="57" dur="50" accel="100000" fill="hold">
                                          <p:stCondLst>
                                            <p:cond delay="450"/>
                                          </p:stCondLst>
                                        </p:cTn>
                                        <p:tgtEl>
                                          <p:spTgt spid="7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单击输入标题内容</a:t>
            </a:r>
          </a:p>
        </p:txBody>
      </p:sp>
      <p:sp>
        <p:nvSpPr>
          <p:cNvPr id="81" name="Content Placeholder 2"/>
          <p:cNvSpPr txBox="1"/>
          <p:nvPr/>
        </p:nvSpPr>
        <p:spPr bwMode="auto">
          <a:xfrm>
            <a:off x="1125338" y="2778753"/>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82" name="Content Placeholder 2"/>
          <p:cNvSpPr txBox="1"/>
          <p:nvPr/>
        </p:nvSpPr>
        <p:spPr bwMode="auto">
          <a:xfrm>
            <a:off x="5040022" y="1389381"/>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83" name="Content Placeholder 2"/>
          <p:cNvSpPr txBox="1"/>
          <p:nvPr/>
        </p:nvSpPr>
        <p:spPr bwMode="auto">
          <a:xfrm>
            <a:off x="3575213" y="5325794"/>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84" name="Content Placeholder 2"/>
          <p:cNvSpPr txBox="1"/>
          <p:nvPr/>
        </p:nvSpPr>
        <p:spPr bwMode="auto">
          <a:xfrm>
            <a:off x="7501925" y="3750305"/>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grpSp>
        <p:nvGrpSpPr>
          <p:cNvPr id="2" name="组合 1"/>
          <p:cNvGrpSpPr/>
          <p:nvPr/>
        </p:nvGrpSpPr>
        <p:grpSpPr>
          <a:xfrm>
            <a:off x="1854788" y="4170081"/>
            <a:ext cx="1787971" cy="1788203"/>
            <a:chOff x="1853993" y="4170080"/>
            <a:chExt cx="1787971" cy="1788203"/>
          </a:xfrm>
        </p:grpSpPr>
        <p:sp>
          <p:nvSpPr>
            <p:cNvPr id="88" name="Oval 1"/>
            <p:cNvSpPr/>
            <p:nvPr/>
          </p:nvSpPr>
          <p:spPr bwMode="auto">
            <a:xfrm>
              <a:off x="1853993" y="4170080"/>
              <a:ext cx="1787971" cy="1788203"/>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noFill/>
              <a:prstDash val="solid"/>
            </a:ln>
            <a:effectLst>
              <a:outerShdw blurRad="254000" dist="127000" dir="8160000" algn="t" rotWithShape="0">
                <a:prstClr val="black">
                  <a:alpha val="34000"/>
                </a:prstClr>
              </a:outerShdw>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71" name="矩形 70"/>
            <p:cNvSpPr/>
            <p:nvPr/>
          </p:nvSpPr>
          <p:spPr>
            <a:xfrm>
              <a:off x="2244908" y="4930538"/>
              <a:ext cx="434678" cy="523220"/>
            </a:xfrm>
            <a:prstGeom prst="rect">
              <a:avLst/>
            </a:prstGeom>
          </p:spPr>
          <p:txBody>
            <a:bodyPr wrap="none" lIns="91431" tIns="45715" rIns="91431" bIns="45715">
              <a:spAutoFit/>
            </a:bodyPr>
            <a:lstStyle/>
            <a:p>
              <a:r>
                <a:rPr lang="en-US" altLang="zh-CN" sz="2800" b="1" dirty="0">
                  <a:solidFill>
                    <a:schemeClr val="tx1">
                      <a:lumMod val="65000"/>
                      <a:lumOff val="35000"/>
                    </a:schemeClr>
                  </a:solidFill>
                  <a:latin typeface="Agency FB" panose="020B0503020202020204" pitchFamily="34" charset="0"/>
                  <a:ea typeface="微软雅黑" panose="020B0503020204020204" pitchFamily="34" charset="-122"/>
                </a:rPr>
                <a:t>01</a:t>
              </a:r>
              <a:endParaRPr lang="zh-CN" altLang="en-US" sz="2800" b="1" dirty="0">
                <a:solidFill>
                  <a:schemeClr val="tx1">
                    <a:lumMod val="65000"/>
                    <a:lumOff val="35000"/>
                  </a:schemeClr>
                </a:solidFill>
              </a:endParaRPr>
            </a:p>
          </p:txBody>
        </p:sp>
        <p:sp>
          <p:nvSpPr>
            <p:cNvPr id="96" name="弧形 95"/>
            <p:cNvSpPr/>
            <p:nvPr/>
          </p:nvSpPr>
          <p:spPr>
            <a:xfrm>
              <a:off x="2028442" y="4341242"/>
              <a:ext cx="1428021" cy="1428207"/>
            </a:xfrm>
            <a:prstGeom prst="arc">
              <a:avLst>
                <a:gd name="adj1" fmla="val 2212195"/>
                <a:gd name="adj2" fmla="val 0"/>
              </a:avLst>
            </a:prstGeom>
            <a:ln w="19050">
              <a:solidFill>
                <a:schemeClr val="tx2"/>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91431" tIns="45715" rIns="91431" bIns="45715" rtlCol="0" anchor="ctr"/>
            <a:lstStyle/>
            <a:p>
              <a:pPr algn="ctr"/>
              <a:endParaRPr lang="zh-CN" altLang="en-US">
                <a:solidFill>
                  <a:schemeClr val="tx1">
                    <a:lumMod val="50000"/>
                    <a:lumOff val="50000"/>
                  </a:schemeClr>
                </a:solidFill>
              </a:endParaRPr>
            </a:p>
          </p:txBody>
        </p:sp>
        <p:sp>
          <p:nvSpPr>
            <p:cNvPr id="97" name="AutoShape 97"/>
            <p:cNvSpPr/>
            <p:nvPr/>
          </p:nvSpPr>
          <p:spPr bwMode="auto">
            <a:xfrm>
              <a:off x="2696536" y="4816274"/>
              <a:ext cx="511224" cy="5095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5" y="6463"/>
                  </a:moveTo>
                  <a:cubicBezTo>
                    <a:pt x="385" y="6463"/>
                    <a:pt x="262" y="6412"/>
                    <a:pt x="155" y="6305"/>
                  </a:cubicBezTo>
                  <a:cubicBezTo>
                    <a:pt x="48" y="6201"/>
                    <a:pt x="0" y="6075"/>
                    <a:pt x="0" y="5925"/>
                  </a:cubicBezTo>
                  <a:lnTo>
                    <a:pt x="0" y="538"/>
                  </a:lnTo>
                  <a:cubicBezTo>
                    <a:pt x="0" y="388"/>
                    <a:pt x="48" y="265"/>
                    <a:pt x="155" y="158"/>
                  </a:cubicBezTo>
                  <a:cubicBezTo>
                    <a:pt x="262" y="51"/>
                    <a:pt x="385" y="0"/>
                    <a:pt x="535" y="0"/>
                  </a:cubicBezTo>
                  <a:lnTo>
                    <a:pt x="5925" y="0"/>
                  </a:lnTo>
                  <a:cubicBezTo>
                    <a:pt x="6072" y="0"/>
                    <a:pt x="6201" y="51"/>
                    <a:pt x="6319" y="158"/>
                  </a:cubicBezTo>
                  <a:cubicBezTo>
                    <a:pt x="6432" y="264"/>
                    <a:pt x="6486" y="388"/>
                    <a:pt x="6486" y="538"/>
                  </a:cubicBezTo>
                  <a:lnTo>
                    <a:pt x="6486" y="5925"/>
                  </a:lnTo>
                  <a:cubicBezTo>
                    <a:pt x="6486" y="6075"/>
                    <a:pt x="6432" y="6201"/>
                    <a:pt x="6319" y="6305"/>
                  </a:cubicBezTo>
                  <a:cubicBezTo>
                    <a:pt x="6201" y="6412"/>
                    <a:pt x="6072" y="6463"/>
                    <a:pt x="5925" y="6463"/>
                  </a:cubicBezTo>
                  <a:lnTo>
                    <a:pt x="535" y="6463"/>
                  </a:lnTo>
                  <a:close/>
                  <a:moveTo>
                    <a:pt x="21058" y="8105"/>
                  </a:moveTo>
                  <a:cubicBezTo>
                    <a:pt x="21205" y="8105"/>
                    <a:pt x="21335" y="8156"/>
                    <a:pt x="21438" y="8257"/>
                  </a:cubicBezTo>
                  <a:cubicBezTo>
                    <a:pt x="21542" y="8358"/>
                    <a:pt x="21599" y="8487"/>
                    <a:pt x="21599" y="8643"/>
                  </a:cubicBezTo>
                  <a:lnTo>
                    <a:pt x="21599" y="12613"/>
                  </a:lnTo>
                  <a:cubicBezTo>
                    <a:pt x="21599" y="13854"/>
                    <a:pt x="21314" y="15020"/>
                    <a:pt x="20750" y="16114"/>
                  </a:cubicBezTo>
                  <a:cubicBezTo>
                    <a:pt x="20183" y="17209"/>
                    <a:pt x="19411" y="18159"/>
                    <a:pt x="18432" y="18968"/>
                  </a:cubicBezTo>
                  <a:cubicBezTo>
                    <a:pt x="17453" y="19774"/>
                    <a:pt x="16313" y="20416"/>
                    <a:pt x="15000" y="20891"/>
                  </a:cubicBezTo>
                  <a:cubicBezTo>
                    <a:pt x="13690" y="21363"/>
                    <a:pt x="12291" y="21599"/>
                    <a:pt x="10802" y="21599"/>
                  </a:cubicBezTo>
                  <a:cubicBezTo>
                    <a:pt x="9297" y="21599"/>
                    <a:pt x="7891" y="21363"/>
                    <a:pt x="6587" y="20891"/>
                  </a:cubicBezTo>
                  <a:cubicBezTo>
                    <a:pt x="5283" y="20416"/>
                    <a:pt x="4140" y="19774"/>
                    <a:pt x="3161" y="18968"/>
                  </a:cubicBezTo>
                  <a:cubicBezTo>
                    <a:pt x="2182" y="18159"/>
                    <a:pt x="1410" y="17212"/>
                    <a:pt x="843" y="16120"/>
                  </a:cubicBezTo>
                  <a:cubicBezTo>
                    <a:pt x="279" y="15032"/>
                    <a:pt x="0" y="13866"/>
                    <a:pt x="0" y="12613"/>
                  </a:cubicBezTo>
                  <a:lnTo>
                    <a:pt x="0" y="8643"/>
                  </a:lnTo>
                  <a:cubicBezTo>
                    <a:pt x="0" y="8496"/>
                    <a:pt x="48" y="8369"/>
                    <a:pt x="155" y="8263"/>
                  </a:cubicBezTo>
                  <a:cubicBezTo>
                    <a:pt x="262" y="8159"/>
                    <a:pt x="385" y="8104"/>
                    <a:pt x="535" y="8104"/>
                  </a:cubicBezTo>
                  <a:lnTo>
                    <a:pt x="5925" y="8104"/>
                  </a:lnTo>
                  <a:cubicBezTo>
                    <a:pt x="6072" y="8104"/>
                    <a:pt x="6201" y="8156"/>
                    <a:pt x="6319" y="8257"/>
                  </a:cubicBezTo>
                  <a:cubicBezTo>
                    <a:pt x="6432" y="8358"/>
                    <a:pt x="6486" y="8487"/>
                    <a:pt x="6486" y="8643"/>
                  </a:cubicBezTo>
                  <a:lnTo>
                    <a:pt x="6486" y="12613"/>
                  </a:lnTo>
                  <a:cubicBezTo>
                    <a:pt x="6486" y="12881"/>
                    <a:pt x="6596" y="13154"/>
                    <a:pt x="6800" y="13439"/>
                  </a:cubicBezTo>
                  <a:cubicBezTo>
                    <a:pt x="7005" y="13725"/>
                    <a:pt x="7298" y="13992"/>
                    <a:pt x="7676" y="14246"/>
                  </a:cubicBezTo>
                  <a:cubicBezTo>
                    <a:pt x="8050" y="14499"/>
                    <a:pt x="8505" y="14704"/>
                    <a:pt x="9032" y="14865"/>
                  </a:cubicBezTo>
                  <a:cubicBezTo>
                    <a:pt x="9561" y="15029"/>
                    <a:pt x="10152" y="15107"/>
                    <a:pt x="10802" y="15107"/>
                  </a:cubicBezTo>
                  <a:cubicBezTo>
                    <a:pt x="11447" y="15107"/>
                    <a:pt x="12038" y="15029"/>
                    <a:pt x="12576" y="14865"/>
                  </a:cubicBezTo>
                  <a:cubicBezTo>
                    <a:pt x="13112" y="14704"/>
                    <a:pt x="13566" y="14499"/>
                    <a:pt x="13944" y="14246"/>
                  </a:cubicBezTo>
                  <a:cubicBezTo>
                    <a:pt x="14321" y="13992"/>
                    <a:pt x="14615" y="13722"/>
                    <a:pt x="14822" y="13439"/>
                  </a:cubicBezTo>
                  <a:cubicBezTo>
                    <a:pt x="15029" y="13154"/>
                    <a:pt x="15130" y="12881"/>
                    <a:pt x="15130" y="12613"/>
                  </a:cubicBezTo>
                  <a:lnTo>
                    <a:pt x="15130" y="8643"/>
                  </a:lnTo>
                  <a:cubicBezTo>
                    <a:pt x="15130" y="8286"/>
                    <a:pt x="15311" y="8104"/>
                    <a:pt x="15671" y="8104"/>
                  </a:cubicBezTo>
                  <a:lnTo>
                    <a:pt x="21058" y="8104"/>
                  </a:lnTo>
                  <a:close/>
                  <a:moveTo>
                    <a:pt x="21058" y="2"/>
                  </a:moveTo>
                  <a:cubicBezTo>
                    <a:pt x="21205" y="2"/>
                    <a:pt x="21335" y="54"/>
                    <a:pt x="21438" y="161"/>
                  </a:cubicBezTo>
                  <a:cubicBezTo>
                    <a:pt x="21542" y="267"/>
                    <a:pt x="21599" y="391"/>
                    <a:pt x="21599" y="541"/>
                  </a:cubicBezTo>
                  <a:lnTo>
                    <a:pt x="21599" y="5928"/>
                  </a:lnTo>
                  <a:cubicBezTo>
                    <a:pt x="21599" y="6077"/>
                    <a:pt x="21542" y="6204"/>
                    <a:pt x="21438" y="6308"/>
                  </a:cubicBezTo>
                  <a:cubicBezTo>
                    <a:pt x="21335" y="6414"/>
                    <a:pt x="21205" y="6466"/>
                    <a:pt x="21058" y="6466"/>
                  </a:cubicBezTo>
                  <a:lnTo>
                    <a:pt x="15671" y="6466"/>
                  </a:lnTo>
                  <a:cubicBezTo>
                    <a:pt x="15311" y="6466"/>
                    <a:pt x="15130" y="6288"/>
                    <a:pt x="15130" y="5928"/>
                  </a:cubicBezTo>
                  <a:lnTo>
                    <a:pt x="15130" y="541"/>
                  </a:lnTo>
                  <a:cubicBezTo>
                    <a:pt x="15130" y="391"/>
                    <a:pt x="15182" y="267"/>
                    <a:pt x="15282" y="161"/>
                  </a:cubicBezTo>
                  <a:cubicBezTo>
                    <a:pt x="15383" y="54"/>
                    <a:pt x="15513" y="2"/>
                    <a:pt x="15671" y="2"/>
                  </a:cubicBezTo>
                  <a:lnTo>
                    <a:pt x="21058" y="2"/>
                  </a:lnTo>
                  <a:close/>
                </a:path>
              </a:pathLst>
            </a:custGeom>
            <a:solidFill>
              <a:schemeClr val="tx2"/>
            </a:solidFill>
            <a:ln>
              <a:noFill/>
            </a:ln>
            <a:effectLst/>
          </p:spPr>
          <p:txBody>
            <a:bodyPr lIns="50784" tIns="50784" rIns="50784" bIns="50784" anchor="ctr"/>
            <a:lstStyle/>
            <a:p>
              <a:pPr defTabSz="456565">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grpSp>
      <p:grpSp>
        <p:nvGrpSpPr>
          <p:cNvPr id="4" name="组合 3"/>
          <p:cNvGrpSpPr/>
          <p:nvPr/>
        </p:nvGrpSpPr>
        <p:grpSpPr>
          <a:xfrm>
            <a:off x="4089697" y="3277768"/>
            <a:ext cx="1787971" cy="1788203"/>
            <a:chOff x="4088902" y="3277767"/>
            <a:chExt cx="1787971" cy="1788203"/>
          </a:xfrm>
        </p:grpSpPr>
        <p:sp>
          <p:nvSpPr>
            <p:cNvPr id="89" name="Oval 1"/>
            <p:cNvSpPr/>
            <p:nvPr/>
          </p:nvSpPr>
          <p:spPr bwMode="auto">
            <a:xfrm>
              <a:off x="4088902" y="3277767"/>
              <a:ext cx="1787971" cy="1788203"/>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254000" dist="127000" dir="8160000" algn="t" rotWithShape="0">
                <a:prstClr val="black">
                  <a:alpha val="34000"/>
                </a:prstClr>
              </a:outerShdw>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74" name="矩形 73"/>
            <p:cNvSpPr/>
            <p:nvPr/>
          </p:nvSpPr>
          <p:spPr>
            <a:xfrm>
              <a:off x="4402207" y="4170081"/>
              <a:ext cx="509475" cy="523220"/>
            </a:xfrm>
            <a:prstGeom prst="rect">
              <a:avLst/>
            </a:prstGeom>
            <a:ln>
              <a:noFill/>
            </a:ln>
          </p:spPr>
          <p:txBody>
            <a:bodyPr wrap="none" lIns="91431" tIns="45715" rIns="91431" bIns="45715">
              <a:spAutoFit/>
            </a:bodyPr>
            <a:lstStyle/>
            <a:p>
              <a:r>
                <a:rPr lang="en-US" altLang="zh-CN" sz="2800" b="1" dirty="0">
                  <a:solidFill>
                    <a:schemeClr val="tx1">
                      <a:lumMod val="65000"/>
                      <a:lumOff val="35000"/>
                    </a:schemeClr>
                  </a:solidFill>
                  <a:latin typeface="Agency FB" panose="020B0503020202020204" pitchFamily="34" charset="0"/>
                  <a:ea typeface="微软雅黑" panose="020B0503020204020204" pitchFamily="34" charset="-122"/>
                </a:rPr>
                <a:t>02</a:t>
              </a:r>
              <a:endParaRPr lang="zh-CN" altLang="en-US" sz="2800" b="1" dirty="0">
                <a:solidFill>
                  <a:schemeClr val="tx1">
                    <a:lumMod val="65000"/>
                    <a:lumOff val="35000"/>
                  </a:schemeClr>
                </a:solidFill>
              </a:endParaRPr>
            </a:p>
          </p:txBody>
        </p:sp>
        <p:sp>
          <p:nvSpPr>
            <p:cNvPr id="95" name="弧形 94"/>
            <p:cNvSpPr/>
            <p:nvPr/>
          </p:nvSpPr>
          <p:spPr>
            <a:xfrm>
              <a:off x="4254517" y="3466600"/>
              <a:ext cx="1428021" cy="1428207"/>
            </a:xfrm>
            <a:prstGeom prst="arc">
              <a:avLst>
                <a:gd name="adj1" fmla="val 2212195"/>
                <a:gd name="adj2" fmla="val 0"/>
              </a:avLst>
            </a:prstGeom>
            <a:ln w="19050">
              <a:solidFill>
                <a:schemeClr val="accent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91431" tIns="45715" rIns="91431" bIns="45715" rtlCol="0" anchor="ctr"/>
            <a:lstStyle/>
            <a:p>
              <a:pPr algn="ctr"/>
              <a:endParaRPr lang="zh-CN" altLang="en-US">
                <a:solidFill>
                  <a:schemeClr val="tx1">
                    <a:lumMod val="50000"/>
                    <a:lumOff val="50000"/>
                  </a:schemeClr>
                </a:solidFill>
              </a:endParaRPr>
            </a:p>
          </p:txBody>
        </p:sp>
        <p:sp>
          <p:nvSpPr>
            <p:cNvPr id="98" name="Freeform 145"/>
            <p:cNvSpPr>
              <a:spLocks noChangeArrowheads="1"/>
            </p:cNvSpPr>
            <p:nvPr/>
          </p:nvSpPr>
          <p:spPr bwMode="auto">
            <a:xfrm>
              <a:off x="4982887" y="3931673"/>
              <a:ext cx="546967" cy="546897"/>
            </a:xfrm>
            <a:custGeom>
              <a:avLst/>
              <a:gdLst>
                <a:gd name="T0" fmla="*/ 83990 w 444"/>
                <a:gd name="T1" fmla="*/ 478860 h 445"/>
                <a:gd name="T2" fmla="*/ 83990 w 444"/>
                <a:gd name="T3" fmla="*/ 478860 h 445"/>
                <a:gd name="T4" fmla="*/ 148782 w 444"/>
                <a:gd name="T5" fmla="*/ 531535 h 445"/>
                <a:gd name="T6" fmla="*/ 201576 w 444"/>
                <a:gd name="T7" fmla="*/ 478860 h 445"/>
                <a:gd name="T8" fmla="*/ 148782 w 444"/>
                <a:gd name="T9" fmla="*/ 414214 h 445"/>
                <a:gd name="T10" fmla="*/ 83990 w 444"/>
                <a:gd name="T11" fmla="*/ 478860 h 445"/>
                <a:gd name="T12" fmla="*/ 382754 w 444"/>
                <a:gd name="T13" fmla="*/ 478860 h 445"/>
                <a:gd name="T14" fmla="*/ 382754 w 444"/>
                <a:gd name="T15" fmla="*/ 478860 h 445"/>
                <a:gd name="T16" fmla="*/ 446346 w 444"/>
                <a:gd name="T17" fmla="*/ 531535 h 445"/>
                <a:gd name="T18" fmla="*/ 500340 w 444"/>
                <a:gd name="T19" fmla="*/ 478860 h 445"/>
                <a:gd name="T20" fmla="*/ 446346 w 444"/>
                <a:gd name="T21" fmla="*/ 414214 h 445"/>
                <a:gd name="T22" fmla="*/ 382754 w 444"/>
                <a:gd name="T23" fmla="*/ 478860 h 445"/>
                <a:gd name="T24" fmla="*/ 190777 w 444"/>
                <a:gd name="T25" fmla="*/ 339991 h 445"/>
                <a:gd name="T26" fmla="*/ 190777 w 444"/>
                <a:gd name="T27" fmla="*/ 339991 h 445"/>
                <a:gd name="T28" fmla="*/ 520737 w 444"/>
                <a:gd name="T29" fmla="*/ 244219 h 445"/>
                <a:gd name="T30" fmla="*/ 531536 w 444"/>
                <a:gd name="T31" fmla="*/ 223867 h 445"/>
                <a:gd name="T32" fmla="*/ 531536 w 444"/>
                <a:gd name="T33" fmla="*/ 64646 h 445"/>
                <a:gd name="T34" fmla="*/ 117586 w 444"/>
                <a:gd name="T35" fmla="*/ 64646 h 445"/>
                <a:gd name="T36" fmla="*/ 117586 w 444"/>
                <a:gd name="T37" fmla="*/ 11972 h 445"/>
                <a:gd name="T38" fmla="*/ 106787 w 444"/>
                <a:gd name="T39" fmla="*/ 0 h 445"/>
                <a:gd name="T40" fmla="*/ 10799 w 444"/>
                <a:gd name="T41" fmla="*/ 0 h 445"/>
                <a:gd name="T42" fmla="*/ 0 w 444"/>
                <a:gd name="T43" fmla="*/ 11972 h 445"/>
                <a:gd name="T44" fmla="*/ 0 w 444"/>
                <a:gd name="T45" fmla="*/ 64646 h 445"/>
                <a:gd name="T46" fmla="*/ 53994 w 444"/>
                <a:gd name="T47" fmla="*/ 64646 h 445"/>
                <a:gd name="T48" fmla="*/ 117586 w 444"/>
                <a:gd name="T49" fmla="*/ 329216 h 445"/>
                <a:gd name="T50" fmla="*/ 117586 w 444"/>
                <a:gd name="T51" fmla="*/ 361539 h 445"/>
                <a:gd name="T52" fmla="*/ 117586 w 444"/>
                <a:gd name="T53" fmla="*/ 404637 h 445"/>
                <a:gd name="T54" fmla="*/ 127185 w 444"/>
                <a:gd name="T55" fmla="*/ 414214 h 445"/>
                <a:gd name="T56" fmla="*/ 148782 w 444"/>
                <a:gd name="T57" fmla="*/ 414214 h 445"/>
                <a:gd name="T58" fmla="*/ 446346 w 444"/>
                <a:gd name="T59" fmla="*/ 414214 h 445"/>
                <a:gd name="T60" fmla="*/ 520737 w 444"/>
                <a:gd name="T61" fmla="*/ 414214 h 445"/>
                <a:gd name="T62" fmla="*/ 531536 w 444"/>
                <a:gd name="T63" fmla="*/ 404637 h 445"/>
                <a:gd name="T64" fmla="*/ 531536 w 444"/>
                <a:gd name="T65" fmla="*/ 361539 h 445"/>
                <a:gd name="T66" fmla="*/ 201576 w 444"/>
                <a:gd name="T67" fmla="*/ 361539 h 445"/>
                <a:gd name="T68" fmla="*/ 190777 w 444"/>
                <a:gd name="T69" fmla="*/ 339991 h 44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44" h="445">
                  <a:moveTo>
                    <a:pt x="70" y="400"/>
                  </a:moveTo>
                  <a:lnTo>
                    <a:pt x="70" y="400"/>
                  </a:lnTo>
                  <a:cubicBezTo>
                    <a:pt x="70" y="426"/>
                    <a:pt x="98" y="444"/>
                    <a:pt x="124" y="444"/>
                  </a:cubicBezTo>
                  <a:cubicBezTo>
                    <a:pt x="151" y="444"/>
                    <a:pt x="168" y="426"/>
                    <a:pt x="168" y="400"/>
                  </a:cubicBezTo>
                  <a:cubicBezTo>
                    <a:pt x="168" y="373"/>
                    <a:pt x="151" y="346"/>
                    <a:pt x="124" y="346"/>
                  </a:cubicBezTo>
                  <a:cubicBezTo>
                    <a:pt x="98" y="346"/>
                    <a:pt x="70" y="373"/>
                    <a:pt x="70" y="400"/>
                  </a:cubicBezTo>
                  <a:close/>
                  <a:moveTo>
                    <a:pt x="319" y="400"/>
                  </a:moveTo>
                  <a:lnTo>
                    <a:pt x="319" y="400"/>
                  </a:lnTo>
                  <a:cubicBezTo>
                    <a:pt x="319" y="426"/>
                    <a:pt x="345" y="444"/>
                    <a:pt x="372" y="444"/>
                  </a:cubicBezTo>
                  <a:cubicBezTo>
                    <a:pt x="399" y="444"/>
                    <a:pt x="417" y="426"/>
                    <a:pt x="417" y="400"/>
                  </a:cubicBezTo>
                  <a:cubicBezTo>
                    <a:pt x="417" y="373"/>
                    <a:pt x="399" y="346"/>
                    <a:pt x="372" y="346"/>
                  </a:cubicBezTo>
                  <a:cubicBezTo>
                    <a:pt x="345" y="346"/>
                    <a:pt x="319" y="373"/>
                    <a:pt x="319" y="400"/>
                  </a:cubicBezTo>
                  <a:close/>
                  <a:moveTo>
                    <a:pt x="159" y="284"/>
                  </a:moveTo>
                  <a:lnTo>
                    <a:pt x="159" y="284"/>
                  </a:lnTo>
                  <a:cubicBezTo>
                    <a:pt x="434" y="204"/>
                    <a:pt x="434" y="204"/>
                    <a:pt x="434" y="204"/>
                  </a:cubicBezTo>
                  <a:cubicBezTo>
                    <a:pt x="443" y="204"/>
                    <a:pt x="443" y="195"/>
                    <a:pt x="443" y="187"/>
                  </a:cubicBezTo>
                  <a:cubicBezTo>
                    <a:pt x="443" y="54"/>
                    <a:pt x="443" y="54"/>
                    <a:pt x="443" y="54"/>
                  </a:cubicBezTo>
                  <a:cubicBezTo>
                    <a:pt x="98" y="54"/>
                    <a:pt x="98" y="54"/>
                    <a:pt x="98" y="54"/>
                  </a:cubicBezTo>
                  <a:cubicBezTo>
                    <a:pt x="98" y="10"/>
                    <a:pt x="98" y="10"/>
                    <a:pt x="98" y="10"/>
                  </a:cubicBezTo>
                  <a:lnTo>
                    <a:pt x="89" y="0"/>
                  </a:lnTo>
                  <a:cubicBezTo>
                    <a:pt x="9" y="0"/>
                    <a:pt x="9" y="0"/>
                    <a:pt x="9" y="0"/>
                  </a:cubicBezTo>
                  <a:cubicBezTo>
                    <a:pt x="0" y="0"/>
                    <a:pt x="0" y="10"/>
                    <a:pt x="0" y="10"/>
                  </a:cubicBezTo>
                  <a:cubicBezTo>
                    <a:pt x="0" y="54"/>
                    <a:pt x="0" y="54"/>
                    <a:pt x="0" y="54"/>
                  </a:cubicBezTo>
                  <a:cubicBezTo>
                    <a:pt x="45" y="54"/>
                    <a:pt x="45" y="54"/>
                    <a:pt x="45" y="54"/>
                  </a:cubicBezTo>
                  <a:cubicBezTo>
                    <a:pt x="98" y="275"/>
                    <a:pt x="98" y="275"/>
                    <a:pt x="98" y="275"/>
                  </a:cubicBezTo>
                  <a:cubicBezTo>
                    <a:pt x="98" y="302"/>
                    <a:pt x="98" y="302"/>
                    <a:pt x="98" y="302"/>
                  </a:cubicBezTo>
                  <a:cubicBezTo>
                    <a:pt x="98" y="338"/>
                    <a:pt x="98" y="338"/>
                    <a:pt x="98" y="338"/>
                  </a:cubicBezTo>
                  <a:cubicBezTo>
                    <a:pt x="98" y="346"/>
                    <a:pt x="106" y="346"/>
                    <a:pt x="106" y="346"/>
                  </a:cubicBezTo>
                  <a:cubicBezTo>
                    <a:pt x="124" y="346"/>
                    <a:pt x="124" y="346"/>
                    <a:pt x="124" y="346"/>
                  </a:cubicBezTo>
                  <a:cubicBezTo>
                    <a:pt x="372" y="346"/>
                    <a:pt x="372" y="346"/>
                    <a:pt x="372" y="346"/>
                  </a:cubicBezTo>
                  <a:cubicBezTo>
                    <a:pt x="434" y="346"/>
                    <a:pt x="434" y="346"/>
                    <a:pt x="434" y="346"/>
                  </a:cubicBezTo>
                  <a:cubicBezTo>
                    <a:pt x="443" y="346"/>
                    <a:pt x="443" y="346"/>
                    <a:pt x="443" y="338"/>
                  </a:cubicBezTo>
                  <a:cubicBezTo>
                    <a:pt x="443" y="302"/>
                    <a:pt x="443" y="302"/>
                    <a:pt x="443" y="302"/>
                  </a:cubicBezTo>
                  <a:cubicBezTo>
                    <a:pt x="168" y="302"/>
                    <a:pt x="168" y="302"/>
                    <a:pt x="168" y="302"/>
                  </a:cubicBezTo>
                  <a:cubicBezTo>
                    <a:pt x="133" y="302"/>
                    <a:pt x="133" y="284"/>
                    <a:pt x="159" y="284"/>
                  </a:cubicBezTo>
                  <a:close/>
                </a:path>
              </a:pathLst>
            </a:custGeom>
            <a:solidFill>
              <a:schemeClr val="accent1"/>
            </a:solidFill>
            <a:ln>
              <a:noFill/>
            </a:ln>
            <a:effectLst/>
          </p:spPr>
          <p:txBody>
            <a:bodyPr wrap="none" lIns="45715" tIns="22858" rIns="45715" bIns="22858" anchor="ctr"/>
            <a:lstStyle/>
            <a:p>
              <a:pPr>
                <a:defRPr/>
              </a:pPr>
              <a:endParaRPr lang="zh-CN" altLang="en-US"/>
            </a:p>
          </p:txBody>
        </p:sp>
      </p:grpSp>
      <p:grpSp>
        <p:nvGrpSpPr>
          <p:cNvPr id="5" name="组合 4"/>
          <p:cNvGrpSpPr/>
          <p:nvPr/>
        </p:nvGrpSpPr>
        <p:grpSpPr>
          <a:xfrm>
            <a:off x="5909425" y="2447299"/>
            <a:ext cx="1787971" cy="1788203"/>
            <a:chOff x="5908630" y="2447298"/>
            <a:chExt cx="1787971" cy="1788203"/>
          </a:xfrm>
        </p:grpSpPr>
        <p:sp>
          <p:nvSpPr>
            <p:cNvPr id="90" name="Oval 1"/>
            <p:cNvSpPr/>
            <p:nvPr/>
          </p:nvSpPr>
          <p:spPr bwMode="auto">
            <a:xfrm>
              <a:off x="5908630" y="2447298"/>
              <a:ext cx="1787971" cy="1788203"/>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254000" dist="127000" dir="8160000" algn="t" rotWithShape="0">
                <a:prstClr val="black">
                  <a:alpha val="34000"/>
                </a:prstClr>
              </a:outerShdw>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77" name="矩形 76"/>
            <p:cNvSpPr/>
            <p:nvPr/>
          </p:nvSpPr>
          <p:spPr>
            <a:xfrm>
              <a:off x="6201775" y="3257597"/>
              <a:ext cx="515886" cy="523220"/>
            </a:xfrm>
            <a:prstGeom prst="rect">
              <a:avLst/>
            </a:prstGeom>
          </p:spPr>
          <p:txBody>
            <a:bodyPr wrap="none" lIns="91431" tIns="45715" rIns="91431" bIns="45715">
              <a:spAutoFit/>
            </a:bodyPr>
            <a:lstStyle/>
            <a:p>
              <a:r>
                <a:rPr lang="en-US" altLang="zh-CN" sz="2800" b="1" dirty="0">
                  <a:solidFill>
                    <a:schemeClr val="tx1">
                      <a:lumMod val="65000"/>
                      <a:lumOff val="35000"/>
                    </a:schemeClr>
                  </a:solidFill>
                  <a:latin typeface="Agency FB" panose="020B0503020202020204" pitchFamily="34" charset="0"/>
                  <a:ea typeface="微软雅黑" panose="020B0503020204020204" pitchFamily="34" charset="-122"/>
                </a:rPr>
                <a:t>03</a:t>
              </a:r>
              <a:endParaRPr lang="zh-CN" altLang="en-US" sz="2800" b="1" dirty="0">
                <a:solidFill>
                  <a:schemeClr val="tx1">
                    <a:lumMod val="65000"/>
                    <a:lumOff val="35000"/>
                  </a:schemeClr>
                </a:solidFill>
              </a:endParaRPr>
            </a:p>
          </p:txBody>
        </p:sp>
        <p:sp>
          <p:nvSpPr>
            <p:cNvPr id="92" name="弧形 91"/>
            <p:cNvSpPr/>
            <p:nvPr/>
          </p:nvSpPr>
          <p:spPr>
            <a:xfrm>
              <a:off x="6074246" y="2627296"/>
              <a:ext cx="1428021" cy="1428207"/>
            </a:xfrm>
            <a:prstGeom prst="arc">
              <a:avLst>
                <a:gd name="adj1" fmla="val 2212195"/>
                <a:gd name="adj2" fmla="val 0"/>
              </a:avLst>
            </a:prstGeom>
            <a:ln w="19050">
              <a:solidFill>
                <a:schemeClr val="accent2"/>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91431" tIns="45715" rIns="91431" bIns="45715" rtlCol="0" anchor="ctr"/>
            <a:lstStyle/>
            <a:p>
              <a:pPr algn="ctr"/>
              <a:endParaRPr lang="zh-CN" altLang="en-US">
                <a:solidFill>
                  <a:schemeClr val="tx1">
                    <a:lumMod val="50000"/>
                    <a:lumOff val="50000"/>
                  </a:schemeClr>
                </a:solidFill>
              </a:endParaRPr>
            </a:p>
          </p:txBody>
        </p:sp>
        <p:sp>
          <p:nvSpPr>
            <p:cNvPr id="99" name="Freeform 119"/>
            <p:cNvSpPr>
              <a:spLocks noChangeArrowheads="1"/>
            </p:cNvSpPr>
            <p:nvPr/>
          </p:nvSpPr>
          <p:spPr bwMode="auto">
            <a:xfrm>
              <a:off x="6718403" y="3123447"/>
              <a:ext cx="571151" cy="510161"/>
            </a:xfrm>
            <a:custGeom>
              <a:avLst/>
              <a:gdLst>
                <a:gd name="T0" fmla="*/ 531268 w 497"/>
                <a:gd name="T1" fmla="*/ 83989 h 444"/>
                <a:gd name="T2" fmla="*/ 531268 w 497"/>
                <a:gd name="T3" fmla="*/ 83989 h 444"/>
                <a:gd name="T4" fmla="*/ 510880 w 497"/>
                <a:gd name="T5" fmla="*/ 83989 h 444"/>
                <a:gd name="T6" fmla="*/ 510880 w 497"/>
                <a:gd name="T7" fmla="*/ 531532 h 444"/>
                <a:gd name="T8" fmla="*/ 531268 w 497"/>
                <a:gd name="T9" fmla="*/ 531532 h 444"/>
                <a:gd name="T10" fmla="*/ 594828 w 497"/>
                <a:gd name="T11" fmla="*/ 477539 h 444"/>
                <a:gd name="T12" fmla="*/ 594828 w 497"/>
                <a:gd name="T13" fmla="*/ 148781 h 444"/>
                <a:gd name="T14" fmla="*/ 531268 w 497"/>
                <a:gd name="T15" fmla="*/ 83989 h 444"/>
                <a:gd name="T16" fmla="*/ 0 w 497"/>
                <a:gd name="T17" fmla="*/ 148781 h 444"/>
                <a:gd name="T18" fmla="*/ 0 w 497"/>
                <a:gd name="T19" fmla="*/ 148781 h 444"/>
                <a:gd name="T20" fmla="*/ 0 w 497"/>
                <a:gd name="T21" fmla="*/ 477539 h 444"/>
                <a:gd name="T22" fmla="*/ 63560 w 497"/>
                <a:gd name="T23" fmla="*/ 531532 h 444"/>
                <a:gd name="T24" fmla="*/ 85147 w 497"/>
                <a:gd name="T25" fmla="*/ 531532 h 444"/>
                <a:gd name="T26" fmla="*/ 85147 w 497"/>
                <a:gd name="T27" fmla="*/ 83989 h 444"/>
                <a:gd name="T28" fmla="*/ 63560 w 497"/>
                <a:gd name="T29" fmla="*/ 83989 h 444"/>
                <a:gd name="T30" fmla="*/ 0 w 497"/>
                <a:gd name="T31" fmla="*/ 148781 h 444"/>
                <a:gd name="T32" fmla="*/ 404147 w 497"/>
                <a:gd name="T33" fmla="*/ 31196 h 444"/>
                <a:gd name="T34" fmla="*/ 404147 w 497"/>
                <a:gd name="T35" fmla="*/ 31196 h 444"/>
                <a:gd name="T36" fmla="*/ 297414 w 497"/>
                <a:gd name="T37" fmla="*/ 0 h 444"/>
                <a:gd name="T38" fmla="*/ 191880 w 497"/>
                <a:gd name="T39" fmla="*/ 31196 h 444"/>
                <a:gd name="T40" fmla="*/ 191880 w 497"/>
                <a:gd name="T41" fmla="*/ 83989 h 444"/>
                <a:gd name="T42" fmla="*/ 128320 w 497"/>
                <a:gd name="T43" fmla="*/ 83989 h 444"/>
                <a:gd name="T44" fmla="*/ 128320 w 497"/>
                <a:gd name="T45" fmla="*/ 531532 h 444"/>
                <a:gd name="T46" fmla="*/ 467707 w 497"/>
                <a:gd name="T47" fmla="*/ 531532 h 444"/>
                <a:gd name="T48" fmla="*/ 467707 w 497"/>
                <a:gd name="T49" fmla="*/ 83989 h 444"/>
                <a:gd name="T50" fmla="*/ 404147 w 497"/>
                <a:gd name="T51" fmla="*/ 83989 h 444"/>
                <a:gd name="T52" fmla="*/ 404147 w 497"/>
                <a:gd name="T53" fmla="*/ 31196 h 444"/>
                <a:gd name="T54" fmla="*/ 360974 w 497"/>
                <a:gd name="T55" fmla="*/ 83989 h 444"/>
                <a:gd name="T56" fmla="*/ 360974 w 497"/>
                <a:gd name="T57" fmla="*/ 83989 h 444"/>
                <a:gd name="T58" fmla="*/ 233854 w 497"/>
                <a:gd name="T59" fmla="*/ 83989 h 444"/>
                <a:gd name="T60" fmla="*/ 233854 w 497"/>
                <a:gd name="T61" fmla="*/ 52793 h 444"/>
                <a:gd name="T62" fmla="*/ 297414 w 497"/>
                <a:gd name="T63" fmla="*/ 31196 h 444"/>
                <a:gd name="T64" fmla="*/ 360974 w 497"/>
                <a:gd name="T65" fmla="*/ 52793 h 444"/>
                <a:gd name="T66" fmla="*/ 360974 w 497"/>
                <a:gd name="T67" fmla="*/ 83989 h 44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chemeClr val="accent2"/>
            </a:solidFill>
            <a:ln>
              <a:noFill/>
            </a:ln>
            <a:effectLst/>
          </p:spPr>
          <p:txBody>
            <a:bodyPr wrap="none" lIns="45715" tIns="22858" rIns="45715" bIns="22858" anchor="ctr"/>
            <a:lstStyle/>
            <a:p>
              <a:pPr>
                <a:defRPr/>
              </a:pPr>
              <a:endParaRPr lang="zh-CN" altLang="en-US"/>
            </a:p>
          </p:txBody>
        </p:sp>
      </p:grpSp>
      <p:grpSp>
        <p:nvGrpSpPr>
          <p:cNvPr id="6" name="组合 5"/>
          <p:cNvGrpSpPr/>
          <p:nvPr/>
        </p:nvGrpSpPr>
        <p:grpSpPr>
          <a:xfrm>
            <a:off x="8064831" y="1590325"/>
            <a:ext cx="1787971" cy="1788203"/>
            <a:chOff x="8064036" y="1590324"/>
            <a:chExt cx="1787971" cy="1788203"/>
          </a:xfrm>
        </p:grpSpPr>
        <p:sp>
          <p:nvSpPr>
            <p:cNvPr id="91" name="Oval 1"/>
            <p:cNvSpPr/>
            <p:nvPr/>
          </p:nvSpPr>
          <p:spPr bwMode="auto">
            <a:xfrm>
              <a:off x="8064036" y="1590324"/>
              <a:ext cx="1787971" cy="1788203"/>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254000" dist="127000" dir="8160000" algn="t" rotWithShape="0">
                <a:prstClr val="black">
                  <a:alpha val="34000"/>
                </a:prstClr>
              </a:outerShdw>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79" name="弧形 78"/>
            <p:cNvSpPr/>
            <p:nvPr/>
          </p:nvSpPr>
          <p:spPr>
            <a:xfrm>
              <a:off x="8229652" y="1778824"/>
              <a:ext cx="1428021" cy="1428207"/>
            </a:xfrm>
            <a:prstGeom prst="arc">
              <a:avLst>
                <a:gd name="adj1" fmla="val 2212195"/>
                <a:gd name="adj2" fmla="val 0"/>
              </a:avLst>
            </a:prstGeom>
            <a:ln w="19050">
              <a:solidFill>
                <a:schemeClr val="accent3"/>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91431" tIns="45715" rIns="91431" bIns="45715" rtlCol="0" anchor="ctr"/>
            <a:lstStyle/>
            <a:p>
              <a:pPr algn="ctr"/>
              <a:endParaRPr lang="zh-CN" altLang="en-US">
                <a:solidFill>
                  <a:schemeClr val="tx1">
                    <a:lumMod val="50000"/>
                    <a:lumOff val="50000"/>
                  </a:schemeClr>
                </a:solidFill>
              </a:endParaRPr>
            </a:p>
          </p:txBody>
        </p:sp>
        <p:sp>
          <p:nvSpPr>
            <p:cNvPr id="80" name="矩形 79"/>
            <p:cNvSpPr/>
            <p:nvPr/>
          </p:nvSpPr>
          <p:spPr>
            <a:xfrm>
              <a:off x="8340580" y="2327320"/>
              <a:ext cx="513749" cy="523220"/>
            </a:xfrm>
            <a:prstGeom prst="rect">
              <a:avLst/>
            </a:prstGeom>
          </p:spPr>
          <p:txBody>
            <a:bodyPr wrap="none" lIns="91431" tIns="45715" rIns="91431" bIns="45715">
              <a:spAutoFit/>
            </a:bodyPr>
            <a:lstStyle/>
            <a:p>
              <a:r>
                <a:rPr lang="en-US" altLang="zh-CN" sz="2800" b="1" dirty="0">
                  <a:solidFill>
                    <a:schemeClr val="tx1">
                      <a:lumMod val="65000"/>
                      <a:lumOff val="35000"/>
                    </a:schemeClr>
                  </a:solidFill>
                  <a:latin typeface="Agency FB" panose="020B0503020202020204" pitchFamily="34" charset="0"/>
                  <a:ea typeface="微软雅黑" panose="020B0503020204020204" pitchFamily="34" charset="-122"/>
                </a:rPr>
                <a:t>04</a:t>
              </a:r>
              <a:endParaRPr lang="zh-CN" altLang="en-US" sz="2800" b="1" dirty="0">
                <a:solidFill>
                  <a:schemeClr val="tx1">
                    <a:lumMod val="65000"/>
                    <a:lumOff val="35000"/>
                  </a:schemeClr>
                </a:solidFill>
              </a:endParaRPr>
            </a:p>
          </p:txBody>
        </p:sp>
        <p:sp>
          <p:nvSpPr>
            <p:cNvPr id="100" name="Freeform 101"/>
            <p:cNvSpPr>
              <a:spLocks noEditPoints="1"/>
            </p:cNvSpPr>
            <p:nvPr/>
          </p:nvSpPr>
          <p:spPr bwMode="auto">
            <a:xfrm>
              <a:off x="8783156" y="2249238"/>
              <a:ext cx="735399" cy="487376"/>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chemeClr val="accent3"/>
            </a:solidFill>
            <a:ln w="9525">
              <a:noFill/>
              <a:round/>
            </a:ln>
          </p:spPr>
          <p:txBody>
            <a:bodyPr vert="horz" wrap="square" lIns="91431" tIns="45715" rIns="91431" bIns="45715" numCol="1" anchor="t" anchorCtr="0" compatLnSpc="1"/>
            <a:lstStyle/>
            <a:p>
              <a:endParaRPr lang="en-US"/>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14:presetBounceEnd="61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1000">
                                          <p:cBhvr additive="base">
                                            <p:cTn id="7" dur="1000" fill="hold"/>
                                            <p:tgtEl>
                                              <p:spTgt spid="2"/>
                                            </p:tgtEl>
                                            <p:attrNameLst>
                                              <p:attrName>ppt_x</p:attrName>
                                            </p:attrNameLst>
                                          </p:cBhvr>
                                          <p:tavLst>
                                            <p:tav tm="0">
                                              <p:val>
                                                <p:strVal val="1+#ppt_w/2"/>
                                              </p:val>
                                            </p:tav>
                                            <p:tav tm="100000">
                                              <p:val>
                                                <p:strVal val="#ppt_x"/>
                                              </p:val>
                                            </p:tav>
                                          </p:tavLst>
                                        </p:anim>
                                        <p:anim calcmode="lin" valueType="num" p14:bounceEnd="61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61000">
                                      <p:stCondLst>
                                        <p:cond delay="300"/>
                                      </p:stCondLst>
                                      <p:childTnLst>
                                        <p:set>
                                          <p:cBhvr>
                                            <p:cTn id="10" dur="1" fill="hold">
                                              <p:stCondLst>
                                                <p:cond delay="0"/>
                                              </p:stCondLst>
                                            </p:cTn>
                                            <p:tgtEl>
                                              <p:spTgt spid="4"/>
                                            </p:tgtEl>
                                            <p:attrNameLst>
                                              <p:attrName>style.visibility</p:attrName>
                                            </p:attrNameLst>
                                          </p:cBhvr>
                                          <p:to>
                                            <p:strVal val="visible"/>
                                          </p:to>
                                        </p:set>
                                        <p:anim calcmode="lin" valueType="num" p14:bounceEnd="61000">
                                          <p:cBhvr additive="base">
                                            <p:cTn id="11" dur="1000" fill="hold"/>
                                            <p:tgtEl>
                                              <p:spTgt spid="4"/>
                                            </p:tgtEl>
                                            <p:attrNameLst>
                                              <p:attrName>ppt_x</p:attrName>
                                            </p:attrNameLst>
                                          </p:cBhvr>
                                          <p:tavLst>
                                            <p:tav tm="0">
                                              <p:val>
                                                <p:strVal val="0-#ppt_w/2"/>
                                              </p:val>
                                            </p:tav>
                                            <p:tav tm="100000">
                                              <p:val>
                                                <p:strVal val="#ppt_x"/>
                                              </p:val>
                                            </p:tav>
                                          </p:tavLst>
                                        </p:anim>
                                        <p:anim calcmode="lin" valueType="num" p14:bounceEnd="61000">
                                          <p:cBhvr additive="base">
                                            <p:cTn id="12" dur="10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61000">
                                      <p:stCondLst>
                                        <p:cond delay="600"/>
                                      </p:stCondLst>
                                      <p:childTnLst>
                                        <p:set>
                                          <p:cBhvr>
                                            <p:cTn id="14" dur="1" fill="hold">
                                              <p:stCondLst>
                                                <p:cond delay="0"/>
                                              </p:stCondLst>
                                            </p:cTn>
                                            <p:tgtEl>
                                              <p:spTgt spid="5"/>
                                            </p:tgtEl>
                                            <p:attrNameLst>
                                              <p:attrName>style.visibility</p:attrName>
                                            </p:attrNameLst>
                                          </p:cBhvr>
                                          <p:to>
                                            <p:strVal val="visible"/>
                                          </p:to>
                                        </p:set>
                                        <p:anim calcmode="lin" valueType="num" p14:bounceEnd="61000">
                                          <p:cBhvr additive="base">
                                            <p:cTn id="15" dur="1000" fill="hold"/>
                                            <p:tgtEl>
                                              <p:spTgt spid="5"/>
                                            </p:tgtEl>
                                            <p:attrNameLst>
                                              <p:attrName>ppt_x</p:attrName>
                                            </p:attrNameLst>
                                          </p:cBhvr>
                                          <p:tavLst>
                                            <p:tav tm="0">
                                              <p:val>
                                                <p:strVal val="1+#ppt_w/2"/>
                                              </p:val>
                                            </p:tav>
                                            <p:tav tm="100000">
                                              <p:val>
                                                <p:strVal val="#ppt_x"/>
                                              </p:val>
                                            </p:tav>
                                          </p:tavLst>
                                        </p:anim>
                                        <p:anim calcmode="lin" valueType="num" p14:bounceEnd="61000">
                                          <p:cBhvr additive="base">
                                            <p:cTn id="16" dur="10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14:presetBounceEnd="61000">
                                      <p:stCondLst>
                                        <p:cond delay="900"/>
                                      </p:stCondLst>
                                      <p:childTnLst>
                                        <p:set>
                                          <p:cBhvr>
                                            <p:cTn id="18" dur="1" fill="hold">
                                              <p:stCondLst>
                                                <p:cond delay="0"/>
                                              </p:stCondLst>
                                            </p:cTn>
                                            <p:tgtEl>
                                              <p:spTgt spid="6"/>
                                            </p:tgtEl>
                                            <p:attrNameLst>
                                              <p:attrName>style.visibility</p:attrName>
                                            </p:attrNameLst>
                                          </p:cBhvr>
                                          <p:to>
                                            <p:strVal val="visible"/>
                                          </p:to>
                                        </p:set>
                                        <p:anim calcmode="lin" valueType="num" p14:bounceEnd="61000">
                                          <p:cBhvr additive="base">
                                            <p:cTn id="19" dur="1000" fill="hold"/>
                                            <p:tgtEl>
                                              <p:spTgt spid="6"/>
                                            </p:tgtEl>
                                            <p:attrNameLst>
                                              <p:attrName>ppt_x</p:attrName>
                                            </p:attrNameLst>
                                          </p:cBhvr>
                                          <p:tavLst>
                                            <p:tav tm="0">
                                              <p:val>
                                                <p:strVal val="0-#ppt_w/2"/>
                                              </p:val>
                                            </p:tav>
                                            <p:tav tm="100000">
                                              <p:val>
                                                <p:strVal val="#ppt_x"/>
                                              </p:val>
                                            </p:tav>
                                          </p:tavLst>
                                        </p:anim>
                                        <p:anim calcmode="lin" valueType="num" p14:bounceEnd="61000">
                                          <p:cBhvr additive="base">
                                            <p:cTn id="20" dur="10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 presetClass="entr" presetSubtype="2" fill="hold" grpId="0" nodeType="afterEffect">
                                      <p:stCondLst>
                                        <p:cond delay="0"/>
                                      </p:stCondLst>
                                      <p:childTnLst>
                                        <p:set>
                                          <p:cBhvr>
                                            <p:cTn id="23" dur="1" fill="hold">
                                              <p:stCondLst>
                                                <p:cond delay="0"/>
                                              </p:stCondLst>
                                            </p:cTn>
                                            <p:tgtEl>
                                              <p:spTgt spid="83"/>
                                            </p:tgtEl>
                                            <p:attrNameLst>
                                              <p:attrName>style.visibility</p:attrName>
                                            </p:attrNameLst>
                                          </p:cBhvr>
                                          <p:to>
                                            <p:strVal val="visible"/>
                                          </p:to>
                                        </p:set>
                                        <p:anim calcmode="lin" valueType="num">
                                          <p:cBhvr additive="base">
                                            <p:cTn id="24" dur="500" fill="hold"/>
                                            <p:tgtEl>
                                              <p:spTgt spid="83"/>
                                            </p:tgtEl>
                                            <p:attrNameLst>
                                              <p:attrName>ppt_x</p:attrName>
                                            </p:attrNameLst>
                                          </p:cBhvr>
                                          <p:tavLst>
                                            <p:tav tm="0">
                                              <p:val>
                                                <p:strVal val="1+#ppt_w/2"/>
                                              </p:val>
                                            </p:tav>
                                            <p:tav tm="100000">
                                              <p:val>
                                                <p:strVal val="#ppt_x"/>
                                              </p:val>
                                            </p:tav>
                                          </p:tavLst>
                                        </p:anim>
                                        <p:anim calcmode="lin" valueType="num">
                                          <p:cBhvr additive="base">
                                            <p:cTn id="25" dur="500" fill="hold"/>
                                            <p:tgtEl>
                                              <p:spTgt spid="83"/>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8"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 calcmode="lin" valueType="num">
                                          <p:cBhvr additive="base">
                                            <p:cTn id="29" dur="500" fill="hold"/>
                                            <p:tgtEl>
                                              <p:spTgt spid="81"/>
                                            </p:tgtEl>
                                            <p:attrNameLst>
                                              <p:attrName>ppt_x</p:attrName>
                                            </p:attrNameLst>
                                          </p:cBhvr>
                                          <p:tavLst>
                                            <p:tav tm="0">
                                              <p:val>
                                                <p:strVal val="0-#ppt_w/2"/>
                                              </p:val>
                                            </p:tav>
                                            <p:tav tm="100000">
                                              <p:val>
                                                <p:strVal val="#ppt_x"/>
                                              </p:val>
                                            </p:tav>
                                          </p:tavLst>
                                        </p:anim>
                                        <p:anim calcmode="lin" valueType="num">
                                          <p:cBhvr additive="base">
                                            <p:cTn id="30" dur="500" fill="hold"/>
                                            <p:tgtEl>
                                              <p:spTgt spid="81"/>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 presetClass="entr" presetSubtype="2" fill="hold" grpId="0" nodeType="afterEffect">
                                      <p:stCondLst>
                                        <p:cond delay="0"/>
                                      </p:stCondLst>
                                      <p:childTnLst>
                                        <p:set>
                                          <p:cBhvr>
                                            <p:cTn id="33" dur="1" fill="hold">
                                              <p:stCondLst>
                                                <p:cond delay="0"/>
                                              </p:stCondLst>
                                            </p:cTn>
                                            <p:tgtEl>
                                              <p:spTgt spid="84"/>
                                            </p:tgtEl>
                                            <p:attrNameLst>
                                              <p:attrName>style.visibility</p:attrName>
                                            </p:attrNameLst>
                                          </p:cBhvr>
                                          <p:to>
                                            <p:strVal val="visible"/>
                                          </p:to>
                                        </p:set>
                                        <p:anim calcmode="lin" valueType="num">
                                          <p:cBhvr additive="base">
                                            <p:cTn id="34" dur="500" fill="hold"/>
                                            <p:tgtEl>
                                              <p:spTgt spid="84"/>
                                            </p:tgtEl>
                                            <p:attrNameLst>
                                              <p:attrName>ppt_x</p:attrName>
                                            </p:attrNameLst>
                                          </p:cBhvr>
                                          <p:tavLst>
                                            <p:tav tm="0">
                                              <p:val>
                                                <p:strVal val="1+#ppt_w/2"/>
                                              </p:val>
                                            </p:tav>
                                            <p:tav tm="100000">
                                              <p:val>
                                                <p:strVal val="#ppt_x"/>
                                              </p:val>
                                            </p:tav>
                                          </p:tavLst>
                                        </p:anim>
                                        <p:anim calcmode="lin" valueType="num">
                                          <p:cBhvr additive="base">
                                            <p:cTn id="35" dur="500" fill="hold"/>
                                            <p:tgtEl>
                                              <p:spTgt spid="84"/>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2" presetClass="entr" presetSubtype="8" fill="hold" grpId="0" nodeType="afterEffect">
                                      <p:stCondLst>
                                        <p:cond delay="0"/>
                                      </p:stCondLst>
                                      <p:childTnLst>
                                        <p:set>
                                          <p:cBhvr>
                                            <p:cTn id="38" dur="1" fill="hold">
                                              <p:stCondLst>
                                                <p:cond delay="0"/>
                                              </p:stCondLst>
                                            </p:cTn>
                                            <p:tgtEl>
                                              <p:spTgt spid="82"/>
                                            </p:tgtEl>
                                            <p:attrNameLst>
                                              <p:attrName>style.visibility</p:attrName>
                                            </p:attrNameLst>
                                          </p:cBhvr>
                                          <p:to>
                                            <p:strVal val="visible"/>
                                          </p:to>
                                        </p:set>
                                        <p:anim calcmode="lin" valueType="num">
                                          <p:cBhvr additive="base">
                                            <p:cTn id="39" dur="500" fill="hold"/>
                                            <p:tgtEl>
                                              <p:spTgt spid="82"/>
                                            </p:tgtEl>
                                            <p:attrNameLst>
                                              <p:attrName>ppt_x</p:attrName>
                                            </p:attrNameLst>
                                          </p:cBhvr>
                                          <p:tavLst>
                                            <p:tav tm="0">
                                              <p:val>
                                                <p:strVal val="0-#ppt_w/2"/>
                                              </p:val>
                                            </p:tav>
                                            <p:tav tm="100000">
                                              <p:val>
                                                <p:strVal val="#ppt_x"/>
                                              </p:val>
                                            </p:tav>
                                          </p:tavLst>
                                        </p:anim>
                                        <p:anim calcmode="lin" valueType="num">
                                          <p:cBhvr additive="base">
                                            <p:cTn id="40" dur="500" fill="hold"/>
                                            <p:tgtEl>
                                              <p:spTgt spid="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83" grpId="0"/>
          <p:bldP spid="8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3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0-#ppt_w/2"/>
                                              </p:val>
                                            </p:tav>
                                            <p:tav tm="100000">
                                              <p:val>
                                                <p:strVal val="#ppt_x"/>
                                              </p:val>
                                            </p:tav>
                                          </p:tavLst>
                                        </p:anim>
                                        <p:anim calcmode="lin" valueType="num">
                                          <p:cBhvr additive="base">
                                            <p:cTn id="12" dur="10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6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1+#ppt_w/2"/>
                                              </p:val>
                                            </p:tav>
                                            <p:tav tm="100000">
                                              <p:val>
                                                <p:strVal val="#ppt_x"/>
                                              </p:val>
                                            </p:tav>
                                          </p:tavLst>
                                        </p:anim>
                                        <p:anim calcmode="lin" valueType="num">
                                          <p:cBhvr additive="base">
                                            <p:cTn id="16" dur="10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9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fill="hold"/>
                                            <p:tgtEl>
                                              <p:spTgt spid="6"/>
                                            </p:tgtEl>
                                            <p:attrNameLst>
                                              <p:attrName>ppt_x</p:attrName>
                                            </p:attrNameLst>
                                          </p:cBhvr>
                                          <p:tavLst>
                                            <p:tav tm="0">
                                              <p:val>
                                                <p:strVal val="0-#ppt_w/2"/>
                                              </p:val>
                                            </p:tav>
                                            <p:tav tm="100000">
                                              <p:val>
                                                <p:strVal val="#ppt_x"/>
                                              </p:val>
                                            </p:tav>
                                          </p:tavLst>
                                        </p:anim>
                                        <p:anim calcmode="lin" valueType="num">
                                          <p:cBhvr additive="base">
                                            <p:cTn id="20" dur="10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 presetClass="entr" presetSubtype="2" fill="hold" grpId="0" nodeType="afterEffect">
                                      <p:stCondLst>
                                        <p:cond delay="0"/>
                                      </p:stCondLst>
                                      <p:childTnLst>
                                        <p:set>
                                          <p:cBhvr>
                                            <p:cTn id="23" dur="1" fill="hold">
                                              <p:stCondLst>
                                                <p:cond delay="0"/>
                                              </p:stCondLst>
                                            </p:cTn>
                                            <p:tgtEl>
                                              <p:spTgt spid="83"/>
                                            </p:tgtEl>
                                            <p:attrNameLst>
                                              <p:attrName>style.visibility</p:attrName>
                                            </p:attrNameLst>
                                          </p:cBhvr>
                                          <p:to>
                                            <p:strVal val="visible"/>
                                          </p:to>
                                        </p:set>
                                        <p:anim calcmode="lin" valueType="num">
                                          <p:cBhvr additive="base">
                                            <p:cTn id="24" dur="500" fill="hold"/>
                                            <p:tgtEl>
                                              <p:spTgt spid="83"/>
                                            </p:tgtEl>
                                            <p:attrNameLst>
                                              <p:attrName>ppt_x</p:attrName>
                                            </p:attrNameLst>
                                          </p:cBhvr>
                                          <p:tavLst>
                                            <p:tav tm="0">
                                              <p:val>
                                                <p:strVal val="1+#ppt_w/2"/>
                                              </p:val>
                                            </p:tav>
                                            <p:tav tm="100000">
                                              <p:val>
                                                <p:strVal val="#ppt_x"/>
                                              </p:val>
                                            </p:tav>
                                          </p:tavLst>
                                        </p:anim>
                                        <p:anim calcmode="lin" valueType="num">
                                          <p:cBhvr additive="base">
                                            <p:cTn id="25" dur="500" fill="hold"/>
                                            <p:tgtEl>
                                              <p:spTgt spid="83"/>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8"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 calcmode="lin" valueType="num">
                                          <p:cBhvr additive="base">
                                            <p:cTn id="29" dur="500" fill="hold"/>
                                            <p:tgtEl>
                                              <p:spTgt spid="81"/>
                                            </p:tgtEl>
                                            <p:attrNameLst>
                                              <p:attrName>ppt_x</p:attrName>
                                            </p:attrNameLst>
                                          </p:cBhvr>
                                          <p:tavLst>
                                            <p:tav tm="0">
                                              <p:val>
                                                <p:strVal val="0-#ppt_w/2"/>
                                              </p:val>
                                            </p:tav>
                                            <p:tav tm="100000">
                                              <p:val>
                                                <p:strVal val="#ppt_x"/>
                                              </p:val>
                                            </p:tav>
                                          </p:tavLst>
                                        </p:anim>
                                        <p:anim calcmode="lin" valueType="num">
                                          <p:cBhvr additive="base">
                                            <p:cTn id="30" dur="500" fill="hold"/>
                                            <p:tgtEl>
                                              <p:spTgt spid="81"/>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 presetClass="entr" presetSubtype="2" fill="hold" grpId="0" nodeType="afterEffect">
                                      <p:stCondLst>
                                        <p:cond delay="0"/>
                                      </p:stCondLst>
                                      <p:childTnLst>
                                        <p:set>
                                          <p:cBhvr>
                                            <p:cTn id="33" dur="1" fill="hold">
                                              <p:stCondLst>
                                                <p:cond delay="0"/>
                                              </p:stCondLst>
                                            </p:cTn>
                                            <p:tgtEl>
                                              <p:spTgt spid="84"/>
                                            </p:tgtEl>
                                            <p:attrNameLst>
                                              <p:attrName>style.visibility</p:attrName>
                                            </p:attrNameLst>
                                          </p:cBhvr>
                                          <p:to>
                                            <p:strVal val="visible"/>
                                          </p:to>
                                        </p:set>
                                        <p:anim calcmode="lin" valueType="num">
                                          <p:cBhvr additive="base">
                                            <p:cTn id="34" dur="500" fill="hold"/>
                                            <p:tgtEl>
                                              <p:spTgt spid="84"/>
                                            </p:tgtEl>
                                            <p:attrNameLst>
                                              <p:attrName>ppt_x</p:attrName>
                                            </p:attrNameLst>
                                          </p:cBhvr>
                                          <p:tavLst>
                                            <p:tav tm="0">
                                              <p:val>
                                                <p:strVal val="1+#ppt_w/2"/>
                                              </p:val>
                                            </p:tav>
                                            <p:tav tm="100000">
                                              <p:val>
                                                <p:strVal val="#ppt_x"/>
                                              </p:val>
                                            </p:tav>
                                          </p:tavLst>
                                        </p:anim>
                                        <p:anim calcmode="lin" valueType="num">
                                          <p:cBhvr additive="base">
                                            <p:cTn id="35" dur="500" fill="hold"/>
                                            <p:tgtEl>
                                              <p:spTgt spid="84"/>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2" presetClass="entr" presetSubtype="8" fill="hold" grpId="0" nodeType="afterEffect">
                                      <p:stCondLst>
                                        <p:cond delay="0"/>
                                      </p:stCondLst>
                                      <p:childTnLst>
                                        <p:set>
                                          <p:cBhvr>
                                            <p:cTn id="38" dur="1" fill="hold">
                                              <p:stCondLst>
                                                <p:cond delay="0"/>
                                              </p:stCondLst>
                                            </p:cTn>
                                            <p:tgtEl>
                                              <p:spTgt spid="82"/>
                                            </p:tgtEl>
                                            <p:attrNameLst>
                                              <p:attrName>style.visibility</p:attrName>
                                            </p:attrNameLst>
                                          </p:cBhvr>
                                          <p:to>
                                            <p:strVal val="visible"/>
                                          </p:to>
                                        </p:set>
                                        <p:anim calcmode="lin" valueType="num">
                                          <p:cBhvr additive="base">
                                            <p:cTn id="39" dur="500" fill="hold"/>
                                            <p:tgtEl>
                                              <p:spTgt spid="82"/>
                                            </p:tgtEl>
                                            <p:attrNameLst>
                                              <p:attrName>ppt_x</p:attrName>
                                            </p:attrNameLst>
                                          </p:cBhvr>
                                          <p:tavLst>
                                            <p:tav tm="0">
                                              <p:val>
                                                <p:strVal val="0-#ppt_w/2"/>
                                              </p:val>
                                            </p:tav>
                                            <p:tav tm="100000">
                                              <p:val>
                                                <p:strVal val="#ppt_x"/>
                                              </p:val>
                                            </p:tav>
                                          </p:tavLst>
                                        </p:anim>
                                        <p:anim calcmode="lin" valueType="num">
                                          <p:cBhvr additive="base">
                                            <p:cTn id="40" dur="500" fill="hold"/>
                                            <p:tgtEl>
                                              <p:spTgt spid="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83" grpId="0"/>
          <p:bldP spid="84" grpId="0"/>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2653723" y="2263727"/>
            <a:ext cx="8504288"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r"/>
            <a:r>
              <a:rPr lang="zh-CN" altLang="en-US" sz="6600" b="1" dirty="0" smtClean="0">
                <a:solidFill>
                  <a:schemeClr val="tx2"/>
                </a:solidFill>
                <a:latin typeface="+mn-ea"/>
                <a:ea typeface="+mn-ea"/>
              </a:rPr>
              <a:t>感谢您的</a:t>
            </a:r>
            <a:r>
              <a:rPr lang="zh-CN" altLang="en-US" sz="6600" b="1" dirty="0" smtClean="0">
                <a:solidFill>
                  <a:schemeClr val="bg2"/>
                </a:solidFill>
                <a:latin typeface="+mn-ea"/>
                <a:ea typeface="+mn-ea"/>
              </a:rPr>
              <a:t>耐心观看</a:t>
            </a:r>
            <a:endParaRPr lang="zh-CN" altLang="en-US" sz="6600" b="1" dirty="0">
              <a:solidFill>
                <a:schemeClr val="bg2"/>
              </a:solidFill>
              <a:latin typeface="+mn-ea"/>
              <a:ea typeface="+mn-ea"/>
            </a:endParaRPr>
          </a:p>
        </p:txBody>
      </p:sp>
      <p:sp>
        <p:nvSpPr>
          <p:cNvPr id="3" name="Rectangle 4"/>
          <p:cNvSpPr txBox="1">
            <a:spLocks noChangeArrowheads="1"/>
          </p:cNvSpPr>
          <p:nvPr/>
        </p:nvSpPr>
        <p:spPr bwMode="auto">
          <a:xfrm>
            <a:off x="5434956" y="1702878"/>
            <a:ext cx="5723055" cy="5038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r>
              <a:rPr lang="zh-CN" altLang="en-US" sz="2400" b="0" dirty="0" smtClean="0">
                <a:solidFill>
                  <a:srgbClr val="4F5CB8"/>
                </a:solidFill>
                <a:latin typeface="+mn-ea"/>
                <a:ea typeface="+mn-ea"/>
              </a:rPr>
              <a:t>添加您的公司名称</a:t>
            </a:r>
            <a:endParaRPr lang="zh-CN" altLang="zh-CN" sz="2400" b="0" dirty="0">
              <a:solidFill>
                <a:srgbClr val="4F5CB8"/>
              </a:solidFill>
              <a:latin typeface="+mn-ea"/>
              <a:ea typeface="+mn-ea"/>
            </a:endParaRPr>
          </a:p>
        </p:txBody>
      </p:sp>
      <p:sp>
        <p:nvSpPr>
          <p:cNvPr id="4" name="TextBox 7"/>
          <p:cNvSpPr>
            <a:spLocks noChangeArrowheads="1"/>
          </p:cNvSpPr>
          <p:nvPr/>
        </p:nvSpPr>
        <p:spPr bwMode="auto">
          <a:xfrm>
            <a:off x="3857583" y="3311726"/>
            <a:ext cx="7300428" cy="20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defRPr/>
            </a:pPr>
            <a:r>
              <a:rPr lang="en-US" altLang="zh-CN" sz="1335" dirty="0">
                <a:solidFill>
                  <a:srgbClr val="4F5CB8"/>
                </a:solidFill>
                <a:latin typeface="微软雅黑" panose="020B0503020204020204" pitchFamily="34" charset="-122"/>
                <a:ea typeface="微软雅黑" panose="020B0503020204020204" pitchFamily="34" charset="-122"/>
                <a:sym typeface="微软雅黑" panose="020B0503020204020204" pitchFamily="34" charset="-122"/>
              </a:rPr>
              <a:t>NO PRACTICAL COMPLETE FRAMEWORK FOR DYNAMIC PPT TEMPLATE</a:t>
            </a:r>
            <a:endParaRPr lang="zh-CN" altLang="en-US" sz="1335" dirty="0">
              <a:solidFill>
                <a:srgbClr val="4F5CB8"/>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 name="组合 4"/>
          <p:cNvGrpSpPr/>
          <p:nvPr/>
        </p:nvGrpSpPr>
        <p:grpSpPr>
          <a:xfrm>
            <a:off x="8345687" y="3714245"/>
            <a:ext cx="2812324" cy="380624"/>
            <a:chOff x="5891775" y="1276400"/>
            <a:chExt cx="2065395" cy="244660"/>
          </a:xfrm>
        </p:grpSpPr>
        <p:sp>
          <p:nvSpPr>
            <p:cNvPr id="6" name="圆角矩形 5"/>
            <p:cNvSpPr/>
            <p:nvPr/>
          </p:nvSpPr>
          <p:spPr>
            <a:xfrm>
              <a:off x="5891776" y="1276400"/>
              <a:ext cx="2065394" cy="244660"/>
            </a:xfrm>
            <a:prstGeom prst="roundRect">
              <a:avLst>
                <a:gd name="adj" fmla="val 50000"/>
              </a:avLst>
            </a:prstGeom>
            <a:solidFill>
              <a:sysClr val="window" lastClr="FFFFFF">
                <a:lumMod val="85000"/>
              </a:sysClr>
            </a:solidFill>
            <a:ln w="12700" cap="flat" cmpd="sng" algn="ctr">
              <a:noFill/>
              <a:prstDash val="solid"/>
              <a:miter lim="800000"/>
            </a:ln>
            <a:effectLst>
              <a:innerShdw blurRad="63500" dist="50800">
                <a:prstClr val="black">
                  <a:alpha val="50000"/>
                </a:prstClr>
              </a:innerShdw>
            </a:effectLst>
          </p:spPr>
          <p:txBody>
            <a:bodyPr lIns="91424" tIns="45713" rIns="91424" bIns="45713" rtlCol="0" anchor="ctr"/>
            <a:lstStyle/>
            <a:p>
              <a:pPr algn="ctr" defTabSz="1218565">
                <a:defRPr/>
              </a:pPr>
              <a:endParaRPr lang="zh-CN" altLang="en-US" sz="2400" kern="0">
                <a:solidFill>
                  <a:sysClr val="window" lastClr="FFFFFF"/>
                </a:solidFill>
                <a:latin typeface="Agency FB" panose="020B0503020202020204"/>
              </a:endParaRPr>
            </a:p>
          </p:txBody>
        </p:sp>
        <p:sp>
          <p:nvSpPr>
            <p:cNvPr id="7" name="圆角矩形 6"/>
            <p:cNvSpPr/>
            <p:nvPr/>
          </p:nvSpPr>
          <p:spPr>
            <a:xfrm>
              <a:off x="5891775" y="1276400"/>
              <a:ext cx="955487" cy="244660"/>
            </a:xfrm>
            <a:prstGeom prst="roundRect">
              <a:avLst>
                <a:gd name="adj" fmla="val 50000"/>
              </a:avLst>
            </a:prstGeom>
            <a:gradFill>
              <a:gsLst>
                <a:gs pos="100000">
                  <a:schemeClr val="accent1"/>
                </a:gs>
                <a:gs pos="0">
                  <a:schemeClr val="accent1">
                    <a:lumMod val="75000"/>
                  </a:schemeClr>
                </a:gs>
              </a:gsLst>
              <a:lin ang="5400000" scaled="1"/>
            </a:gradFill>
            <a:ln w="12700" cap="flat">
              <a:gradFill>
                <a:gsLst>
                  <a:gs pos="0">
                    <a:schemeClr val="accent1"/>
                  </a:gs>
                  <a:gs pos="100000">
                    <a:schemeClr val="accent1">
                      <a:lumMod val="75000"/>
                    </a:schemeClr>
                  </a:gs>
                </a:gsLst>
                <a:lin ang="5400000" scaled="1"/>
              </a:gradFill>
              <a:prstDash val="solid"/>
              <a:miter lim="800000"/>
            </a:ln>
            <a:effectLst>
              <a:outerShdw blurRad="241300" dist="63500" dir="5400000" algn="t" rotWithShape="0">
                <a:sysClr val="windowText" lastClr="000000">
                  <a:lumMod val="85000"/>
                  <a:lumOff val="15000"/>
                  <a:alpha val="43000"/>
                </a:sysClr>
              </a:outerShdw>
            </a:effectLst>
          </p:spPr>
          <p:txBody>
            <a:bodyPr vert="horz" wrap="square" lIns="91424" tIns="45713" rIns="91424" bIns="45713" numCol="1" anchor="t" anchorCtr="0" compatLnSpc="1"/>
            <a:lstStyle/>
            <a:p>
              <a:pPr defTabSz="1218565"/>
              <a:endParaRPr lang="zh-CN" altLang="en-US" sz="2400" kern="0">
                <a:solidFill>
                  <a:prstClr val="black"/>
                </a:solidFill>
              </a:endParaRPr>
            </a:p>
          </p:txBody>
        </p:sp>
        <p:sp>
          <p:nvSpPr>
            <p:cNvPr id="8" name="TextBox 54"/>
            <p:cNvSpPr txBox="1"/>
            <p:nvPr/>
          </p:nvSpPr>
          <p:spPr>
            <a:xfrm>
              <a:off x="6050472" y="1276400"/>
              <a:ext cx="738336" cy="217518"/>
            </a:xfrm>
            <a:prstGeom prst="rect">
              <a:avLst/>
            </a:prstGeom>
            <a:noFill/>
          </p:spPr>
          <p:txBody>
            <a:bodyPr wrap="none" lIns="91412" tIns="45706" rIns="91412" bIns="45706"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汇报者：</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9" name="TextBox 55"/>
            <p:cNvSpPr txBox="1"/>
            <p:nvPr/>
          </p:nvSpPr>
          <p:spPr>
            <a:xfrm>
              <a:off x="7085095" y="1297024"/>
              <a:ext cx="365144" cy="217600"/>
            </a:xfrm>
            <a:prstGeom prst="rect">
              <a:avLst/>
            </a:prstGeom>
            <a:noFill/>
          </p:spPr>
          <p:txBody>
            <a:bodyPr wrap="none" lIns="91412" tIns="45706" rIns="91412" bIns="45706" rtlCol="0">
              <a:spAutoFit/>
            </a:bodyPr>
            <a:lstStyle/>
            <a:p>
              <a:pPr algn="l"/>
              <a:r>
                <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rPr>
                <a:t>xxx</a:t>
              </a:r>
              <a:endPar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2"/>
                                        </p:tgtEl>
                                        <p:attrNameLst>
                                          <p:attrName>style.visibility</p:attrName>
                                        </p:attrNameLst>
                                      </p:cBhvr>
                                      <p:to>
                                        <p:strVal val="visible"/>
                                      </p:to>
                                    </p:set>
                                    <p:anim by="(-#ppt_w*2)" calcmode="lin" valueType="num">
                                      <p:cBhvr rctx="PPT">
                                        <p:cTn id="11" dur="500" autoRev="1" fill="hold">
                                          <p:stCondLst>
                                            <p:cond delay="0"/>
                                          </p:stCondLst>
                                        </p:cTn>
                                        <p:tgtEl>
                                          <p:spTgt spid="2"/>
                                        </p:tgtEl>
                                        <p:attrNameLst>
                                          <p:attrName>ppt_w</p:attrName>
                                        </p:attrNameLst>
                                      </p:cBhvr>
                                    </p:anim>
                                    <p:anim by="(#ppt_w*0.50)" calcmode="lin" valueType="num">
                                      <p:cBhvr>
                                        <p:cTn id="12" dur="500" decel="50000" autoRev="1" fill="hold">
                                          <p:stCondLst>
                                            <p:cond delay="0"/>
                                          </p:stCondLst>
                                        </p:cTn>
                                        <p:tgtEl>
                                          <p:spTgt spid="2"/>
                                        </p:tgtEl>
                                        <p:attrNameLst>
                                          <p:attrName>ppt_x</p:attrName>
                                        </p:attrNameLst>
                                      </p:cBhvr>
                                    </p:anim>
                                    <p:anim from="(-#ppt_h/2)" to="(#ppt_y)" calcmode="lin" valueType="num">
                                      <p:cBhvr>
                                        <p:cTn id="13" dur="1000" fill="hold">
                                          <p:stCondLst>
                                            <p:cond delay="0"/>
                                          </p:stCondLst>
                                        </p:cTn>
                                        <p:tgtEl>
                                          <p:spTgt spid="2"/>
                                        </p:tgtEl>
                                        <p:attrNameLst>
                                          <p:attrName>ppt_y</p:attrName>
                                        </p:attrNameLst>
                                      </p:cBhvr>
                                    </p:anim>
                                    <p:animRot by="21600000">
                                      <p:cBhvr>
                                        <p:cTn id="14" dur="1000" fill="hold">
                                          <p:stCondLst>
                                            <p:cond delay="0"/>
                                          </p:stCondLst>
                                        </p:cTn>
                                        <p:tgtEl>
                                          <p:spTgt spid="2"/>
                                        </p:tgtEl>
                                        <p:attrNameLst>
                                          <p:attrName>r</p:attrName>
                                        </p:attrNameLst>
                                      </p:cBhvr>
                                    </p:animRot>
                                  </p:childTnLst>
                                </p:cTn>
                              </p:par>
                              <p:par>
                                <p:cTn id="15" presetID="22" presetClass="entr" presetSubtype="8" fill="hold" grpId="0" nodeType="withEffect">
                                  <p:stCondLst>
                                    <p:cond delay="70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800"/>
                                        <p:tgtEl>
                                          <p:spTgt spid="4"/>
                                        </p:tgtEl>
                                      </p:cBhvr>
                                    </p:animEffect>
                                  </p:childTnLst>
                                </p:cTn>
                              </p:par>
                            </p:childTnLst>
                          </p:cTn>
                        </p:par>
                        <p:par>
                          <p:cTn id="18" fill="hold">
                            <p:stCondLst>
                              <p:cond delay="2200"/>
                            </p:stCondLst>
                            <p:childTnLst>
                              <p:par>
                                <p:cTn id="19" presetID="53" presetClass="entr" presetSubtype="16"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 fill="hold"/>
                                        <p:tgtEl>
                                          <p:spTgt spid="5"/>
                                        </p:tgtEl>
                                        <p:attrNameLst>
                                          <p:attrName>ppt_w</p:attrName>
                                        </p:attrNameLst>
                                      </p:cBhvr>
                                      <p:tavLst>
                                        <p:tav tm="0">
                                          <p:val>
                                            <p:fltVal val="0"/>
                                          </p:val>
                                        </p:tav>
                                        <p:tav tm="100000">
                                          <p:val>
                                            <p:strVal val="#ppt_w"/>
                                          </p:val>
                                        </p:tav>
                                      </p:tavLst>
                                    </p:anim>
                                    <p:anim calcmode="lin" valueType="num">
                                      <p:cBhvr>
                                        <p:cTn id="22" dur="100" fill="hold"/>
                                        <p:tgtEl>
                                          <p:spTgt spid="5"/>
                                        </p:tgtEl>
                                        <p:attrNameLst>
                                          <p:attrName>ppt_h</p:attrName>
                                        </p:attrNameLst>
                                      </p:cBhvr>
                                      <p:tavLst>
                                        <p:tav tm="0">
                                          <p:val>
                                            <p:fltVal val="0"/>
                                          </p:val>
                                        </p:tav>
                                        <p:tav tm="100000">
                                          <p:val>
                                            <p:strVal val="#ppt_h"/>
                                          </p:val>
                                        </p:tav>
                                      </p:tavLst>
                                    </p:anim>
                                    <p:animEffect transition="in" filter="fade">
                                      <p:cBhvr>
                                        <p:cTn id="23" dur="100"/>
                                        <p:tgtEl>
                                          <p:spTgt spid="5"/>
                                        </p:tgtEl>
                                      </p:cBhvr>
                                    </p:animEffect>
                                  </p:childTnLst>
                                </p:cTn>
                              </p:par>
                              <p:par>
                                <p:cTn id="24" presetID="6" presetClass="emph" presetSubtype="0" fill="hold" nodeType="withEffect">
                                  <p:stCondLst>
                                    <p:cond delay="100"/>
                                  </p:stCondLst>
                                  <p:childTnLst>
                                    <p:animScale>
                                      <p:cBhvr>
                                        <p:cTn id="25" dur="100" fill="hold"/>
                                        <p:tgtEl>
                                          <p:spTgt spid="5"/>
                                        </p:tgtEl>
                                      </p:cBhvr>
                                      <p:by x="110000" y="110000"/>
                                    </p:animScale>
                                  </p:childTnLst>
                                </p:cTn>
                              </p:par>
                              <p:par>
                                <p:cTn id="26" presetID="6" presetClass="emph" presetSubtype="0" fill="hold" nodeType="withEffect">
                                  <p:stCondLst>
                                    <p:cond delay="200"/>
                                  </p:stCondLst>
                                  <p:childTnLst>
                                    <p:animScale>
                                      <p:cBhvr>
                                        <p:cTn id="27" dur="200" fill="hold"/>
                                        <p:tgtEl>
                                          <p:spTgt spid="5"/>
                                        </p:tgtEl>
                                      </p:cBhvr>
                                      <p:by x="90000" y="90000"/>
                                    </p:animScale>
                                  </p:childTnLst>
                                </p:cTn>
                              </p:par>
                              <p:par>
                                <p:cTn id="28" presetID="6" presetClass="emph" presetSubtype="0" fill="hold" nodeType="withEffect">
                                  <p:stCondLst>
                                    <p:cond delay="400"/>
                                  </p:stCondLst>
                                  <p:childTnLst>
                                    <p:animScale>
                                      <p:cBhvr>
                                        <p:cTn id="29" dur="100" fill="hold"/>
                                        <p:tgtEl>
                                          <p:spTgt spid="5"/>
                                        </p:tgtEl>
                                      </p:cBhvr>
                                      <p:by x="105000" y="105000"/>
                                    </p:animScale>
                                  </p:childTnLst>
                                </p:cTn>
                              </p:par>
                              <p:par>
                                <p:cTn id="30" presetID="6" presetClass="emph" presetSubtype="0" fill="hold" nodeType="withEffect">
                                  <p:stCondLst>
                                    <p:cond delay="500"/>
                                  </p:stCondLst>
                                  <p:childTnLst>
                                    <p:animScale>
                                      <p:cBhvr>
                                        <p:cTn id="31" dur="200" fill="hold"/>
                                        <p:tgtEl>
                                          <p:spTgt spid="5"/>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YinZJG#"/>
  <p:tag name="MH_LAYOUT" val="TitleSubTitle"/>
  <p:tag name="MH" val="20151222212658"/>
  <p:tag name="MH_LIBRARY" val="GRAPHIC"/>
</p:tagLst>
</file>

<file path=ppt/tags/tag2.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6"/>
</p:tagLst>
</file>

<file path=ppt/tags/tag3.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7"/>
</p:tagLst>
</file>

<file path=ppt/tags/tag4.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3"/>
</p:tagLst>
</file>

<file path=ppt/tags/tag11.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2"/>
</p:tagLst>
</file>

<file path=ppt/tags/tag12.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5"/>
</p:tagLst>
</file>

<file path=ppt/tags/tag14.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8"/>
</p:tagLst>
</file>

<file path=ppt/tags/tag15.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9"/>
</p:tagLst>
</file>

<file path=ppt/tags/tag16.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10"/>
</p:tagLst>
</file>

<file path=ppt/tags/tag17.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11"/>
</p:tagLst>
</file>

<file path=ppt/tags/tag18.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12"/>
</p:tagLst>
</file>

<file path=ppt/tags/tag19.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Title"/>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26"/>
</p:tagLst>
</file>

<file path=ppt/tags/tag21.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27"/>
</p:tagLst>
</file>

<file path=ppt/tags/tag22.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28"/>
</p:tagLst>
</file>

<file path=ppt/tags/tag23.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29"/>
</p:tagLst>
</file>

<file path=ppt/tags/tag24.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30"/>
</p:tagLst>
</file>

<file path=ppt/tags/tag25.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26.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27.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28.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29.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30.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heme/theme1.xml><?xml version="1.0" encoding="utf-8"?>
<a:theme xmlns:a="http://schemas.openxmlformats.org/drawingml/2006/main" name="Office 主题">
  <a:themeElements>
    <a:clrScheme name="自定义 984">
      <a:dk1>
        <a:sysClr val="windowText" lastClr="000000"/>
      </a:dk1>
      <a:lt1>
        <a:sysClr val="window" lastClr="FFFFFF"/>
      </a:lt1>
      <a:dk2>
        <a:srgbClr val="DF69A6"/>
      </a:dk2>
      <a:lt2>
        <a:srgbClr val="4F5CB8"/>
      </a:lt2>
      <a:accent1>
        <a:srgbClr val="4F5CB8"/>
      </a:accent1>
      <a:accent2>
        <a:srgbClr val="DF69A6"/>
      </a:accent2>
      <a:accent3>
        <a:srgbClr val="4F5CB8"/>
      </a:accent3>
      <a:accent4>
        <a:srgbClr val="DF69A6"/>
      </a:accent4>
      <a:accent5>
        <a:srgbClr val="4F5CB8"/>
      </a:accent5>
      <a:accent6>
        <a:srgbClr val="DF69A6"/>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4078</Words>
  <Application>Microsoft Office PowerPoint</Application>
  <PresentationFormat>自定义</PresentationFormat>
  <Paragraphs>463</Paragraphs>
  <Slides>39</Slides>
  <Notes>12</Notes>
  <HiddenSlides>0</HiddenSlides>
  <MMClips>1</MMClips>
  <ScaleCrop>false</ScaleCrop>
  <HeadingPairs>
    <vt:vector size="4" baseType="variant">
      <vt:variant>
        <vt:lpstr>主题</vt:lpstr>
      </vt:variant>
      <vt:variant>
        <vt:i4>2</vt:i4>
      </vt:variant>
      <vt:variant>
        <vt:lpstr>幻灯片标题</vt:lpstr>
      </vt:variant>
      <vt:variant>
        <vt:i4>39</vt:i4>
      </vt:variant>
    </vt:vector>
  </HeadingPairs>
  <TitlesOfParts>
    <vt:vector size="41" baseType="lpstr">
      <vt:lpstr>Office 主题</vt:lpstr>
      <vt:lpstr>自定义设计方案</vt:lpstr>
      <vt:lpstr>PowerPoint 演示文稿</vt:lpstr>
      <vt:lpstr>PowerPoint 演示文稿</vt:lpstr>
      <vt:lpstr>PowerPoint 演示文稿</vt:lpstr>
      <vt:lpstr>单击输入标题内容</vt:lpstr>
      <vt:lpstr>单击此处添加标题</vt:lpstr>
      <vt:lpstr>单击此处添加标题</vt:lpstr>
      <vt:lpstr>单击此处添加标题</vt:lpstr>
      <vt:lpstr>单击输入标题内容</vt:lpstr>
      <vt:lpstr>单击输入标题内容</vt:lpstr>
      <vt:lpstr>PowerPoint 演示文稿</vt:lpstr>
      <vt:lpstr>单击输入标题内容</vt:lpstr>
      <vt:lpstr>单击输入标题内容</vt:lpstr>
      <vt:lpstr>单击此处添加标题</vt:lpstr>
      <vt:lpstr>单击此处添加标题</vt:lpstr>
      <vt:lpstr>单击此处添加标题</vt:lpstr>
      <vt:lpstr>单击输入标题内容</vt:lpstr>
      <vt:lpstr>PowerPoint 演示文稿</vt:lpstr>
      <vt:lpstr>单击此处添加标题</vt:lpstr>
      <vt:lpstr>单击此处添加标题</vt:lpstr>
      <vt:lpstr>单击输入标题内容</vt:lpstr>
      <vt:lpstr>单击此处添加标题</vt:lpstr>
      <vt:lpstr>单击输入标题内容</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单击输入标题内容</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Sky123.Org</cp:lastModifiedBy>
  <cp:revision>14</cp:revision>
  <dcterms:created xsi:type="dcterms:W3CDTF">2015-05-05T08:02:00Z</dcterms:created>
  <dcterms:modified xsi:type="dcterms:W3CDTF">2018-02-23T07:55:32Z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2052-10.1.0.6390</vt:lpwstr>
  </property>
</Properties>
</file>