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1505" r:id="rId2"/>
    <p:sldId id="1507" r:id="rId3"/>
    <p:sldId id="1508" r:id="rId4"/>
    <p:sldId id="1515" r:id="rId5"/>
    <p:sldId id="1525" r:id="rId6"/>
    <p:sldId id="1516" r:id="rId7"/>
    <p:sldId id="1520" r:id="rId8"/>
    <p:sldId id="1509" r:id="rId9"/>
    <p:sldId id="1517" r:id="rId10"/>
    <p:sldId id="1524" r:id="rId11"/>
    <p:sldId id="1518" r:id="rId12"/>
    <p:sldId id="1521" r:id="rId13"/>
    <p:sldId id="1519" r:id="rId14"/>
    <p:sldId id="1510" r:id="rId15"/>
    <p:sldId id="1513" r:id="rId16"/>
    <p:sldId id="1527" r:id="rId17"/>
    <p:sldId id="1512" r:id="rId18"/>
    <p:sldId id="1523" r:id="rId19"/>
    <p:sldId id="1511" r:id="rId20"/>
    <p:sldId id="1514" r:id="rId21"/>
    <p:sldId id="1528" r:id="rId22"/>
    <p:sldId id="1522" r:id="rId23"/>
    <p:sldId id="1526" r:id="rId24"/>
    <p:sldId id="1506"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CCA4"/>
    <a:srgbClr val="0075BF"/>
    <a:srgbClr val="034EA2"/>
    <a:srgbClr val="0087CD"/>
    <a:srgbClr val="C68F06"/>
    <a:srgbClr val="DB2C03"/>
    <a:srgbClr val="EBAC07"/>
    <a:srgbClr val="008487"/>
    <a:srgbClr val="163C46"/>
    <a:srgbClr val="008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9" autoAdjust="0"/>
    <p:restoredTop sz="95196" autoAdjust="0"/>
  </p:normalViewPr>
  <p:slideViewPr>
    <p:cSldViewPr>
      <p:cViewPr varScale="1">
        <p:scale>
          <a:sx n="142" d="100"/>
          <a:sy n="142" d="100"/>
        </p:scale>
        <p:origin x="480" y="120"/>
      </p:cViewPr>
      <p:guideLst>
        <p:guide orient="horz" pos="1620"/>
        <p:guide pos="2880"/>
      </p:guideLst>
    </p:cSldViewPr>
  </p:slideViewPr>
  <p:outlineViewPr>
    <p:cViewPr>
      <p:scale>
        <a:sx n="33" d="100"/>
        <a:sy n="33" d="100"/>
      </p:scale>
      <p:origin x="0" y="-1339"/>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63" d="100"/>
          <a:sy n="63" d="100"/>
        </p:scale>
        <p:origin x="3206"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615375592642121"/>
          <c:y val="0"/>
          <c:w val="0.70417817618099066"/>
          <c:h val="0.77170969438042791"/>
        </c:manualLayout>
      </c:layout>
      <c:barChart>
        <c:barDir val="bar"/>
        <c:grouping val="stacked"/>
        <c:varyColors val="0"/>
        <c:ser>
          <c:idx val="0"/>
          <c:order val="0"/>
          <c:tx>
            <c:strRef>
              <c:f>Sheet1!$B$1</c:f>
              <c:strCache>
                <c:ptCount val="1"/>
                <c:pt idx="0">
                  <c:v>系列 1</c:v>
                </c:pt>
              </c:strCache>
            </c:strRef>
          </c:tx>
          <c:spPr>
            <a:solidFill>
              <a:schemeClr val="accent1"/>
            </a:solidFill>
            <a:effectLst/>
          </c:spPr>
          <c:invertIfNegative val="0"/>
          <c:dPt>
            <c:idx val="0"/>
            <c:invertIfNegative val="0"/>
            <c:bubble3D val="0"/>
            <c:spPr>
              <a:solidFill>
                <a:schemeClr val="accent2"/>
              </a:solidFill>
              <a:effectLst/>
            </c:spPr>
            <c:extLst xmlns:c16r2="http://schemas.microsoft.com/office/drawing/2015/06/chart">
              <c:ext xmlns:c16="http://schemas.microsoft.com/office/drawing/2014/chart" uri="{C3380CC4-5D6E-409C-BE32-E72D297353CC}">
                <c16:uniqueId val="{00000000-C533-43A7-9CBD-E461B652E6C4}"/>
              </c:ext>
            </c:extLst>
          </c:dPt>
          <c:dPt>
            <c:idx val="2"/>
            <c:invertIfNegative val="0"/>
            <c:bubble3D val="0"/>
            <c:spPr>
              <a:solidFill>
                <a:schemeClr val="accent4"/>
              </a:solidFill>
              <a:effectLst/>
            </c:spPr>
            <c:extLst xmlns:c16r2="http://schemas.microsoft.com/office/drawing/2015/06/chart">
              <c:ext xmlns:c16="http://schemas.microsoft.com/office/drawing/2014/chart" uri="{C3380CC4-5D6E-409C-BE32-E72D297353CC}">
                <c16:uniqueId val="{00000001-C533-43A7-9CBD-E461B652E6C4}"/>
              </c:ext>
            </c:extLst>
          </c:dPt>
          <c:dPt>
            <c:idx val="4"/>
            <c:invertIfNegative val="0"/>
            <c:bubble3D val="0"/>
            <c:spPr>
              <a:solidFill>
                <a:schemeClr val="accent2"/>
              </a:solidFill>
              <a:effectLst/>
            </c:spPr>
            <c:extLst xmlns:c16r2="http://schemas.microsoft.com/office/drawing/2015/06/chart">
              <c:ext xmlns:c16="http://schemas.microsoft.com/office/drawing/2014/chart" uri="{C3380CC4-5D6E-409C-BE32-E72D297353CC}">
                <c16:uniqueId val="{00000002-C533-43A7-9CBD-E461B652E6C4}"/>
              </c:ext>
            </c:extLst>
          </c:dPt>
          <c:dLbls>
            <c:dLbl>
              <c:idx val="0"/>
              <c:layout/>
              <c:tx>
                <c:rich>
                  <a:bodyPr/>
                  <a:lstStyle/>
                  <a:p>
                    <a:r>
                      <a:rPr lang="en-US" altLang="zh-CN" sz="1100">
                        <a:latin typeface="微软雅黑" panose="020B0503020204020204" pitchFamily="34" charset="-122"/>
                        <a:ea typeface="微软雅黑" panose="020B0503020204020204" pitchFamily="34" charset="-122"/>
                      </a:rPr>
                      <a:t>60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533-43A7-9CBD-E461B652E6C4}"/>
                </c:ext>
                <c:ext xmlns:c15="http://schemas.microsoft.com/office/drawing/2012/chart" uri="{CE6537A1-D6FC-4f65-9D91-7224C49458BB}">
                  <c15:layout/>
                </c:ext>
              </c:extLst>
            </c:dLbl>
            <c:dLbl>
              <c:idx val="1"/>
              <c:layout/>
              <c:tx>
                <c:rich>
                  <a:bodyPr/>
                  <a:lstStyle/>
                  <a:p>
                    <a:r>
                      <a:rPr lang="en-US" altLang="zh-CN" sz="1100">
                        <a:latin typeface="微软雅黑" panose="020B0503020204020204" pitchFamily="34" charset="-122"/>
                        <a:ea typeface="微软雅黑" panose="020B0503020204020204" pitchFamily="34" charset="-122"/>
                      </a:rPr>
                      <a:t>80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533-43A7-9CBD-E461B652E6C4}"/>
                </c:ext>
                <c:ext xmlns:c15="http://schemas.microsoft.com/office/drawing/2012/chart" uri="{CE6537A1-D6FC-4f65-9D91-7224C49458BB}">
                  <c15:layout/>
                </c:ext>
              </c:extLst>
            </c:dLbl>
            <c:dLbl>
              <c:idx val="2"/>
              <c:layout/>
              <c:tx>
                <c:rich>
                  <a:bodyPr/>
                  <a:lstStyle/>
                  <a:p>
                    <a:r>
                      <a:rPr lang="en-US" altLang="zh-CN" sz="1100">
                        <a:latin typeface="微软雅黑" panose="020B0503020204020204" pitchFamily="34" charset="-122"/>
                        <a:ea typeface="微软雅黑" panose="020B0503020204020204" pitchFamily="34" charset="-122"/>
                      </a:rPr>
                      <a:t>100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533-43A7-9CBD-E461B652E6C4}"/>
                </c:ext>
                <c:ext xmlns:c15="http://schemas.microsoft.com/office/drawing/2012/chart" uri="{CE6537A1-D6FC-4f65-9D91-7224C49458BB}">
                  <c15:layout/>
                </c:ext>
              </c:extLst>
            </c:dLbl>
            <c:dLbl>
              <c:idx val="3"/>
              <c:layout/>
              <c:tx>
                <c:rich>
                  <a:bodyPr/>
                  <a:lstStyle/>
                  <a:p>
                    <a:r>
                      <a:rPr lang="en-US" altLang="zh-CN" sz="1100">
                        <a:latin typeface="微软雅黑" panose="020B0503020204020204" pitchFamily="34" charset="-122"/>
                        <a:ea typeface="微软雅黑" panose="020B0503020204020204" pitchFamily="34" charset="-122"/>
                      </a:rPr>
                      <a:t>60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C533-43A7-9CBD-E461B652E6C4}"/>
                </c:ext>
                <c:ext xmlns:c15="http://schemas.microsoft.com/office/drawing/2012/chart" uri="{CE6537A1-D6FC-4f65-9D91-7224C49458BB}">
                  <c15:layout/>
                </c:ext>
              </c:extLst>
            </c:dLbl>
            <c:dLbl>
              <c:idx val="4"/>
              <c:layout/>
              <c:tx>
                <c:rich>
                  <a:bodyPr/>
                  <a:lstStyle/>
                  <a:p>
                    <a:r>
                      <a:rPr lang="en-US" altLang="zh-CN" sz="1100">
                        <a:latin typeface="微软雅黑" panose="020B0503020204020204" pitchFamily="34" charset="-122"/>
                        <a:ea typeface="微软雅黑" panose="020B0503020204020204" pitchFamily="34" charset="-122"/>
                      </a:rPr>
                      <a:t>100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C533-43A7-9CBD-E461B652E6C4}"/>
                </c:ext>
                <c:ext xmlns:c15="http://schemas.microsoft.com/office/drawing/2012/chart" uri="{CE6537A1-D6FC-4f65-9D91-7224C49458BB}">
                  <c15:layout/>
                </c:ext>
              </c:extLst>
            </c:dLbl>
            <c:dLbl>
              <c:idx val="5"/>
              <c:layout/>
              <c:tx>
                <c:rich>
                  <a:bodyPr/>
                  <a:lstStyle/>
                  <a:p>
                    <a:r>
                      <a:rPr lang="en-US" altLang="zh-CN" sz="1100">
                        <a:latin typeface="微软雅黑" panose="020B0503020204020204" pitchFamily="34" charset="-122"/>
                        <a:ea typeface="微软雅黑" panose="020B0503020204020204" pitchFamily="34" charset="-122"/>
                      </a:rPr>
                      <a:t>50</a:t>
                    </a:r>
                    <a:r>
                      <a:rPr lang="zh-CN" altLang="en-US" sz="1100">
                        <a:latin typeface="微软雅黑" panose="020B0503020204020204" pitchFamily="34" charset="-122"/>
                        <a:ea typeface="微软雅黑" panose="020B0503020204020204" pitchFamily="34" charset="-122"/>
                      </a:rPr>
                      <a:t>万</a:t>
                    </a:r>
                    <a:endParaRPr lang="zh-CN" alt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C533-43A7-9CBD-E461B652E6C4}"/>
                </c:ext>
                <c:ext xmlns:c15="http://schemas.microsoft.com/office/drawing/2012/chart" uri="{CE6537A1-D6FC-4f65-9D91-7224C49458BB}">
                  <c15:layout/>
                </c:ext>
              </c:extLst>
            </c:dLbl>
            <c:spPr>
              <a:noFill/>
              <a:ln>
                <a:noFill/>
              </a:ln>
              <a:effectLst/>
            </c:spPr>
            <c:txPr>
              <a:bodyPr/>
              <a:lstStyle/>
              <a:p>
                <a:pPr>
                  <a:defRPr sz="1100">
                    <a:solidFill>
                      <a:schemeClr val="bg1"/>
                    </a:solidFill>
                    <a:latin typeface="微软雅黑" panose="020B0503020204020204" pitchFamily="34" charset="-122"/>
                    <a:ea typeface="微软雅黑" panose="020B0503020204020204" pitchFamily="34" charset="-122"/>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Sheet1!$A$2:$A$7</c:f>
              <c:strCache>
                <c:ptCount val="6"/>
                <c:pt idx="0">
                  <c:v>右键编辑数据</c:v>
                </c:pt>
                <c:pt idx="1">
                  <c:v>右键编辑数据</c:v>
                </c:pt>
                <c:pt idx="2">
                  <c:v>右键编辑数据</c:v>
                </c:pt>
                <c:pt idx="3">
                  <c:v>右键编辑数据</c:v>
                </c:pt>
                <c:pt idx="4">
                  <c:v>右键编辑数据</c:v>
                </c:pt>
                <c:pt idx="5">
                  <c:v>右键编辑数据</c:v>
                </c:pt>
              </c:strCache>
            </c:strRef>
          </c:cat>
          <c:val>
            <c:numRef>
              <c:f>Sheet1!$B$2:$B$7</c:f>
              <c:numCache>
                <c:formatCode>General</c:formatCode>
                <c:ptCount val="6"/>
                <c:pt idx="0">
                  <c:v>60</c:v>
                </c:pt>
                <c:pt idx="1">
                  <c:v>80</c:v>
                </c:pt>
                <c:pt idx="2">
                  <c:v>100</c:v>
                </c:pt>
                <c:pt idx="3">
                  <c:v>60</c:v>
                </c:pt>
                <c:pt idx="4">
                  <c:v>100</c:v>
                </c:pt>
                <c:pt idx="5">
                  <c:v>50</c:v>
                </c:pt>
              </c:numCache>
            </c:numRef>
          </c:val>
          <c:extLst xmlns:c16r2="http://schemas.microsoft.com/office/drawing/2015/06/chart">
            <c:ext xmlns:c16="http://schemas.microsoft.com/office/drawing/2014/chart" uri="{C3380CC4-5D6E-409C-BE32-E72D297353CC}">
              <c16:uniqueId val="{00000006-C533-43A7-9CBD-E461B652E6C4}"/>
            </c:ext>
          </c:extLst>
        </c:ser>
        <c:dLbls>
          <c:showLegendKey val="0"/>
          <c:showVal val="0"/>
          <c:showCatName val="0"/>
          <c:showSerName val="0"/>
          <c:showPercent val="0"/>
          <c:showBubbleSize val="0"/>
        </c:dLbls>
        <c:gapWidth val="50"/>
        <c:overlap val="100"/>
        <c:axId val="758835088"/>
        <c:axId val="758835480"/>
      </c:barChart>
      <c:catAx>
        <c:axId val="758835088"/>
        <c:scaling>
          <c:orientation val="minMax"/>
        </c:scaling>
        <c:delete val="0"/>
        <c:axPos val="l"/>
        <c:numFmt formatCode="General" sourceLinked="1"/>
        <c:majorTickMark val="out"/>
        <c:minorTickMark val="none"/>
        <c:tickLblPos val="nextTo"/>
        <c:txPr>
          <a:bodyPr/>
          <a:lstStyle/>
          <a:p>
            <a:pPr>
              <a:defRPr sz="1050" b="0">
                <a:solidFill>
                  <a:schemeClr val="tx1">
                    <a:lumMod val="50000"/>
                    <a:lumOff val="50000"/>
                  </a:schemeClr>
                </a:solidFill>
                <a:latin typeface="微软雅黑" pitchFamily="34" charset="-122"/>
                <a:ea typeface="微软雅黑" pitchFamily="34" charset="-122"/>
              </a:defRPr>
            </a:pPr>
            <a:endParaRPr lang="zh-CN"/>
          </a:p>
        </c:txPr>
        <c:crossAx val="758835480"/>
        <c:crosses val="autoZero"/>
        <c:auto val="1"/>
        <c:lblAlgn val="ctr"/>
        <c:lblOffset val="100"/>
        <c:noMultiLvlLbl val="0"/>
      </c:catAx>
      <c:valAx>
        <c:axId val="758835480"/>
        <c:scaling>
          <c:orientation val="minMax"/>
        </c:scaling>
        <c:delete val="0"/>
        <c:axPos val="b"/>
        <c:numFmt formatCode="General" sourceLinked="1"/>
        <c:majorTickMark val="out"/>
        <c:minorTickMark val="none"/>
        <c:tickLblPos val="nextTo"/>
        <c:txPr>
          <a:bodyPr/>
          <a:lstStyle/>
          <a:p>
            <a:pPr>
              <a:defRPr sz="1200">
                <a:solidFill>
                  <a:schemeClr val="tx1">
                    <a:lumMod val="50000"/>
                    <a:lumOff val="50000"/>
                  </a:schemeClr>
                </a:solidFill>
                <a:latin typeface="Arial" pitchFamily="34" charset="0"/>
                <a:cs typeface="Arial" pitchFamily="34" charset="0"/>
              </a:defRPr>
            </a:pPr>
            <a:endParaRPr lang="zh-CN"/>
          </a:p>
        </c:txPr>
        <c:crossAx val="75883508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effectLst>
              <a:outerShdw blurRad="50800" dist="38100" dir="5400000" algn="t" rotWithShape="0">
                <a:prstClr val="black">
                  <a:alpha val="40000"/>
                </a:prstClr>
              </a:outerShdw>
            </a:effectLst>
          </c:spPr>
          <c:dPt>
            <c:idx val="0"/>
            <c:bubble3D val="0"/>
            <c:spPr>
              <a:solidFill>
                <a:schemeClr val="accent2"/>
              </a:solidFill>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0-533E-4318-A0BC-5F3D5CDFDA15}"/>
              </c:ext>
            </c:extLst>
          </c:dPt>
          <c:dPt>
            <c:idx val="1"/>
            <c:bubble3D val="0"/>
            <c:spPr>
              <a:solidFill>
                <a:schemeClr val="accent1"/>
              </a:solidFill>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533E-4318-A0BC-5F3D5CDFDA15}"/>
              </c:ext>
            </c:extLst>
          </c:dPt>
          <c:dPt>
            <c:idx val="2"/>
            <c:bubble3D val="0"/>
            <c:spPr>
              <a:solidFill>
                <a:schemeClr val="accent4"/>
              </a:solidFill>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2-533E-4318-A0BC-5F3D5CDFDA15}"/>
              </c:ext>
            </c:extLst>
          </c:dPt>
          <c:dPt>
            <c:idx val="3"/>
            <c:bubble3D val="0"/>
            <c:spPr>
              <a:solidFill>
                <a:schemeClr val="accent3"/>
              </a:solidFill>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3-533E-4318-A0BC-5F3D5CDFDA15}"/>
              </c:ext>
            </c:extLst>
          </c:dPt>
          <c:dPt>
            <c:idx val="4"/>
            <c:bubble3D val="0"/>
            <c:spPr>
              <a:solidFill>
                <a:schemeClr val="accent2"/>
              </a:solidFill>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4-533E-4318-A0BC-5F3D5CDFDA15}"/>
              </c:ext>
            </c:extLst>
          </c:dPt>
          <c:dPt>
            <c:idx val="5"/>
            <c:bubble3D val="0"/>
            <c:spPr>
              <a:solidFill>
                <a:schemeClr val="accent1"/>
              </a:solidFill>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5-533E-4318-A0BC-5F3D5CDFDA15}"/>
              </c:ext>
            </c:extLst>
          </c:dPt>
          <c:dLbls>
            <c:spPr>
              <a:noFill/>
              <a:ln>
                <a:noFill/>
              </a:ln>
              <a:effectLst/>
            </c:spPr>
            <c:txPr>
              <a:bodyPr/>
              <a:lstStyle/>
              <a:p>
                <a:pPr>
                  <a:defRPr sz="1200">
                    <a:solidFill>
                      <a:schemeClr val="bg1"/>
                    </a:solidFill>
                    <a:latin typeface="微软雅黑" panose="020B0503020204020204" pitchFamily="34" charset="-122"/>
                    <a:ea typeface="微软雅黑" panose="020B0503020204020204" pitchFamily="34" charset="-122"/>
                  </a:defRPr>
                </a:pPr>
                <a:endParaRPr lang="zh-CN"/>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15:layout/>
              </c:ext>
            </c:extLst>
          </c:dLbls>
          <c:cat>
            <c:strRef>
              <c:f>Sheet1!$A$2:$A$7</c:f>
              <c:strCache>
                <c:ptCount val="6"/>
                <c:pt idx="0">
                  <c:v>流动资金</c:v>
                </c:pt>
                <c:pt idx="1">
                  <c:v>办公地改善及扩建</c:v>
                </c:pt>
                <c:pt idx="2">
                  <c:v>扩招人员及人员工资</c:v>
                </c:pt>
                <c:pt idx="3">
                  <c:v>市场运营与宣传</c:v>
                </c:pt>
                <c:pt idx="4">
                  <c:v>研发投入</c:v>
                </c:pt>
                <c:pt idx="5">
                  <c:v>研发实验设备及服务器</c:v>
                </c:pt>
              </c:strCache>
            </c:strRef>
          </c:cat>
          <c:val>
            <c:numRef>
              <c:f>Sheet1!$B$2:$B$7</c:f>
              <c:numCache>
                <c:formatCode>General</c:formatCode>
                <c:ptCount val="6"/>
                <c:pt idx="0">
                  <c:v>60</c:v>
                </c:pt>
                <c:pt idx="1">
                  <c:v>80</c:v>
                </c:pt>
                <c:pt idx="2">
                  <c:v>100</c:v>
                </c:pt>
                <c:pt idx="3">
                  <c:v>60</c:v>
                </c:pt>
                <c:pt idx="4">
                  <c:v>100</c:v>
                </c:pt>
                <c:pt idx="5">
                  <c:v>50</c:v>
                </c:pt>
              </c:numCache>
            </c:numRef>
          </c:val>
          <c:extLst xmlns:c16r2="http://schemas.microsoft.com/office/drawing/2015/06/chart">
            <c:ext xmlns:c16="http://schemas.microsoft.com/office/drawing/2014/chart" uri="{C3380CC4-5D6E-409C-BE32-E72D297353CC}">
              <c16:uniqueId val="{00000006-533E-4318-A0BC-5F3D5CDFDA15}"/>
            </c:ext>
          </c:extLst>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2017/10/19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70D7C28-598E-4F3F-8D93-48A66FA483F7}" type="slidenum">
              <a:rPr lang="zh-CN" altLang="en-US" smtClean="0"/>
              <a:t>2</a:t>
            </a:fld>
            <a:endParaRPr lang="zh-CN" altLang="en-US"/>
          </a:p>
        </p:txBody>
      </p:sp>
    </p:spTree>
    <p:extLst>
      <p:ext uri="{BB962C8B-B14F-4D97-AF65-F5344CB8AC3E}">
        <p14:creationId xmlns:p14="http://schemas.microsoft.com/office/powerpoint/2010/main" val="1012567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0D7C28-598E-4F3F-8D93-48A66FA483F7}" type="slidenum">
              <a:rPr lang="zh-CN" altLang="en-US" smtClean="0"/>
              <a:t>3</a:t>
            </a:fld>
            <a:endParaRPr lang="zh-CN" altLang="en-US"/>
          </a:p>
        </p:txBody>
      </p:sp>
    </p:spTree>
    <p:extLst>
      <p:ext uri="{BB962C8B-B14F-4D97-AF65-F5344CB8AC3E}">
        <p14:creationId xmlns:p14="http://schemas.microsoft.com/office/powerpoint/2010/main" val="1960966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4</a:t>
            </a:fld>
            <a:endParaRPr lang="zh-CN" altLang="en-US"/>
          </a:p>
        </p:txBody>
      </p:sp>
    </p:spTree>
    <p:extLst>
      <p:ext uri="{BB962C8B-B14F-4D97-AF65-F5344CB8AC3E}">
        <p14:creationId xmlns:p14="http://schemas.microsoft.com/office/powerpoint/2010/main" val="3704952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922125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7</a:t>
            </a:fld>
            <a:endParaRPr lang="zh-CN" altLang="en-US"/>
          </a:p>
        </p:txBody>
      </p:sp>
    </p:spTree>
    <p:extLst>
      <p:ext uri="{BB962C8B-B14F-4D97-AF65-F5344CB8AC3E}">
        <p14:creationId xmlns:p14="http://schemas.microsoft.com/office/powerpoint/2010/main" val="3664913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0D7C28-598E-4F3F-8D93-48A66FA483F7}" type="slidenum">
              <a:rPr lang="zh-CN" altLang="en-US" smtClean="0"/>
              <a:t>8</a:t>
            </a:fld>
            <a:endParaRPr lang="zh-CN" altLang="en-US"/>
          </a:p>
        </p:txBody>
      </p:sp>
    </p:spTree>
    <p:extLst>
      <p:ext uri="{BB962C8B-B14F-4D97-AF65-F5344CB8AC3E}">
        <p14:creationId xmlns:p14="http://schemas.microsoft.com/office/powerpoint/2010/main" val="2823618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9</a:t>
            </a:fld>
            <a:endParaRPr lang="zh-CN" altLang="en-US"/>
          </a:p>
        </p:txBody>
      </p:sp>
    </p:spTree>
    <p:extLst>
      <p:ext uri="{BB962C8B-B14F-4D97-AF65-F5344CB8AC3E}">
        <p14:creationId xmlns:p14="http://schemas.microsoft.com/office/powerpoint/2010/main" val="90618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11</a:t>
            </a:fld>
            <a:endParaRPr lang="zh-CN" altLang="en-US"/>
          </a:p>
        </p:txBody>
      </p:sp>
    </p:spTree>
    <p:extLst>
      <p:ext uri="{BB962C8B-B14F-4D97-AF65-F5344CB8AC3E}">
        <p14:creationId xmlns:p14="http://schemas.microsoft.com/office/powerpoint/2010/main" val="3853863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12</a:t>
            </a:fld>
            <a:endParaRPr lang="zh-CN" altLang="en-US"/>
          </a:p>
        </p:txBody>
      </p:sp>
    </p:spTree>
    <p:extLst>
      <p:ext uri="{BB962C8B-B14F-4D97-AF65-F5344CB8AC3E}">
        <p14:creationId xmlns:p14="http://schemas.microsoft.com/office/powerpoint/2010/main" val="3594023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2808732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0D7C28-598E-4F3F-8D93-48A66FA483F7}" type="slidenum">
              <a:rPr lang="zh-CN" altLang="en-US" smtClean="0"/>
              <a:t>14</a:t>
            </a:fld>
            <a:endParaRPr lang="zh-CN" altLang="en-US"/>
          </a:p>
        </p:txBody>
      </p:sp>
    </p:spTree>
    <p:extLst>
      <p:ext uri="{BB962C8B-B14F-4D97-AF65-F5344CB8AC3E}">
        <p14:creationId xmlns:p14="http://schemas.microsoft.com/office/powerpoint/2010/main" val="2570873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16</a:t>
            </a:fld>
            <a:endParaRPr lang="zh-CN" altLang="en-US"/>
          </a:p>
        </p:txBody>
      </p:sp>
    </p:spTree>
    <p:extLst>
      <p:ext uri="{BB962C8B-B14F-4D97-AF65-F5344CB8AC3E}">
        <p14:creationId xmlns:p14="http://schemas.microsoft.com/office/powerpoint/2010/main" val="2588711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17</a:t>
            </a:fld>
            <a:endParaRPr lang="zh-CN" altLang="en-US"/>
          </a:p>
        </p:txBody>
      </p:sp>
    </p:spTree>
    <p:extLst>
      <p:ext uri="{BB962C8B-B14F-4D97-AF65-F5344CB8AC3E}">
        <p14:creationId xmlns:p14="http://schemas.microsoft.com/office/powerpoint/2010/main" val="1660724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0D7C28-598E-4F3F-8D93-48A66FA483F7}" type="slidenum">
              <a:rPr lang="zh-CN" altLang="en-US" smtClean="0"/>
              <a:t>19</a:t>
            </a:fld>
            <a:endParaRPr lang="zh-CN" altLang="en-US"/>
          </a:p>
        </p:txBody>
      </p:sp>
    </p:spTree>
    <p:extLst>
      <p:ext uri="{BB962C8B-B14F-4D97-AF65-F5344CB8AC3E}">
        <p14:creationId xmlns:p14="http://schemas.microsoft.com/office/powerpoint/2010/main" val="13516180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a:p>
        </p:txBody>
      </p:sp>
      <p:sp>
        <p:nvSpPr>
          <p:cNvPr id="25603" name="灯片编号占位符 3"/>
          <p:cNvSpPr>
            <a:spLocks noGrp="1" noChangeArrowheads="1"/>
          </p:cNvSpPr>
          <p:nvPr>
            <p:ph type="sldNum" sz="quarter" idx="5"/>
          </p:nvPr>
        </p:nvSpPr>
        <p:spPr bwMode="auto">
          <a:noFill/>
          <a:ln>
            <a:miter lim="800000"/>
            <a:headEnd/>
            <a:tailEnd/>
          </a:ln>
        </p:spPr>
        <p:txBody>
          <a:bodyPr/>
          <a:lstStyle/>
          <a:p>
            <a:fld id="{B299748B-1A6B-4B94-B982-E2C8837D34CA}" type="slidenum">
              <a:rPr lang="zh-CN" altLang="en-US"/>
              <a:pPr/>
              <a:t>21</a:t>
            </a:fld>
            <a:endParaRPr lang="zh-CN" altLang="en-US"/>
          </a:p>
        </p:txBody>
      </p:sp>
    </p:spTree>
    <p:extLst>
      <p:ext uri="{BB962C8B-B14F-4D97-AF65-F5344CB8AC3E}">
        <p14:creationId xmlns:p14="http://schemas.microsoft.com/office/powerpoint/2010/main" val="3760254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531908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1" name="文本框 10">
            <a:extLst>
              <a:ext uri="{FF2B5EF4-FFF2-40B4-BE49-F238E27FC236}">
                <a16:creationId xmlns:a16="http://schemas.microsoft.com/office/drawing/2014/main" xmlns="" id="{CB2D64B0-89A6-4101-ADF9-860E82A66EB3}"/>
              </a:ext>
            </a:extLst>
          </p:cNvPr>
          <p:cNvSpPr txBox="1"/>
          <p:nvPr userDrawn="1"/>
        </p:nvSpPr>
        <p:spPr>
          <a:xfrm>
            <a:off x="251520" y="267494"/>
            <a:ext cx="4468411" cy="492410"/>
          </a:xfrm>
          <a:prstGeom prst="rect">
            <a:avLst/>
          </a:prstGeom>
          <a:noFill/>
        </p:spPr>
        <p:txBody>
          <a:bodyPr wrap="square" lIns="121889" tIns="60944" rIns="121889" bIns="60944"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200" dirty="0">
                <a:solidFill>
                  <a:schemeClr val="tx1">
                    <a:lumMod val="65000"/>
                    <a:lumOff val="35000"/>
                  </a:schemeClr>
                </a:solidFill>
                <a:effectLst/>
              </a:rPr>
              <a:t>MORE THAN TEMPLATE</a:t>
            </a:r>
          </a:p>
          <a:p>
            <a:pPr algn="l"/>
            <a:r>
              <a:rPr lang="zh-CN" altLang="en-US" sz="1200" dirty="0">
                <a:solidFill>
                  <a:schemeClr val="tx1">
                    <a:lumMod val="65000"/>
                    <a:lumOff val="35000"/>
                  </a:schemeClr>
                </a:solidFill>
                <a:effectLst/>
              </a:rPr>
              <a:t>点击此处添加副标题</a:t>
            </a:r>
          </a:p>
        </p:txBody>
      </p:sp>
    </p:spTree>
    <p:extLst>
      <p:ext uri="{BB962C8B-B14F-4D97-AF65-F5344CB8AC3E}">
        <p14:creationId xmlns:p14="http://schemas.microsoft.com/office/powerpoint/2010/main" val="29321356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pPr>
                <a:defRPr/>
              </a:pPr>
              <a:t>2017/10/19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pPr>
                <a:defRPr/>
              </a:pPr>
              <a:t>‹#›</a:t>
            </a:fld>
            <a:endParaRPr lang="zh-CN" altLang="en-US"/>
          </a:p>
        </p:txBody>
      </p:sp>
    </p:spTree>
    <p:extLst>
      <p:ext uri="{BB962C8B-B14F-4D97-AF65-F5344CB8AC3E}">
        <p14:creationId xmlns:p14="http://schemas.microsoft.com/office/powerpoint/2010/main" val="3067265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2017/10/19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9379691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fld id="{9C400E00-5D83-46E2-B18B-6027595511CC}" type="datetimeFigureOut">
              <a:rPr lang="zh-CN" altLang="en-US" smtClean="0"/>
              <a:t>2017/10/19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2705751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2017/10/19</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63" r:id="rId2"/>
    <p:sldLayoutId id="2147483671" r:id="rId3"/>
    <p:sldLayoutId id="2147483672" r:id="rId4"/>
    <p:sldLayoutId id="2147483678" r:id="rId5"/>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5.xml"/><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A79746A-364A-45FA-A3DB-7CCE8C473D5C}"/>
              </a:ext>
            </a:extLst>
          </p:cNvPr>
          <p:cNvPicPr>
            <a:picLocks noChangeAspect="1"/>
          </p:cNvPicPr>
          <p:nvPr/>
        </p:nvPicPr>
        <p:blipFill rotWithShape="1">
          <a:blip r:embed="rId5">
            <a:extLst>
              <a:ext uri="{28A0092B-C50C-407E-A947-70E740481C1C}">
                <a14:useLocalDpi xmlns:a14="http://schemas.microsoft.com/office/drawing/2010/main" val="0"/>
              </a:ext>
            </a:extLst>
          </a:blip>
          <a:srcRect l="13047" r="9915"/>
          <a:stretch/>
        </p:blipFill>
        <p:spPr>
          <a:xfrm>
            <a:off x="0" y="0"/>
            <a:ext cx="9144000" cy="5143500"/>
          </a:xfrm>
          <a:prstGeom prst="rect">
            <a:avLst/>
          </a:prstGeom>
        </p:spPr>
      </p:pic>
      <p:sp>
        <p:nvSpPr>
          <p:cNvPr id="4" name="文本框 3">
            <a:extLst>
              <a:ext uri="{FF2B5EF4-FFF2-40B4-BE49-F238E27FC236}">
                <a16:creationId xmlns:a16="http://schemas.microsoft.com/office/drawing/2014/main" xmlns="" id="{FFECD502-0AC1-4E69-B155-4034A9FB30A8}"/>
              </a:ext>
            </a:extLst>
          </p:cNvPr>
          <p:cNvSpPr txBox="1"/>
          <p:nvPr/>
        </p:nvSpPr>
        <p:spPr>
          <a:xfrm>
            <a:off x="431463" y="1707654"/>
            <a:ext cx="4778872" cy="784830"/>
          </a:xfrm>
          <a:prstGeom prst="rect">
            <a:avLst/>
          </a:prstGeom>
          <a:noFill/>
        </p:spPr>
        <p:txBody>
          <a:bodyPr wrap="none" rtlCol="0">
            <a:spAutoFit/>
            <a:scene3d>
              <a:camera prst="orthographicFront"/>
              <a:lightRig rig="threePt" dir="t"/>
            </a:scene3d>
            <a:sp3d contourW="12700"/>
          </a:bodyPr>
          <a:lstStyle/>
          <a:p>
            <a:pPr lvl="0">
              <a:defRPr/>
            </a:pPr>
            <a:r>
              <a:rPr lang="zh-CN" altLang="en-US" sz="4500" b="1" dirty="0">
                <a:solidFill>
                  <a:schemeClr val="bg1"/>
                </a:solidFill>
                <a:effectLst>
                  <a:outerShdw blurRad="38100" dist="38100" dir="2700000" algn="tl">
                    <a:srgbClr val="000000">
                      <a:alpha val="43137"/>
                    </a:srgbClr>
                  </a:outerShdw>
                </a:effectLst>
                <a:latin typeface="造字工房悦黑演示版常规体" pitchFamily="50" charset="-122"/>
                <a:ea typeface="造字工房悦黑演示版常规体" pitchFamily="50" charset="-122"/>
              </a:rPr>
              <a:t>西式糕点</a:t>
            </a:r>
            <a:r>
              <a:rPr lang="en-US" altLang="zh-CN" sz="4500" b="1" dirty="0">
                <a:solidFill>
                  <a:schemeClr val="bg1"/>
                </a:solidFill>
                <a:effectLst>
                  <a:outerShdw blurRad="38100" dist="38100" dir="2700000" algn="tl">
                    <a:srgbClr val="000000">
                      <a:alpha val="43137"/>
                    </a:srgbClr>
                  </a:outerShdw>
                </a:effectLst>
                <a:latin typeface="造字工房悦黑演示版常规体" pitchFamily="50" charset="-122"/>
                <a:ea typeface="造字工房悦黑演示版常规体" pitchFamily="50" charset="-122"/>
              </a:rPr>
              <a:t>PPT</a:t>
            </a:r>
            <a:r>
              <a:rPr lang="zh-CN" altLang="en-US" sz="4500" b="1" dirty="0">
                <a:solidFill>
                  <a:schemeClr val="bg1"/>
                </a:solidFill>
                <a:effectLst>
                  <a:outerShdw blurRad="38100" dist="38100" dir="2700000" algn="tl">
                    <a:srgbClr val="000000">
                      <a:alpha val="43137"/>
                    </a:srgbClr>
                  </a:outerShdw>
                </a:effectLst>
                <a:latin typeface="造字工房悦黑演示版常规体" pitchFamily="50" charset="-122"/>
                <a:ea typeface="造字工房悦黑演示版常规体" pitchFamily="50" charset="-122"/>
              </a:rPr>
              <a:t>模板</a:t>
            </a:r>
          </a:p>
        </p:txBody>
      </p:sp>
      <p:sp>
        <p:nvSpPr>
          <p:cNvPr id="5" name="文本框 4">
            <a:extLst>
              <a:ext uri="{FF2B5EF4-FFF2-40B4-BE49-F238E27FC236}">
                <a16:creationId xmlns:a16="http://schemas.microsoft.com/office/drawing/2014/main" xmlns="" id="{7D6BE2F0-AC4A-4EBD-BCEB-A652B35313BC}"/>
              </a:ext>
            </a:extLst>
          </p:cNvPr>
          <p:cNvSpPr txBox="1"/>
          <p:nvPr/>
        </p:nvSpPr>
        <p:spPr>
          <a:xfrm>
            <a:off x="483551" y="2510148"/>
            <a:ext cx="4671611" cy="473206"/>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825" dirty="0">
                <a:solidFill>
                  <a:schemeClr val="bg1"/>
                </a:solidFill>
                <a:latin typeface="造字工房悦黑演示版常规体" pitchFamily="50" charset="-122"/>
                <a:ea typeface="造字工房悦黑演示版常规体" pitchFamily="50" charset="-122"/>
              </a:rPr>
              <a:t>We have many PowerPoint templates that has been specifically designed to help anyone that is stepping into the world of PowerPoint for the very first time.</a:t>
            </a:r>
          </a:p>
        </p:txBody>
      </p:sp>
      <p:sp>
        <p:nvSpPr>
          <p:cNvPr id="6" name="1">
            <a:extLst>
              <a:ext uri="{FF2B5EF4-FFF2-40B4-BE49-F238E27FC236}">
                <a16:creationId xmlns:a16="http://schemas.microsoft.com/office/drawing/2014/main" xmlns="" id="{BAAE26CA-863B-4C88-B89D-454307E4DA3B}"/>
              </a:ext>
            </a:extLst>
          </p:cNvPr>
          <p:cNvSpPr txBox="1">
            <a:spLocks noChangeArrowheads="1"/>
          </p:cNvSpPr>
          <p:nvPr>
            <p:custDataLst>
              <p:tags r:id="rId1"/>
            </p:custDataLst>
          </p:nvPr>
        </p:nvSpPr>
        <p:spPr bwMode="auto">
          <a:xfrm>
            <a:off x="474869" y="2978020"/>
            <a:ext cx="4148271" cy="295017"/>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317" dirty="0">
                <a:solidFill>
                  <a:schemeClr val="bg1"/>
                </a:solidFill>
                <a:latin typeface="造字工房悦黑演示版常规体" pitchFamily="50" charset="-122"/>
                <a:ea typeface="造字工房悦黑演示版常规体" pitchFamily="50" charset="-122"/>
              </a:rPr>
              <a:t>适用于商业计划书</a:t>
            </a:r>
            <a:r>
              <a:rPr lang="en-US" altLang="zh-CN" sz="1317" dirty="0">
                <a:solidFill>
                  <a:schemeClr val="bg1"/>
                </a:solidFill>
                <a:latin typeface="造字工房悦黑演示版常规体" pitchFamily="50" charset="-122"/>
                <a:ea typeface="造字工房悦黑演示版常规体" pitchFamily="50" charset="-122"/>
              </a:rPr>
              <a:t>/</a:t>
            </a:r>
            <a:r>
              <a:rPr lang="zh-CN" altLang="en-US" sz="1317" dirty="0">
                <a:solidFill>
                  <a:schemeClr val="bg1"/>
                </a:solidFill>
                <a:latin typeface="造字工房悦黑演示版常规体" pitchFamily="50" charset="-122"/>
                <a:ea typeface="造字工房悦黑演示版常规体" pitchFamily="50" charset="-122"/>
              </a:rPr>
              <a:t>方案策划</a:t>
            </a:r>
            <a:r>
              <a:rPr lang="en-US" altLang="zh-CN" sz="1317" dirty="0">
                <a:solidFill>
                  <a:schemeClr val="bg1"/>
                </a:solidFill>
                <a:latin typeface="造字工房悦黑演示版常规体" pitchFamily="50" charset="-122"/>
                <a:ea typeface="造字工房悦黑演示版常规体" pitchFamily="50" charset="-122"/>
              </a:rPr>
              <a:t>/</a:t>
            </a:r>
            <a:r>
              <a:rPr lang="zh-CN" altLang="en-US" sz="1317" dirty="0">
                <a:solidFill>
                  <a:schemeClr val="bg1"/>
                </a:solidFill>
                <a:latin typeface="造字工房悦黑演示版常规体" pitchFamily="50" charset="-122"/>
                <a:ea typeface="造字工房悦黑演示版常规体" pitchFamily="50" charset="-122"/>
              </a:rPr>
              <a:t>总结计划</a:t>
            </a:r>
            <a:r>
              <a:rPr lang="en-US" altLang="zh-CN" sz="1317" dirty="0">
                <a:solidFill>
                  <a:schemeClr val="bg1"/>
                </a:solidFill>
                <a:latin typeface="造字工房悦黑演示版常规体" pitchFamily="50" charset="-122"/>
                <a:ea typeface="造字工房悦黑演示版常规体" pitchFamily="50" charset="-122"/>
              </a:rPr>
              <a:t>/</a:t>
            </a:r>
            <a:r>
              <a:rPr lang="zh-CN" altLang="en-US" sz="1317" dirty="0">
                <a:solidFill>
                  <a:schemeClr val="bg1"/>
                </a:solidFill>
                <a:latin typeface="造字工房悦黑演示版常规体" pitchFamily="50" charset="-122"/>
                <a:ea typeface="造字工房悦黑演示版常规体" pitchFamily="50" charset="-122"/>
              </a:rPr>
              <a:t>招商引资等</a:t>
            </a:r>
            <a:endParaRPr lang="en-US" altLang="zh-CN" sz="1317" dirty="0">
              <a:solidFill>
                <a:schemeClr val="bg1"/>
              </a:solidFill>
              <a:latin typeface="造字工房悦黑演示版常规体" pitchFamily="50" charset="-122"/>
              <a:ea typeface="造字工房悦黑演示版常规体" pitchFamily="50" charset="-122"/>
            </a:endParaRPr>
          </a:p>
        </p:txBody>
      </p:sp>
      <p:grpSp>
        <p:nvGrpSpPr>
          <p:cNvPr id="7" name="组合 6">
            <a:extLst>
              <a:ext uri="{FF2B5EF4-FFF2-40B4-BE49-F238E27FC236}">
                <a16:creationId xmlns:a16="http://schemas.microsoft.com/office/drawing/2014/main" xmlns="" id="{167664BD-6C07-4EF9-97F7-8397BAA9AB39}"/>
              </a:ext>
            </a:extLst>
          </p:cNvPr>
          <p:cNvGrpSpPr/>
          <p:nvPr/>
        </p:nvGrpSpPr>
        <p:grpSpPr>
          <a:xfrm>
            <a:off x="500914" y="3382957"/>
            <a:ext cx="1508522" cy="352054"/>
            <a:chOff x="874712" y="4397375"/>
            <a:chExt cx="2011363" cy="469405"/>
          </a:xfrm>
        </p:grpSpPr>
        <p:sp>
          <p:nvSpPr>
            <p:cNvPr id="8" name="圆角矩形 21">
              <a:extLst>
                <a:ext uri="{FF2B5EF4-FFF2-40B4-BE49-F238E27FC236}">
                  <a16:creationId xmlns:a16="http://schemas.microsoft.com/office/drawing/2014/main" xmlns="" id="{5C9BEF91-A716-4EE7-AE31-6AF12C9C1453}"/>
                </a:ext>
              </a:extLst>
            </p:cNvPr>
            <p:cNvSpPr/>
            <p:nvPr/>
          </p:nvSpPr>
          <p:spPr>
            <a:xfrm>
              <a:off x="874712" y="4397375"/>
              <a:ext cx="2011363" cy="467204"/>
            </a:xfrm>
            <a:prstGeom prst="roundRect">
              <a:avLst>
                <a:gd name="adj" fmla="val 50000"/>
              </a:avLst>
            </a:prstGeom>
            <a:solidFill>
              <a:schemeClr val="accent1"/>
            </a:solidFill>
            <a:ln>
              <a:noFill/>
            </a:ln>
            <a:effectLst>
              <a:outerShdw blurRad="63500" algn="ctr" rotWithShape="0">
                <a:prstClr val="black">
                  <a:alpha val="40000"/>
                </a:prstClr>
              </a:outerShdw>
            </a:effectLst>
          </p:spPr>
          <p:txBody>
            <a:bodyPr vert="horz" wrap="square" lIns="68580" tIns="34290" rIns="68580" bIns="34290" numCol="1" anchor="ctr" anchorCtr="0" compatLnSpc="1">
              <a:prstTxWarp prst="textNoShape">
                <a:avLst/>
              </a:prstTxWarp>
            </a:bodyPr>
            <a:lstStyle/>
            <a:p>
              <a:endParaRPr lang="zh-CN" altLang="en-US" sz="3600" dirty="0">
                <a:solidFill>
                  <a:schemeClr val="bg1"/>
                </a:solidFill>
                <a:latin typeface="造字工房悦黑演示版常规体" pitchFamily="50" charset="-122"/>
                <a:ea typeface="造字工房悦黑演示版常规体" pitchFamily="50" charset="-122"/>
              </a:endParaRPr>
            </a:p>
          </p:txBody>
        </p:sp>
        <p:sp>
          <p:nvSpPr>
            <p:cNvPr id="9" name="文本框 8">
              <a:extLst>
                <a:ext uri="{FF2B5EF4-FFF2-40B4-BE49-F238E27FC236}">
                  <a16:creationId xmlns:a16="http://schemas.microsoft.com/office/drawing/2014/main" xmlns="" id="{4D1D8788-409B-4BB8-B62B-404070861C88}"/>
                </a:ext>
              </a:extLst>
            </p:cNvPr>
            <p:cNvSpPr txBox="1"/>
            <p:nvPr/>
          </p:nvSpPr>
          <p:spPr>
            <a:xfrm>
              <a:off x="1059895" y="4435894"/>
              <a:ext cx="1344812" cy="430886"/>
            </a:xfrm>
            <a:prstGeom prst="rect">
              <a:avLst/>
            </a:prstGeom>
            <a:noFill/>
          </p:spPr>
          <p:txBody>
            <a:bodyPr wrap="none" rtlCol="0">
              <a:spAutoFit/>
              <a:scene3d>
                <a:camera prst="orthographicFront"/>
                <a:lightRig rig="threePt" dir="t"/>
              </a:scene3d>
              <a:sp3d contourW="12700"/>
            </a:bodyPr>
            <a:lstStyle/>
            <a:p>
              <a:pPr defTabSz="685800">
                <a:defRPr/>
              </a:pPr>
              <a:r>
                <a:rPr lang="en-US" altLang="zh-CN" sz="1500" dirty="0">
                  <a:solidFill>
                    <a:schemeClr val="bg1"/>
                  </a:solidFill>
                  <a:latin typeface="造字工房悦黑演示版常规体" pitchFamily="50" charset="-122"/>
                  <a:ea typeface="造字工房悦黑演示版常规体" pitchFamily="50" charset="-122"/>
                </a:rPr>
                <a:t>BY</a:t>
              </a:r>
              <a:r>
                <a:rPr lang="zh-CN" altLang="en-US" sz="1500" dirty="0">
                  <a:solidFill>
                    <a:schemeClr val="bg1"/>
                  </a:solidFill>
                  <a:latin typeface="造字工房悦黑演示版常规体" pitchFamily="50" charset="-122"/>
                  <a:ea typeface="造字工房悦黑演示版常规体" pitchFamily="50" charset="-122"/>
                </a:rPr>
                <a:t>：</a:t>
              </a:r>
              <a:r>
                <a:rPr lang="en-US" altLang="zh-CN" sz="1500" dirty="0">
                  <a:solidFill>
                    <a:schemeClr val="bg1"/>
                  </a:solidFill>
                  <a:latin typeface="造字工房悦黑演示版常规体" pitchFamily="50" charset="-122"/>
                  <a:ea typeface="造字工房悦黑演示版常规体" pitchFamily="50" charset="-122"/>
                </a:rPr>
                <a:t>MMM</a:t>
              </a:r>
              <a:endParaRPr lang="zh-CN" altLang="en-US" sz="1500" dirty="0">
                <a:solidFill>
                  <a:schemeClr val="bg1"/>
                </a:solidFill>
                <a:latin typeface="造字工房悦黑演示版常规体" pitchFamily="50" charset="-122"/>
                <a:ea typeface="造字工房悦黑演示版常规体" pitchFamily="50" charset="-122"/>
              </a:endParaRPr>
            </a:p>
          </p:txBody>
        </p:sp>
      </p:grpSp>
      <p:pic>
        <p:nvPicPr>
          <p:cNvPr id="2" name="纯音乐 - 阿兰蒂斯之恋 - aranjuez mon auour">
            <a:hlinkClick r:id="" action="ppaction://media"/>
            <a:extLst>
              <a:ext uri="{FF2B5EF4-FFF2-40B4-BE49-F238E27FC236}">
                <a16:creationId xmlns:a16="http://schemas.microsoft.com/office/drawing/2014/main" xmlns="" id="{DA49B4D0-8D0A-4C88-8EB0-ABC74F4F7B93}"/>
              </a:ext>
            </a:extLst>
          </p:cNvPr>
          <p:cNvPicPr>
            <a:picLocks noChangeAspect="1"/>
          </p:cNvPicPr>
          <p:nvPr>
            <a:audioFile r:link="rId3"/>
            <p:extLst>
              <p:ext uri="{DAA4B4D4-6D71-4841-9C94-3DE7FCFB9230}">
                <p14:media xmlns:p14="http://schemas.microsoft.com/office/powerpoint/2010/main" r:embed="rId2">
                  <p14:fade in="5000" out="5000"/>
                </p14:media>
              </p:ext>
            </p:extLst>
          </p:nvPr>
        </p:nvPicPr>
        <p:blipFill>
          <a:blip r:embed="rId6"/>
          <a:stretch>
            <a:fillRect/>
          </a:stretch>
        </p:blipFill>
        <p:spPr>
          <a:xfrm>
            <a:off x="-487363" y="195486"/>
            <a:ext cx="487363" cy="487363"/>
          </a:xfrm>
          <a:prstGeom prst="rect">
            <a:avLst/>
          </a:prstGeom>
        </p:spPr>
      </p:pic>
    </p:spTree>
    <p:extLst>
      <p:ext uri="{BB962C8B-B14F-4D97-AF65-F5344CB8AC3E}">
        <p14:creationId xmlns:p14="http://schemas.microsoft.com/office/powerpoint/2010/main" val="3454335452"/>
      </p:ext>
    </p:extLst>
  </p:cSld>
  <p:clrMapOvr>
    <a:masterClrMapping/>
  </p:clrMapOvr>
  <mc:AlternateContent xmlns:mc="http://schemas.openxmlformats.org/markup-compatibility/2006" xmlns:p14="http://schemas.microsoft.com/office/powerpoint/2010/main">
    <mc:Choice Requires="p14">
      <p:transition spd="slow" p14:dur="175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30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750" fill="hold"/>
                                        <p:tgtEl>
                                          <p:spTgt spid="6"/>
                                        </p:tgtEl>
                                        <p:attrNameLst>
                                          <p:attrName>ppt_w</p:attrName>
                                        </p:attrNameLst>
                                      </p:cBhvr>
                                      <p:tavLst>
                                        <p:tav tm="0">
                                          <p:val>
                                            <p:fltVal val="0"/>
                                          </p:val>
                                        </p:tav>
                                        <p:tav tm="100000">
                                          <p:val>
                                            <p:strVal val="#ppt_w"/>
                                          </p:val>
                                        </p:tav>
                                      </p:tavLst>
                                    </p:anim>
                                    <p:anim calcmode="lin" valueType="num">
                                      <p:cBhvr>
                                        <p:cTn id="20" dur="750" fill="hold"/>
                                        <p:tgtEl>
                                          <p:spTgt spid="6"/>
                                        </p:tgtEl>
                                        <p:attrNameLst>
                                          <p:attrName>ppt_h</p:attrName>
                                        </p:attrNameLst>
                                      </p:cBhvr>
                                      <p:tavLst>
                                        <p:tav tm="0">
                                          <p:val>
                                            <p:fltVal val="0"/>
                                          </p:val>
                                        </p:tav>
                                        <p:tav tm="100000">
                                          <p:val>
                                            <p:strVal val="#ppt_h"/>
                                          </p:val>
                                        </p:tav>
                                      </p:tavLst>
                                    </p:anim>
                                    <p:animEffect transition="in" filter="fade">
                                      <p:cBhvr>
                                        <p:cTn id="21" dur="750"/>
                                        <p:tgtEl>
                                          <p:spTgt spid="6"/>
                                        </p:tgtEl>
                                      </p:cBhvr>
                                    </p:animEffect>
                                  </p:childTnLst>
                                </p:cTn>
                              </p:par>
                            </p:childTnLst>
                          </p:cTn>
                        </p:par>
                        <p:par>
                          <p:cTn id="22" fill="hold">
                            <p:stCondLst>
                              <p:cond delay="375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4250"/>
                            </p:stCondLst>
                            <p:childTnLst>
                              <p:par>
                                <p:cTn id="29" presetID="1" presetClass="mediacall" presetSubtype="0" fill="hold" nodeType="afterEffect">
                                  <p:stCondLst>
                                    <p:cond delay="0"/>
                                  </p:stCondLst>
                                  <p:childTnLst>
                                    <p:cmd type="call" cmd="playFrom(0.0)">
                                      <p:cBhvr>
                                        <p:cTn id="3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a:extLst>
              <a:ext uri="{FF2B5EF4-FFF2-40B4-BE49-F238E27FC236}">
                <a16:creationId xmlns:a16="http://schemas.microsoft.com/office/drawing/2014/main" xmlns="" id="{0FF2773B-21D7-4B49-8DB8-34B83238409C}"/>
              </a:ext>
            </a:extLst>
          </p:cNvPr>
          <p:cNvSpPr/>
          <p:nvPr/>
        </p:nvSpPr>
        <p:spPr>
          <a:xfrm flipV="1">
            <a:off x="4059244" y="-5949"/>
            <a:ext cx="2381768" cy="1233241"/>
          </a:xfrm>
          <a:prstGeom prst="triangle">
            <a:avLst>
              <a:gd name="adj" fmla="val 58082"/>
            </a:avLst>
          </a:prstGeom>
          <a:solidFill>
            <a:schemeClr val="accent1"/>
          </a:solidFill>
          <a:ln>
            <a:noFill/>
          </a:ln>
          <a:effectLst>
            <a:outerShdw blurRad="63500" algn="ctr" rotWithShape="0">
              <a:prstClr val="black">
                <a:alpha val="40000"/>
              </a:prstClr>
            </a:outerShdw>
          </a:effectLst>
        </p:spPr>
        <p:txBody>
          <a:bodyPr vert="horz" wrap="square" lIns="68580" tIns="34290" rIns="68580" bIns="34290" numCol="1" anchor="ctr" anchorCtr="0" compatLnSpc="1">
            <a:prstTxWarp prst="textNoShape">
              <a:avLst/>
            </a:prstTxWarp>
          </a:bodyPr>
          <a:lstStyle/>
          <a:p>
            <a:pPr algn="ctr"/>
            <a:endParaRPr lang="zh-CN" altLang="en-US" sz="3600">
              <a:solidFill>
                <a:prstClr val="white"/>
              </a:solidFill>
              <a:latin typeface="迷你简菱心" panose="02010609000101010101" pitchFamily="49" charset="-122"/>
              <a:ea typeface="迷你简菱心" panose="02010609000101010101" pitchFamily="49" charset="-122"/>
              <a:sym typeface="+mn-lt"/>
            </a:endParaRPr>
          </a:p>
        </p:txBody>
      </p:sp>
      <p:sp>
        <p:nvSpPr>
          <p:cNvPr id="3" name="矩形 2">
            <a:extLst>
              <a:ext uri="{FF2B5EF4-FFF2-40B4-BE49-F238E27FC236}">
                <a16:creationId xmlns:a16="http://schemas.microsoft.com/office/drawing/2014/main" xmlns="" id="{F542DB57-183A-4D7F-A50E-C8930394B2CD}"/>
              </a:ext>
            </a:extLst>
          </p:cNvPr>
          <p:cNvSpPr/>
          <p:nvPr/>
        </p:nvSpPr>
        <p:spPr>
          <a:xfrm rot="18955514">
            <a:off x="6851473" y="3816175"/>
            <a:ext cx="2925274" cy="265465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等腰三角形 3">
            <a:extLst>
              <a:ext uri="{FF2B5EF4-FFF2-40B4-BE49-F238E27FC236}">
                <a16:creationId xmlns:a16="http://schemas.microsoft.com/office/drawing/2014/main" xmlns="" id="{6B03DBB6-974E-4E43-95A3-1B99CE8576F3}"/>
              </a:ext>
            </a:extLst>
          </p:cNvPr>
          <p:cNvSpPr/>
          <p:nvPr/>
        </p:nvSpPr>
        <p:spPr>
          <a:xfrm flipV="1">
            <a:off x="5620026" y="-11430"/>
            <a:ext cx="3523975" cy="1824657"/>
          </a:xfrm>
          <a:prstGeom prst="triangle">
            <a:avLst>
              <a:gd name="adj" fmla="val 58082"/>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ffectLst>
            <a:outerShdw blurRad="63500" algn="ctr" rotWithShape="0">
              <a:prstClr val="black">
                <a:alpha val="40000"/>
              </a:prstClr>
            </a:outerShdw>
          </a:effectLst>
        </p:spPr>
        <p:txBody>
          <a:bodyPr vert="horz" wrap="square" lIns="68580" tIns="34290" rIns="68580" bIns="34290" numCol="1" anchor="ctr" anchorCtr="0" compatLnSpc="1">
            <a:prstTxWarp prst="textNoShape">
              <a:avLst/>
            </a:prstTxWarp>
          </a:bodyPr>
          <a:lstStyle/>
          <a:p>
            <a:pPr algn="ctr"/>
            <a:endParaRPr lang="zh-CN" altLang="en-US" sz="3600">
              <a:solidFill>
                <a:prstClr val="white"/>
              </a:solidFill>
              <a:latin typeface="迷你简菱心" panose="02010609000101010101" pitchFamily="49" charset="-122"/>
              <a:ea typeface="迷你简菱心" panose="02010609000101010101" pitchFamily="49" charset="-122"/>
              <a:sym typeface="+mn-lt"/>
            </a:endParaRPr>
          </a:p>
        </p:txBody>
      </p:sp>
      <p:sp>
        <p:nvSpPr>
          <p:cNvPr id="5" name="MH_Others_1"/>
          <p:cNvSpPr txBox="1"/>
          <p:nvPr>
            <p:custDataLst>
              <p:tags r:id="rId1"/>
            </p:custDataLst>
          </p:nvPr>
        </p:nvSpPr>
        <p:spPr>
          <a:xfrm>
            <a:off x="5620025" y="1917074"/>
            <a:ext cx="1620218" cy="962443"/>
          </a:xfrm>
          <a:prstGeom prst="rect">
            <a:avLst/>
          </a:prstGeom>
          <a:noFill/>
        </p:spPr>
        <p:txBody>
          <a:bodyPr vert="horz" wrap="square" lIns="0" tIns="0" rIns="0" bIns="0" rtlCol="0" anchor="t" anchorCtr="0">
            <a:spAutoFit/>
          </a:bodyPr>
          <a:lstStyle/>
          <a:p>
            <a:pPr algn="ctr"/>
            <a:r>
              <a:rPr lang="zh-CN" altLang="en-US" sz="6254" dirty="0">
                <a:solidFill>
                  <a:schemeClr val="accent1"/>
                </a:solidFill>
                <a:latin typeface="方正尚酷简体" panose="03000509000000000000" pitchFamily="65" charset="-122"/>
                <a:ea typeface="方正尚酷简体" panose="03000509000000000000" pitchFamily="65" charset="-122"/>
                <a:sym typeface="Arial" panose="020B0604020202020204" pitchFamily="34" charset="0"/>
              </a:rPr>
              <a:t>目录</a:t>
            </a:r>
          </a:p>
        </p:txBody>
      </p:sp>
      <p:sp>
        <p:nvSpPr>
          <p:cNvPr id="6" name="MH_Others_2"/>
          <p:cNvSpPr txBox="1"/>
          <p:nvPr>
            <p:custDataLst>
              <p:tags r:id="rId2"/>
            </p:custDataLst>
          </p:nvPr>
        </p:nvSpPr>
        <p:spPr>
          <a:xfrm>
            <a:off x="5457838" y="2835963"/>
            <a:ext cx="1944593" cy="461665"/>
          </a:xfrm>
          <a:prstGeom prst="rect">
            <a:avLst/>
          </a:prstGeom>
          <a:noFill/>
        </p:spPr>
        <p:txBody>
          <a:bodyPr wrap="square" lIns="0" tIns="0" rIns="0" bIns="0" anchor="t" anchorCtr="0">
            <a:spAutoFit/>
          </a:bodyPr>
          <a:lstStyle/>
          <a:p>
            <a:pPr algn="ctr">
              <a:defRPr/>
            </a:pPr>
            <a:r>
              <a:rPr lang="en-US" altLang="zh-CN" sz="3000" b="1" spc="450" dirty="0">
                <a:solidFill>
                  <a:schemeClr val="accent1"/>
                </a:solidFill>
                <a:latin typeface="Agency FB" panose="020B0503020202020204" pitchFamily="34" charset="0"/>
                <a:ea typeface="腾祥澜黑简" panose="01010104010101010101" pitchFamily="2" charset="-122"/>
                <a:sym typeface="Arial" panose="020B0604020202020204" pitchFamily="34" charset="0"/>
              </a:rPr>
              <a:t>CONTENTS</a:t>
            </a:r>
            <a:endParaRPr lang="zh-CN" altLang="en-US" sz="3000" b="1" spc="450" dirty="0">
              <a:solidFill>
                <a:schemeClr val="accent1"/>
              </a:solidFill>
              <a:latin typeface="Agency FB" panose="020B0503020202020204" pitchFamily="34" charset="0"/>
              <a:ea typeface="腾祥澜黑简" panose="01010104010101010101" pitchFamily="2" charset="-122"/>
              <a:sym typeface="Arial" panose="020B0604020202020204" pitchFamily="34" charset="0"/>
            </a:endParaRPr>
          </a:p>
        </p:txBody>
      </p:sp>
      <p:sp>
        <p:nvSpPr>
          <p:cNvPr id="7" name="流程图: 离页连接符 6"/>
          <p:cNvSpPr/>
          <p:nvPr/>
        </p:nvSpPr>
        <p:spPr>
          <a:xfrm>
            <a:off x="779144" y="1227292"/>
            <a:ext cx="577112" cy="540117"/>
          </a:xfrm>
          <a:prstGeom prst="flowChartOffpageConnector">
            <a:avLst/>
          </a:prstGeom>
          <a:solidFill>
            <a:schemeClr val="accent1"/>
          </a:solidFill>
          <a:ln>
            <a:noFill/>
          </a:ln>
          <a:effectLst>
            <a:outerShdw blurRad="63500" algn="ctr" rotWithShape="0">
              <a:prstClr val="black">
                <a:alpha val="40000"/>
              </a:prstClr>
            </a:outerShdw>
          </a:effectLst>
        </p:spPr>
        <p:txBody>
          <a:bodyPr rtlCol="0" anchor="t"/>
          <a:lstStyle/>
          <a:p>
            <a:pPr algn="ctr"/>
            <a:r>
              <a:rPr lang="en-US" altLang="zh-CN" sz="2700" dirty="0">
                <a:solidFill>
                  <a:schemeClr val="bg1"/>
                </a:solidFill>
                <a:latin typeface="Agency FB" panose="020B0503020202020204" pitchFamily="34" charset="0"/>
                <a:ea typeface="方正粗谭黑简体" panose="02000000000000000000" pitchFamily="2" charset="-122"/>
              </a:rPr>
              <a:t>1</a:t>
            </a:r>
            <a:endParaRPr lang="zh-CN" altLang="en-US" sz="2700" dirty="0">
              <a:solidFill>
                <a:schemeClr val="bg1"/>
              </a:solidFill>
              <a:latin typeface="Agency FB" panose="020B0503020202020204" pitchFamily="34" charset="0"/>
              <a:ea typeface="方正粗谭黑简体" panose="02000000000000000000" pitchFamily="2" charset="-122"/>
            </a:endParaRPr>
          </a:p>
        </p:txBody>
      </p:sp>
      <p:sp>
        <p:nvSpPr>
          <p:cNvPr id="8" name="流程图: 离页连接符 7"/>
          <p:cNvSpPr/>
          <p:nvPr/>
        </p:nvSpPr>
        <p:spPr>
          <a:xfrm>
            <a:off x="779144" y="1989292"/>
            <a:ext cx="577112" cy="540117"/>
          </a:xfrm>
          <a:prstGeom prst="flowChartOffpageConnector">
            <a:avLst/>
          </a:prstGeom>
          <a:solidFill>
            <a:schemeClr val="accent2"/>
          </a:solidFill>
          <a:ln>
            <a:noFill/>
          </a:ln>
          <a:effectLst>
            <a:outerShdw blurRad="63500" algn="ctr" rotWithShape="0">
              <a:prstClr val="black">
                <a:alpha val="40000"/>
              </a:prstClr>
            </a:outerShdw>
          </a:effectLst>
        </p:spPr>
        <p:txBody>
          <a:bodyPr rtlCol="0" anchor="t"/>
          <a:lstStyle/>
          <a:p>
            <a:pPr algn="ctr"/>
            <a:r>
              <a:rPr lang="en-US" altLang="zh-CN" sz="2700" dirty="0">
                <a:solidFill>
                  <a:schemeClr val="bg1"/>
                </a:solidFill>
                <a:latin typeface="Agency FB" panose="020B0503020202020204" pitchFamily="34" charset="0"/>
                <a:ea typeface="方正粗谭黑简体" panose="02000000000000000000" pitchFamily="2" charset="-122"/>
              </a:rPr>
              <a:t>2</a:t>
            </a:r>
            <a:endParaRPr lang="zh-CN" altLang="en-US" sz="2700" dirty="0">
              <a:solidFill>
                <a:schemeClr val="bg1"/>
              </a:solidFill>
              <a:latin typeface="Agency FB" panose="020B0503020202020204" pitchFamily="34" charset="0"/>
              <a:ea typeface="方正粗谭黑简体" panose="02000000000000000000" pitchFamily="2" charset="-122"/>
            </a:endParaRPr>
          </a:p>
        </p:txBody>
      </p:sp>
      <p:sp>
        <p:nvSpPr>
          <p:cNvPr id="9" name="流程图: 离页连接符 8"/>
          <p:cNvSpPr/>
          <p:nvPr/>
        </p:nvSpPr>
        <p:spPr>
          <a:xfrm>
            <a:off x="779144" y="2751292"/>
            <a:ext cx="577112" cy="540117"/>
          </a:xfrm>
          <a:prstGeom prst="flowChartOffpageConnector">
            <a:avLst/>
          </a:prstGeom>
          <a:solidFill>
            <a:schemeClr val="accent1"/>
          </a:solidFill>
          <a:ln>
            <a:noFill/>
          </a:ln>
          <a:effectLst>
            <a:outerShdw blurRad="63500" algn="ctr" rotWithShape="0">
              <a:prstClr val="black">
                <a:alpha val="40000"/>
              </a:prstClr>
            </a:outerShdw>
          </a:effectLst>
        </p:spPr>
        <p:txBody>
          <a:bodyPr rtlCol="0" anchor="t"/>
          <a:lstStyle/>
          <a:p>
            <a:pPr algn="ctr"/>
            <a:r>
              <a:rPr lang="en-US" altLang="zh-CN" sz="2700" dirty="0">
                <a:solidFill>
                  <a:schemeClr val="bg1"/>
                </a:solidFill>
                <a:latin typeface="Agency FB" panose="020B0503020202020204" pitchFamily="34" charset="0"/>
                <a:ea typeface="方正粗谭黑简体" panose="02000000000000000000" pitchFamily="2" charset="-122"/>
              </a:rPr>
              <a:t>3</a:t>
            </a:r>
            <a:endParaRPr lang="zh-CN" altLang="en-US" sz="2700" dirty="0">
              <a:solidFill>
                <a:schemeClr val="bg1"/>
              </a:solidFill>
              <a:latin typeface="Agency FB" panose="020B0503020202020204" pitchFamily="34" charset="0"/>
              <a:ea typeface="方正粗谭黑简体" panose="02000000000000000000" pitchFamily="2" charset="-122"/>
            </a:endParaRPr>
          </a:p>
        </p:txBody>
      </p:sp>
      <p:sp>
        <p:nvSpPr>
          <p:cNvPr id="10" name="流程图: 离页连接符 9"/>
          <p:cNvSpPr/>
          <p:nvPr/>
        </p:nvSpPr>
        <p:spPr>
          <a:xfrm>
            <a:off x="779144" y="3513292"/>
            <a:ext cx="577112" cy="540117"/>
          </a:xfrm>
          <a:prstGeom prst="flowChartOffpageConnector">
            <a:avLst/>
          </a:prstGeom>
          <a:solidFill>
            <a:schemeClr val="accent2"/>
          </a:solidFill>
          <a:ln>
            <a:noFill/>
          </a:ln>
          <a:effectLst>
            <a:outerShdw blurRad="63500" algn="ctr" rotWithShape="0">
              <a:prstClr val="black">
                <a:alpha val="40000"/>
              </a:prstClr>
            </a:outerShdw>
          </a:effectLst>
        </p:spPr>
        <p:txBody>
          <a:bodyPr rtlCol="0" anchor="t"/>
          <a:lstStyle/>
          <a:p>
            <a:pPr algn="ctr"/>
            <a:r>
              <a:rPr lang="en-US" altLang="zh-CN" sz="2700" dirty="0">
                <a:solidFill>
                  <a:schemeClr val="bg1"/>
                </a:solidFill>
                <a:latin typeface="Agency FB" panose="020B0503020202020204" pitchFamily="34" charset="0"/>
                <a:ea typeface="方正粗谭黑简体" panose="02000000000000000000" pitchFamily="2" charset="-122"/>
              </a:rPr>
              <a:t>4</a:t>
            </a:r>
            <a:endParaRPr lang="zh-CN" altLang="en-US" sz="2700" dirty="0">
              <a:solidFill>
                <a:schemeClr val="bg1"/>
              </a:solidFill>
              <a:latin typeface="Agency FB" panose="020B0503020202020204" pitchFamily="34" charset="0"/>
              <a:ea typeface="方正粗谭黑简体" panose="02000000000000000000" pitchFamily="2" charset="-122"/>
            </a:endParaRPr>
          </a:p>
        </p:txBody>
      </p:sp>
      <p:cxnSp>
        <p:nvCxnSpPr>
          <p:cNvPr id="12" name="直接连接符 11"/>
          <p:cNvCxnSpPr/>
          <p:nvPr/>
        </p:nvCxnSpPr>
        <p:spPr>
          <a:xfrm>
            <a:off x="1461031" y="1662632"/>
            <a:ext cx="3171825"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461031" y="2424632"/>
            <a:ext cx="3171825"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461031" y="3948632"/>
            <a:ext cx="3171825"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461031" y="3205682"/>
            <a:ext cx="3171825"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2098257" y="1225387"/>
            <a:ext cx="1973617" cy="415498"/>
          </a:xfrm>
          <a:prstGeom prst="rect">
            <a:avLst/>
          </a:prstGeom>
          <a:noFill/>
        </p:spPr>
        <p:txBody>
          <a:bodyPr wrap="none" rtlCol="0">
            <a:spAutoFit/>
          </a:bodyPr>
          <a:lstStyle/>
          <a:p>
            <a:r>
              <a:rPr lang="zh-CN" altLang="en-US" sz="2100" spc="225" dirty="0">
                <a:solidFill>
                  <a:schemeClr val="tx1">
                    <a:lumMod val="75000"/>
                    <a:lumOff val="25000"/>
                  </a:schemeClr>
                </a:solidFill>
                <a:latin typeface="方正尚酷简体" panose="03000509000000000000" pitchFamily="65" charset="-122"/>
                <a:ea typeface="方正尚酷简体" panose="03000509000000000000" pitchFamily="65" charset="-122"/>
              </a:rPr>
              <a:t>活动总体思路</a:t>
            </a:r>
          </a:p>
        </p:txBody>
      </p:sp>
      <p:sp>
        <p:nvSpPr>
          <p:cNvPr id="23" name="文本框 22"/>
          <p:cNvSpPr txBox="1"/>
          <p:nvPr/>
        </p:nvSpPr>
        <p:spPr>
          <a:xfrm>
            <a:off x="2098257" y="1997125"/>
            <a:ext cx="1973617" cy="415498"/>
          </a:xfrm>
          <a:prstGeom prst="rect">
            <a:avLst/>
          </a:prstGeom>
          <a:noFill/>
        </p:spPr>
        <p:txBody>
          <a:bodyPr wrap="none" rtlCol="0">
            <a:spAutoFit/>
          </a:bodyPr>
          <a:lstStyle/>
          <a:p>
            <a:r>
              <a:rPr lang="zh-CN" altLang="en-US" sz="2100" spc="225" dirty="0">
                <a:solidFill>
                  <a:schemeClr val="tx1">
                    <a:lumMod val="75000"/>
                    <a:lumOff val="25000"/>
                  </a:schemeClr>
                </a:solidFill>
                <a:latin typeface="方正尚酷简体" panose="03000509000000000000" pitchFamily="65" charset="-122"/>
                <a:ea typeface="方正尚酷简体" panose="03000509000000000000" pitchFamily="65" charset="-122"/>
              </a:rPr>
              <a:t>活动内容构成</a:t>
            </a:r>
          </a:p>
        </p:txBody>
      </p:sp>
      <p:sp>
        <p:nvSpPr>
          <p:cNvPr id="24" name="文本框 23"/>
          <p:cNvSpPr txBox="1"/>
          <p:nvPr/>
        </p:nvSpPr>
        <p:spPr>
          <a:xfrm>
            <a:off x="2098257" y="2759127"/>
            <a:ext cx="1973617" cy="415498"/>
          </a:xfrm>
          <a:prstGeom prst="rect">
            <a:avLst/>
          </a:prstGeom>
          <a:noFill/>
        </p:spPr>
        <p:txBody>
          <a:bodyPr wrap="none" rtlCol="0">
            <a:spAutoFit/>
          </a:bodyPr>
          <a:lstStyle/>
          <a:p>
            <a:r>
              <a:rPr lang="zh-CN" altLang="en-US" sz="2100" spc="225" dirty="0">
                <a:solidFill>
                  <a:schemeClr val="tx1">
                    <a:lumMod val="75000"/>
                    <a:lumOff val="25000"/>
                  </a:schemeClr>
                </a:solidFill>
                <a:latin typeface="方正尚酷简体" panose="03000509000000000000" pitchFamily="65" charset="-122"/>
                <a:ea typeface="方正尚酷简体" panose="03000509000000000000" pitchFamily="65" charset="-122"/>
              </a:rPr>
              <a:t>活动前期准备</a:t>
            </a:r>
          </a:p>
        </p:txBody>
      </p:sp>
      <p:sp>
        <p:nvSpPr>
          <p:cNvPr id="25" name="文本框 24"/>
          <p:cNvSpPr txBox="1"/>
          <p:nvPr/>
        </p:nvSpPr>
        <p:spPr>
          <a:xfrm>
            <a:off x="2098257" y="3521125"/>
            <a:ext cx="1973617" cy="415498"/>
          </a:xfrm>
          <a:prstGeom prst="rect">
            <a:avLst/>
          </a:prstGeom>
          <a:noFill/>
        </p:spPr>
        <p:txBody>
          <a:bodyPr wrap="none" rtlCol="0">
            <a:spAutoFit/>
          </a:bodyPr>
          <a:lstStyle/>
          <a:p>
            <a:r>
              <a:rPr lang="zh-CN" altLang="en-US" sz="2100" spc="225" dirty="0">
                <a:solidFill>
                  <a:schemeClr val="tx1">
                    <a:lumMod val="75000"/>
                    <a:lumOff val="25000"/>
                  </a:schemeClr>
                </a:solidFill>
                <a:latin typeface="方正尚酷简体" panose="03000509000000000000" pitchFamily="65" charset="-122"/>
                <a:ea typeface="方正尚酷简体" panose="03000509000000000000" pitchFamily="65" charset="-122"/>
              </a:rPr>
              <a:t>活动执行方案</a:t>
            </a:r>
          </a:p>
        </p:txBody>
      </p:sp>
    </p:spTree>
    <p:extLst>
      <p:ext uri="{BB962C8B-B14F-4D97-AF65-F5344CB8AC3E}">
        <p14:creationId xmlns:p14="http://schemas.microsoft.com/office/powerpoint/2010/main" val="1698576544"/>
      </p:ext>
    </p:extLst>
  </p:cSld>
  <p:clrMapOvr>
    <a:masterClrMapping/>
  </p:clrMapOvr>
  <mc:AlternateContent xmlns:mc="http://schemas.openxmlformats.org/markup-compatibility/2006" xmlns:p14="http://schemas.microsoft.com/office/powerpoint/2010/main">
    <mc:Choice Requires="p14">
      <p:transition spd="slow" p14:dur="175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childTnLst>
                          </p:cTn>
                        </p:par>
                        <p:par>
                          <p:cTn id="23" fill="hold">
                            <p:stCondLst>
                              <p:cond delay="10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5"/>
                                        </p:tgtEl>
                                        <p:attrNameLst>
                                          <p:attrName>style.visibility</p:attrName>
                                        </p:attrNameLst>
                                      </p:cBhvr>
                                      <p:to>
                                        <p:strVal val="visible"/>
                                      </p:to>
                                    </p:set>
                                    <p:anim by="(-#ppt_w*2)" calcmode="lin" valueType="num">
                                      <p:cBhvr rctx="PPT">
                                        <p:cTn id="26" dur="375" autoRev="1" fill="hold">
                                          <p:stCondLst>
                                            <p:cond delay="0"/>
                                          </p:stCondLst>
                                        </p:cTn>
                                        <p:tgtEl>
                                          <p:spTgt spid="5"/>
                                        </p:tgtEl>
                                        <p:attrNameLst>
                                          <p:attrName>ppt_w</p:attrName>
                                        </p:attrNameLst>
                                      </p:cBhvr>
                                    </p:anim>
                                    <p:anim by="(#ppt_w*0.50)" calcmode="lin" valueType="num">
                                      <p:cBhvr>
                                        <p:cTn id="27" dur="375" decel="50000" autoRev="1" fill="hold">
                                          <p:stCondLst>
                                            <p:cond delay="0"/>
                                          </p:stCondLst>
                                        </p:cTn>
                                        <p:tgtEl>
                                          <p:spTgt spid="5"/>
                                        </p:tgtEl>
                                        <p:attrNameLst>
                                          <p:attrName>ppt_x</p:attrName>
                                        </p:attrNameLst>
                                      </p:cBhvr>
                                    </p:anim>
                                    <p:anim from="(-#ppt_h/2)" to="(#ppt_y)" calcmode="lin" valueType="num">
                                      <p:cBhvr>
                                        <p:cTn id="28" dur="750" fill="hold">
                                          <p:stCondLst>
                                            <p:cond delay="0"/>
                                          </p:stCondLst>
                                        </p:cTn>
                                        <p:tgtEl>
                                          <p:spTgt spid="5"/>
                                        </p:tgtEl>
                                        <p:attrNameLst>
                                          <p:attrName>ppt_y</p:attrName>
                                        </p:attrNameLst>
                                      </p:cBhvr>
                                    </p:anim>
                                    <p:animRot by="21600000">
                                      <p:cBhvr>
                                        <p:cTn id="29" dur="750" fill="hold">
                                          <p:stCondLst>
                                            <p:cond delay="0"/>
                                          </p:stCondLst>
                                        </p:cTn>
                                        <p:tgtEl>
                                          <p:spTgt spid="5"/>
                                        </p:tgtEl>
                                        <p:attrNameLst>
                                          <p:attrName>r</p:attrName>
                                        </p:attrNameLst>
                                      </p:cBhvr>
                                    </p:animRot>
                                  </p:childTnLst>
                                </p:cTn>
                              </p:par>
                              <p:par>
                                <p:cTn id="30" presetID="53" presetClass="entr" presetSubtype="16" fill="hold" grpId="0" nodeType="withEffect">
                                  <p:stCondLst>
                                    <p:cond delay="250"/>
                                  </p:stCondLst>
                                  <p:iterate type="lt">
                                    <p:tmPct val="10000"/>
                                  </p:iterate>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par>
                          <p:cTn id="35" fill="hold">
                            <p:stCondLst>
                              <p:cond delay="2100"/>
                            </p:stCondLst>
                            <p:childTnLst>
                              <p:par>
                                <p:cTn id="36" presetID="2" presetClass="entr" presetSubtype="4"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par>
                          <p:cTn id="52" fill="hold">
                            <p:stCondLst>
                              <p:cond delay="2600"/>
                            </p:stCondLst>
                            <p:childTnLst>
                              <p:par>
                                <p:cTn id="53" presetID="22" presetClass="entr" presetSubtype="8"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par>
                          <p:cTn id="56" fill="hold">
                            <p:stCondLst>
                              <p:cond delay="3100"/>
                            </p:stCondLst>
                            <p:childTnLst>
                              <p:par>
                                <p:cTn id="57" presetID="22" presetClass="entr" presetSubtype="4"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down)">
                                      <p:cBhvr>
                                        <p:cTn id="59" dur="500"/>
                                        <p:tgtEl>
                                          <p:spTgt spid="22"/>
                                        </p:tgtEl>
                                      </p:cBhvr>
                                    </p:animEffect>
                                  </p:childTnLst>
                                </p:cTn>
                              </p:par>
                            </p:childTnLst>
                          </p:cTn>
                        </p:par>
                        <p:par>
                          <p:cTn id="60" fill="hold">
                            <p:stCondLst>
                              <p:cond delay="3600"/>
                            </p:stCondLst>
                            <p:childTnLst>
                              <p:par>
                                <p:cTn id="61" presetID="22" presetClass="entr" presetSubtype="8"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500"/>
                                        <p:tgtEl>
                                          <p:spTgt spid="13"/>
                                        </p:tgtEl>
                                      </p:cBhvr>
                                    </p:animEffect>
                                  </p:childTnLst>
                                </p:cTn>
                              </p:par>
                            </p:childTnLst>
                          </p:cTn>
                        </p:par>
                        <p:par>
                          <p:cTn id="64" fill="hold">
                            <p:stCondLst>
                              <p:cond delay="4100"/>
                            </p:stCondLst>
                            <p:childTnLst>
                              <p:par>
                                <p:cTn id="65" presetID="22" presetClass="entr" presetSubtype="4"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down)">
                                      <p:cBhvr>
                                        <p:cTn id="67" dur="500"/>
                                        <p:tgtEl>
                                          <p:spTgt spid="23"/>
                                        </p:tgtEl>
                                      </p:cBhvr>
                                    </p:animEffect>
                                  </p:childTnLst>
                                </p:cTn>
                              </p:par>
                            </p:childTnLst>
                          </p:cTn>
                        </p:par>
                        <p:par>
                          <p:cTn id="68" fill="hold">
                            <p:stCondLst>
                              <p:cond delay="4600"/>
                            </p:stCondLst>
                            <p:childTnLst>
                              <p:par>
                                <p:cTn id="69" presetID="22" presetClass="entr" presetSubtype="8"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left)">
                                      <p:cBhvr>
                                        <p:cTn id="71" dur="500"/>
                                        <p:tgtEl>
                                          <p:spTgt spid="15"/>
                                        </p:tgtEl>
                                      </p:cBhvr>
                                    </p:animEffect>
                                  </p:childTnLst>
                                </p:cTn>
                              </p:par>
                            </p:childTnLst>
                          </p:cTn>
                        </p:par>
                        <p:par>
                          <p:cTn id="72" fill="hold">
                            <p:stCondLst>
                              <p:cond delay="5100"/>
                            </p:stCondLst>
                            <p:childTnLst>
                              <p:par>
                                <p:cTn id="73" presetID="22" presetClass="entr" presetSubtype="4"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down)">
                                      <p:cBhvr>
                                        <p:cTn id="75" dur="500"/>
                                        <p:tgtEl>
                                          <p:spTgt spid="24"/>
                                        </p:tgtEl>
                                      </p:cBhvr>
                                    </p:animEffect>
                                  </p:childTnLst>
                                </p:cTn>
                              </p:par>
                            </p:childTnLst>
                          </p:cTn>
                        </p:par>
                        <p:par>
                          <p:cTn id="76" fill="hold">
                            <p:stCondLst>
                              <p:cond delay="5600"/>
                            </p:stCondLst>
                            <p:childTnLst>
                              <p:par>
                                <p:cTn id="77" presetID="22" presetClass="entr" presetSubtype="8" fill="hold"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left)">
                                      <p:cBhvr>
                                        <p:cTn id="79" dur="500"/>
                                        <p:tgtEl>
                                          <p:spTgt spid="14"/>
                                        </p:tgtEl>
                                      </p:cBhvr>
                                    </p:animEffect>
                                  </p:childTnLst>
                                </p:cTn>
                              </p:par>
                            </p:childTnLst>
                          </p:cTn>
                        </p:par>
                        <p:par>
                          <p:cTn id="80" fill="hold">
                            <p:stCondLst>
                              <p:cond delay="6100"/>
                            </p:stCondLst>
                            <p:childTnLst>
                              <p:par>
                                <p:cTn id="81" presetID="22" presetClass="entr" presetSubtype="4"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down)">
                                      <p:cBhvr>
                                        <p:cTn id="8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P spid="8" grpId="0" animBg="1"/>
      <p:bldP spid="9" grpId="0" animBg="1"/>
      <p:bldP spid="10" grpId="0" animBg="1"/>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0" y="141"/>
            <a:ext cx="5739777" cy="3268942"/>
          </a:xfrm>
          <a:custGeom>
            <a:avLst/>
            <a:gdLst>
              <a:gd name="T0" fmla="*/ 2665 w 2665"/>
              <a:gd name="T1" fmla="*/ 0 h 1127"/>
              <a:gd name="T2" fmla="*/ 0 w 2665"/>
              <a:gd name="T3" fmla="*/ 0 h 1127"/>
              <a:gd name="T4" fmla="*/ 652 w 2665"/>
              <a:gd name="T5" fmla="*/ 1127 h 1127"/>
              <a:gd name="T6" fmla="*/ 2665 w 2665"/>
              <a:gd name="T7" fmla="*/ 0 h 1127"/>
              <a:gd name="connsiteX0" fmla="*/ 10000 w 10000"/>
              <a:gd name="connsiteY0" fmla="*/ 0 h 13164"/>
              <a:gd name="connsiteX1" fmla="*/ 0 w 10000"/>
              <a:gd name="connsiteY1" fmla="*/ 0 h 13164"/>
              <a:gd name="connsiteX2" fmla="*/ 16 w 10000"/>
              <a:gd name="connsiteY2" fmla="*/ 13164 h 13164"/>
              <a:gd name="connsiteX3" fmla="*/ 10000 w 10000"/>
              <a:gd name="connsiteY3" fmla="*/ 0 h 13164"/>
            </a:gdLst>
            <a:ahLst/>
            <a:cxnLst>
              <a:cxn ang="0">
                <a:pos x="connsiteX0" y="connsiteY0"/>
              </a:cxn>
              <a:cxn ang="0">
                <a:pos x="connsiteX1" y="connsiteY1"/>
              </a:cxn>
              <a:cxn ang="0">
                <a:pos x="connsiteX2" y="connsiteY2"/>
              </a:cxn>
              <a:cxn ang="0">
                <a:pos x="connsiteX3" y="connsiteY3"/>
              </a:cxn>
            </a:cxnLst>
            <a:rect l="l" t="t" r="r" b="b"/>
            <a:pathLst>
              <a:path w="10000" h="13164">
                <a:moveTo>
                  <a:pt x="10000" y="0"/>
                </a:moveTo>
                <a:lnTo>
                  <a:pt x="0" y="0"/>
                </a:lnTo>
                <a:cubicBezTo>
                  <a:pt x="5" y="4388"/>
                  <a:pt x="11" y="8776"/>
                  <a:pt x="16" y="13164"/>
                </a:cubicBezTo>
                <a:lnTo>
                  <a:pt x="10000" y="0"/>
                </a:lnTo>
                <a:close/>
              </a:path>
            </a:pathLst>
          </a:custGeom>
          <a:solidFill>
            <a:schemeClr val="accent1"/>
          </a:solidFill>
          <a:ln>
            <a:noFill/>
          </a:ln>
          <a:effectLst>
            <a:outerShdw blurRad="63500" algn="ctr" rotWithShape="0">
              <a:prstClr val="black">
                <a:alpha val="40000"/>
              </a:prstClr>
            </a:outerShdw>
          </a:effectLst>
          <a:extLst/>
        </p:spPr>
        <p:txBody>
          <a:bodyPr vert="horz" wrap="square" lIns="68580" tIns="34290" rIns="68580" bIns="34290" numCol="1" anchor="ctr" anchorCtr="0" compatLnSpc="1">
            <a:prstTxWarp prst="textNoShape">
              <a:avLst/>
            </a:prstTxWarp>
          </a:bodyPr>
          <a:lstStyle/>
          <a:p>
            <a:pPr algn="ctr"/>
            <a:endParaRPr lang="zh-CN" altLang="en-US" sz="3600">
              <a:solidFill>
                <a:prstClr val="white"/>
              </a:solidFill>
              <a:latin typeface="迷你简菱心" panose="02010609000101010101" pitchFamily="49" charset="-122"/>
              <a:ea typeface="迷你简菱心" panose="02010609000101010101" pitchFamily="49" charset="-122"/>
            </a:endParaRPr>
          </a:p>
        </p:txBody>
      </p:sp>
      <p:sp>
        <p:nvSpPr>
          <p:cNvPr id="3" name="任意多边形 2"/>
          <p:cNvSpPr>
            <a:spLocks/>
          </p:cNvSpPr>
          <p:nvPr/>
        </p:nvSpPr>
        <p:spPr bwMode="auto">
          <a:xfrm>
            <a:off x="0" y="141"/>
            <a:ext cx="4482545" cy="5143218"/>
          </a:xfrm>
          <a:custGeom>
            <a:avLst/>
            <a:gdLst>
              <a:gd name="connsiteX0" fmla="*/ 0 w 6303578"/>
              <a:gd name="connsiteY0" fmla="*/ 5940123 h 7232650"/>
              <a:gd name="connsiteX1" fmla="*/ 707864 w 6303578"/>
              <a:gd name="connsiteY1" fmla="*/ 7232650 h 7232650"/>
              <a:gd name="connsiteX2" fmla="*/ 0 w 6303578"/>
              <a:gd name="connsiteY2" fmla="*/ 7232650 h 7232650"/>
              <a:gd name="connsiteX3" fmla="*/ 0 w 6303578"/>
              <a:gd name="connsiteY3" fmla="*/ 0 h 7232650"/>
              <a:gd name="connsiteX4" fmla="*/ 2087752 w 6303578"/>
              <a:gd name="connsiteY4" fmla="*/ 0 h 7232650"/>
              <a:gd name="connsiteX5" fmla="*/ 6303578 w 6303578"/>
              <a:gd name="connsiteY5" fmla="*/ 7232650 h 7232650"/>
              <a:gd name="connsiteX6" fmla="*/ 707865 w 6303578"/>
              <a:gd name="connsiteY6" fmla="*/ 7232650 h 7232650"/>
              <a:gd name="connsiteX7" fmla="*/ 0 w 6303578"/>
              <a:gd name="connsiteY7" fmla="*/ 5940123 h 723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578" h="7232650">
                <a:moveTo>
                  <a:pt x="0" y="5940123"/>
                </a:moveTo>
                <a:lnTo>
                  <a:pt x="707864" y="7232650"/>
                </a:lnTo>
                <a:lnTo>
                  <a:pt x="0" y="7232650"/>
                </a:lnTo>
                <a:close/>
                <a:moveTo>
                  <a:pt x="0" y="0"/>
                </a:moveTo>
                <a:lnTo>
                  <a:pt x="2087752" y="0"/>
                </a:lnTo>
                <a:lnTo>
                  <a:pt x="6303578" y="7232650"/>
                </a:lnTo>
                <a:lnTo>
                  <a:pt x="707865" y="7232650"/>
                </a:lnTo>
                <a:lnTo>
                  <a:pt x="0" y="5940123"/>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63500" algn="ctr" rotWithShape="0">
              <a:prstClr val="black">
                <a:alpha val="40000"/>
              </a:prstClr>
            </a:outerShdw>
          </a:effectLst>
          <a:extLst/>
        </p:spPr>
        <p:txBody>
          <a:bodyPr vert="horz" wrap="square" lIns="68580" tIns="34290" rIns="68580" bIns="34290" numCol="1" anchor="ctr" anchorCtr="0" compatLnSpc="1">
            <a:prstTxWarp prst="textNoShape">
              <a:avLst/>
            </a:prstTxWarp>
          </a:bodyPr>
          <a:lstStyle/>
          <a:p>
            <a:pPr algn="ctr"/>
            <a:endParaRPr lang="zh-CN" altLang="en-US" sz="3600" dirty="0">
              <a:solidFill>
                <a:prstClr val="white"/>
              </a:solidFill>
              <a:latin typeface="迷你简菱心" panose="02010609000101010101" pitchFamily="49" charset="-122"/>
              <a:ea typeface="迷你简菱心" panose="02010609000101010101" pitchFamily="49" charset="-122"/>
            </a:endParaRPr>
          </a:p>
        </p:txBody>
      </p:sp>
      <p:sp>
        <p:nvSpPr>
          <p:cNvPr id="7" name="文本框 6"/>
          <p:cNvSpPr txBox="1"/>
          <p:nvPr/>
        </p:nvSpPr>
        <p:spPr>
          <a:xfrm>
            <a:off x="4763853" y="1906193"/>
            <a:ext cx="3743332" cy="784830"/>
          </a:xfrm>
          <a:prstGeom prst="rect">
            <a:avLst/>
          </a:prstGeom>
          <a:noFill/>
        </p:spPr>
        <p:txBody>
          <a:bodyPr wrap="none" rtlCol="0">
            <a:spAutoFit/>
          </a:bodyPr>
          <a:lstStyle/>
          <a:p>
            <a:pPr algn="r"/>
            <a:r>
              <a:rPr lang="zh-CN" altLang="en-US" sz="4500" b="1" dirty="0">
                <a:solidFill>
                  <a:schemeClr val="tx1">
                    <a:lumMod val="65000"/>
                    <a:lumOff val="35000"/>
                  </a:schemeClr>
                </a:solidFill>
                <a:latin typeface="造字工房悦黑演示版常规体" pitchFamily="50" charset="-122"/>
                <a:ea typeface="造字工房悦黑演示版常规体" pitchFamily="50" charset="-122"/>
              </a:rPr>
              <a:t>单击输入标题</a:t>
            </a:r>
          </a:p>
        </p:txBody>
      </p:sp>
      <p:sp>
        <p:nvSpPr>
          <p:cNvPr id="8" name="矩形 7"/>
          <p:cNvSpPr/>
          <p:nvPr/>
        </p:nvSpPr>
        <p:spPr>
          <a:xfrm>
            <a:off x="4937886" y="2691023"/>
            <a:ext cx="3491443" cy="528799"/>
          </a:xfrm>
          <a:prstGeom prst="rect">
            <a:avLst/>
          </a:prstGeom>
        </p:spPr>
        <p:txBody>
          <a:bodyPr wrap="square">
            <a:spAutoFit/>
          </a:bodyPr>
          <a:lstStyle/>
          <a:p>
            <a:pPr fontAlgn="base">
              <a:lnSpc>
                <a:spcPct val="120000"/>
              </a:lnSpc>
              <a:spcBef>
                <a:spcPct val="0"/>
              </a:spcBef>
              <a:spcAft>
                <a:spcPct val="0"/>
              </a:spcAft>
              <a:buFont typeface="Arial" pitchFamily="34" charset="0"/>
              <a:buNone/>
            </a:pPr>
            <a:r>
              <a:rPr lang="en-US" altLang="zh-CN" sz="788" dirty="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788" dirty="0">
                <a:latin typeface="微软雅黑 Light" panose="020B0502040204020203" pitchFamily="34" charset="-122"/>
                <a:ea typeface="微软雅黑 Light" panose="020B0502040204020203" pitchFamily="34" charset="-122"/>
                <a:cs typeface="Arial" pitchFamily="34" charset="0"/>
              </a:rPr>
              <a:t>templates</a:t>
            </a:r>
            <a:r>
              <a:rPr lang="en-US" altLang="zh-CN" sz="788" dirty="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788" dirty="0">
              <a:latin typeface="微软雅黑 Light" panose="020B0502040204020203" pitchFamily="34" charset="-122"/>
              <a:ea typeface="微软雅黑 Light" panose="020B0502040204020203" pitchFamily="34" charset="-122"/>
              <a:cs typeface="Arial" pitchFamily="34" charset="0"/>
            </a:endParaRPr>
          </a:p>
        </p:txBody>
      </p:sp>
      <p:sp>
        <p:nvSpPr>
          <p:cNvPr id="9" name="任意多边形: 形状 6"/>
          <p:cNvSpPr/>
          <p:nvPr/>
        </p:nvSpPr>
        <p:spPr>
          <a:xfrm>
            <a:off x="3581825" y="1981327"/>
            <a:ext cx="1278205" cy="12383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4400" dirty="0">
                <a:solidFill>
                  <a:schemeClr val="bg1"/>
                </a:solidFill>
                <a:latin typeface="造字工房悦黑演示版常规体" pitchFamily="50" charset="-122"/>
                <a:ea typeface="造字工房悦黑演示版常规体" pitchFamily="50" charset="-122"/>
              </a:rPr>
              <a:t>01</a:t>
            </a:r>
            <a:endParaRPr lang="zh-CN" altLang="en-US" sz="4400" dirty="0">
              <a:solidFill>
                <a:schemeClr val="bg1"/>
              </a:solidFill>
              <a:latin typeface="造字工房悦黑演示版常规体" pitchFamily="50" charset="-122"/>
              <a:ea typeface="造字工房悦黑演示版常规体" pitchFamily="50" charset="-122"/>
            </a:endParaRPr>
          </a:p>
        </p:txBody>
      </p:sp>
    </p:spTree>
    <p:extLst>
      <p:ext uri="{BB962C8B-B14F-4D97-AF65-F5344CB8AC3E}">
        <p14:creationId xmlns:p14="http://schemas.microsoft.com/office/powerpoint/2010/main" val="2211499465"/>
      </p:ext>
    </p:extLst>
  </p:cSld>
  <p:clrMapOvr>
    <a:masterClrMapping/>
  </p:clrMapOvr>
  <mc:AlternateContent xmlns:mc="http://schemas.openxmlformats.org/markup-compatibility/2006" xmlns:p14="http://schemas.microsoft.com/office/powerpoint/2010/main">
    <mc:Choice Requires="p14">
      <p:transition spd="slow" p14:dur="175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250"/>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7" grpId="0"/>
      <p:bldP spid="8" grpId="0"/>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835824" y="1401347"/>
            <a:ext cx="1617081" cy="1617081"/>
            <a:chOff x="1835824" y="1401347"/>
            <a:chExt cx="1617081" cy="1617081"/>
          </a:xfrm>
        </p:grpSpPr>
        <p:sp>
          <p:nvSpPr>
            <p:cNvPr id="6" name="Oval 6"/>
            <p:cNvSpPr/>
            <p:nvPr/>
          </p:nvSpPr>
          <p:spPr>
            <a:xfrm flipV="1">
              <a:off x="1835824" y="1401347"/>
              <a:ext cx="1617081" cy="1617081"/>
            </a:xfrm>
            <a:prstGeom prst="ellipse">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Freeform: Shape 7"/>
            <p:cNvSpPr>
              <a:spLocks/>
            </p:cNvSpPr>
            <p:nvPr/>
          </p:nvSpPr>
          <p:spPr bwMode="auto">
            <a:xfrm>
              <a:off x="2469938" y="2035759"/>
              <a:ext cx="348853" cy="34825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2" name="组合 1"/>
          <p:cNvGrpSpPr/>
          <p:nvPr/>
        </p:nvGrpSpPr>
        <p:grpSpPr>
          <a:xfrm>
            <a:off x="2519250" y="2496869"/>
            <a:ext cx="1617081" cy="1617081"/>
            <a:chOff x="2519250" y="2496869"/>
            <a:chExt cx="1617081" cy="1617081"/>
          </a:xfrm>
        </p:grpSpPr>
        <p:sp>
          <p:nvSpPr>
            <p:cNvPr id="5" name="Oval 5"/>
            <p:cNvSpPr/>
            <p:nvPr/>
          </p:nvSpPr>
          <p:spPr>
            <a:xfrm flipV="1">
              <a:off x="2519250" y="2496869"/>
              <a:ext cx="1617081" cy="1617081"/>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8" name="Group 8"/>
            <p:cNvGrpSpPr/>
            <p:nvPr/>
          </p:nvGrpSpPr>
          <p:grpSpPr>
            <a:xfrm>
              <a:off x="3153363" y="3135913"/>
              <a:ext cx="348853" cy="326827"/>
              <a:chOff x="3613710" y="4303892"/>
              <a:chExt cx="465138" cy="435769"/>
            </a:xfrm>
            <a:solidFill>
              <a:schemeClr val="bg1"/>
            </a:solidFill>
          </p:grpSpPr>
          <p:sp>
            <p:nvSpPr>
              <p:cNvPr id="25" name="Freeform: Shape 9"/>
              <p:cNvSpPr>
                <a:spLocks/>
              </p:cNvSpPr>
              <p:nvPr/>
            </p:nvSpPr>
            <p:spPr bwMode="auto">
              <a:xfrm>
                <a:off x="3672447" y="4361836"/>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6" name="Freeform: Shape 10"/>
              <p:cNvSpPr>
                <a:spLocks/>
              </p:cNvSpPr>
              <p:nvPr/>
            </p:nvSpPr>
            <p:spPr bwMode="auto">
              <a:xfrm>
                <a:off x="3613710" y="4303892"/>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grpSp>
      </p:grpSp>
      <p:grpSp>
        <p:nvGrpSpPr>
          <p:cNvPr id="28" name="组合 27"/>
          <p:cNvGrpSpPr/>
          <p:nvPr/>
        </p:nvGrpSpPr>
        <p:grpSpPr>
          <a:xfrm>
            <a:off x="1152398" y="2496869"/>
            <a:ext cx="1617081" cy="1617081"/>
            <a:chOff x="1152398" y="2496869"/>
            <a:chExt cx="1617081" cy="1617081"/>
          </a:xfrm>
        </p:grpSpPr>
        <p:sp>
          <p:nvSpPr>
            <p:cNvPr id="4" name="Oval 4"/>
            <p:cNvSpPr/>
            <p:nvPr/>
          </p:nvSpPr>
          <p:spPr>
            <a:xfrm flipV="1">
              <a:off x="1152398" y="2496869"/>
              <a:ext cx="1617081" cy="1617081"/>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Group 11"/>
            <p:cNvGrpSpPr/>
            <p:nvPr/>
          </p:nvGrpSpPr>
          <p:grpSpPr>
            <a:xfrm>
              <a:off x="1786512" y="3158664"/>
              <a:ext cx="348853" cy="293489"/>
              <a:chOff x="1791241" y="4334227"/>
              <a:chExt cx="465138" cy="391319"/>
            </a:xfrm>
            <a:solidFill>
              <a:schemeClr val="bg1"/>
            </a:solidFill>
          </p:grpSpPr>
          <p:sp>
            <p:nvSpPr>
              <p:cNvPr id="22" name="Freeform: Shape 12"/>
              <p:cNvSpPr>
                <a:spLocks/>
              </p:cNvSpPr>
              <p:nvPr/>
            </p:nvSpPr>
            <p:spPr bwMode="auto">
              <a:xfrm>
                <a:off x="1907922" y="4435827"/>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3" name="Freeform: Shape 13"/>
              <p:cNvSpPr>
                <a:spLocks/>
              </p:cNvSpPr>
              <p:nvPr/>
            </p:nvSpPr>
            <p:spPr bwMode="auto">
              <a:xfrm>
                <a:off x="1965866" y="4493771"/>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4" name="Freeform: Shape 14"/>
              <p:cNvSpPr>
                <a:spLocks/>
              </p:cNvSpPr>
              <p:nvPr/>
            </p:nvSpPr>
            <p:spPr bwMode="auto">
              <a:xfrm>
                <a:off x="1791241" y="4334227"/>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grpSp>
      </p:grpSp>
      <p:grpSp>
        <p:nvGrpSpPr>
          <p:cNvPr id="30" name="组合 29"/>
          <p:cNvGrpSpPr/>
          <p:nvPr/>
        </p:nvGrpSpPr>
        <p:grpSpPr>
          <a:xfrm>
            <a:off x="4625612" y="1356615"/>
            <a:ext cx="3774842" cy="2959092"/>
            <a:chOff x="4625612" y="1356615"/>
            <a:chExt cx="3774842" cy="2959092"/>
          </a:xfrm>
        </p:grpSpPr>
        <p:sp>
          <p:nvSpPr>
            <p:cNvPr id="10" name="Rectangle 16"/>
            <p:cNvSpPr/>
            <p:nvPr/>
          </p:nvSpPr>
          <p:spPr>
            <a:xfrm>
              <a:off x="4625612" y="1356615"/>
              <a:ext cx="685800" cy="6858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GB" sz="3200">
                  <a:solidFill>
                    <a:schemeClr val="accent1"/>
                  </a:solidFill>
                  <a:latin typeface="Impact" panose="020B0806030902050204" pitchFamily="34" charset="0"/>
                </a:rPr>
                <a:t>01</a:t>
              </a:r>
            </a:p>
          </p:txBody>
        </p:sp>
        <p:sp>
          <p:nvSpPr>
            <p:cNvPr id="11" name="Rectangle 19"/>
            <p:cNvSpPr/>
            <p:nvPr/>
          </p:nvSpPr>
          <p:spPr>
            <a:xfrm>
              <a:off x="4625612" y="2493261"/>
              <a:ext cx="685800" cy="6858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GB" sz="3200">
                  <a:solidFill>
                    <a:schemeClr val="accent2"/>
                  </a:solidFill>
                  <a:latin typeface="Impact" panose="020B0806030902050204" pitchFamily="34" charset="0"/>
                </a:rPr>
                <a:t>02</a:t>
              </a:r>
            </a:p>
          </p:txBody>
        </p:sp>
        <p:sp>
          <p:nvSpPr>
            <p:cNvPr id="12" name="Rectangle 22"/>
            <p:cNvSpPr/>
            <p:nvPr/>
          </p:nvSpPr>
          <p:spPr>
            <a:xfrm>
              <a:off x="4625612" y="3629907"/>
              <a:ext cx="685800" cy="685800"/>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GB" sz="3200">
                  <a:solidFill>
                    <a:schemeClr val="accent3"/>
                  </a:solidFill>
                  <a:latin typeface="Impact" panose="020B0806030902050204" pitchFamily="34" charset="0"/>
                </a:rPr>
                <a:t>03</a:t>
              </a:r>
            </a:p>
          </p:txBody>
        </p:sp>
        <p:grpSp>
          <p:nvGrpSpPr>
            <p:cNvPr id="13" name="Group 36"/>
            <p:cNvGrpSpPr/>
            <p:nvPr/>
          </p:nvGrpSpPr>
          <p:grpSpPr>
            <a:xfrm>
              <a:off x="5311412" y="1397659"/>
              <a:ext cx="3089042" cy="588623"/>
              <a:chOff x="7081882" y="1863545"/>
              <a:chExt cx="4118723" cy="784830"/>
            </a:xfrm>
          </p:grpSpPr>
          <p:sp>
            <p:nvSpPr>
              <p:cNvPr id="20" name="TextBox 25"/>
              <p:cNvSpPr txBox="1"/>
              <p:nvPr/>
            </p:nvSpPr>
            <p:spPr>
              <a:xfrm>
                <a:off x="7081882" y="1863545"/>
                <a:ext cx="4118723" cy="276999"/>
              </a:xfrm>
              <a:prstGeom prst="rect">
                <a:avLst/>
              </a:prstGeom>
              <a:noFill/>
            </p:spPr>
            <p:txBody>
              <a:bodyPr wrap="none" lIns="216000" tIns="0" rIns="216000" bIns="0" anchor="ctr">
                <a:normAutofit lnSpcReduction="10000"/>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1" name="Rectangle 26"/>
              <p:cNvSpPr/>
              <p:nvPr/>
            </p:nvSpPr>
            <p:spPr>
              <a:xfrm>
                <a:off x="7081882" y="2140544"/>
                <a:ext cx="4118723" cy="507831"/>
              </a:xfrm>
              <a:prstGeom prst="rect">
                <a:avLst/>
              </a:prstGeom>
            </p:spPr>
            <p:txBody>
              <a:bodyPr wrap="square" lIns="216000" tIns="0" rIns="216000" bIns="0" anchor="ctr">
                <a:noAutofit/>
              </a:bodyPr>
              <a:lstStyle/>
              <a:p>
                <a:pPr>
                  <a:lnSpc>
                    <a:spcPct val="12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dirty="0">
                    <a:solidFill>
                      <a:schemeClr val="bg1">
                        <a:lumMod val="50000"/>
                      </a:schemeClr>
                    </a:solidFill>
                    <a:latin typeface="微软雅黑" panose="020B0503020204020204" pitchFamily="34" charset="-122"/>
                    <a:ea typeface="微软雅黑" panose="020B0503020204020204" pitchFamily="34" charset="-122"/>
                  </a:rPr>
                </a:br>
                <a:r>
                  <a:rPr lang="zh-CN" altLang="en-US" sz="10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4" name="Group 37"/>
            <p:cNvGrpSpPr/>
            <p:nvPr/>
          </p:nvGrpSpPr>
          <p:grpSpPr>
            <a:xfrm>
              <a:off x="5311412" y="2534495"/>
              <a:ext cx="3089042" cy="588623"/>
              <a:chOff x="7081882" y="3379327"/>
              <a:chExt cx="4118723" cy="784830"/>
            </a:xfrm>
          </p:grpSpPr>
          <p:sp>
            <p:nvSpPr>
              <p:cNvPr id="18" name="TextBox 28"/>
              <p:cNvSpPr txBox="1"/>
              <p:nvPr/>
            </p:nvSpPr>
            <p:spPr>
              <a:xfrm>
                <a:off x="7081882" y="3379327"/>
                <a:ext cx="4118723" cy="276999"/>
              </a:xfrm>
              <a:prstGeom prst="rect">
                <a:avLst/>
              </a:prstGeom>
              <a:noFill/>
            </p:spPr>
            <p:txBody>
              <a:bodyPr wrap="none" lIns="216000" tIns="0" rIns="216000" bIns="0" anchor="ctr">
                <a:normAutofit lnSpcReduction="10000"/>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Rectangle 29"/>
              <p:cNvSpPr/>
              <p:nvPr/>
            </p:nvSpPr>
            <p:spPr>
              <a:xfrm>
                <a:off x="7081882" y="3656326"/>
                <a:ext cx="4118723" cy="507831"/>
              </a:xfrm>
              <a:prstGeom prst="rect">
                <a:avLst/>
              </a:prstGeom>
            </p:spPr>
            <p:txBody>
              <a:bodyPr wrap="square" lIns="216000" tIns="0" rIns="216000" bIns="0" anchor="ctr">
                <a:noAutofit/>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5" name="Group 38"/>
            <p:cNvGrpSpPr/>
            <p:nvPr/>
          </p:nvGrpSpPr>
          <p:grpSpPr>
            <a:xfrm>
              <a:off x="5311412" y="3671332"/>
              <a:ext cx="3089042" cy="588623"/>
              <a:chOff x="7081882" y="4895109"/>
              <a:chExt cx="4118723" cy="784830"/>
            </a:xfrm>
          </p:grpSpPr>
          <p:sp>
            <p:nvSpPr>
              <p:cNvPr id="16" name="TextBox 31"/>
              <p:cNvSpPr txBox="1"/>
              <p:nvPr/>
            </p:nvSpPr>
            <p:spPr>
              <a:xfrm>
                <a:off x="7081882" y="4895109"/>
                <a:ext cx="4118723" cy="276999"/>
              </a:xfrm>
              <a:prstGeom prst="rect">
                <a:avLst/>
              </a:prstGeom>
              <a:noFill/>
            </p:spPr>
            <p:txBody>
              <a:bodyPr wrap="none" lIns="216000" tIns="0" rIns="216000" bIns="0" anchor="ctr">
                <a:normAutofit lnSpcReduction="10000"/>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7" name="Rectangle 32"/>
              <p:cNvSpPr/>
              <p:nvPr/>
            </p:nvSpPr>
            <p:spPr>
              <a:xfrm>
                <a:off x="7081882" y="5172108"/>
                <a:ext cx="4118723" cy="507831"/>
              </a:xfrm>
              <a:prstGeom prst="rect">
                <a:avLst/>
              </a:prstGeom>
            </p:spPr>
            <p:txBody>
              <a:bodyPr wrap="square" lIns="216000" tIns="0" rIns="216000" bIns="0" anchor="ctr">
                <a:noAutofit/>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spTree>
    <p:extLst>
      <p:ext uri="{BB962C8B-B14F-4D97-AF65-F5344CB8AC3E}">
        <p14:creationId xmlns:p14="http://schemas.microsoft.com/office/powerpoint/2010/main" val="540962185"/>
      </p:ext>
    </p:extLst>
  </p:cSld>
  <p:clrMapOvr>
    <a:masterClrMapping/>
  </p:clrMapOvr>
  <mc:AlternateContent xmlns:mc="http://schemas.openxmlformats.org/markup-compatibility/2006" xmlns:p14="http://schemas.microsoft.com/office/powerpoint/2010/main">
    <mc:Choice Requires="p14">
      <p:transition spd="slow" p14:dur="175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8089" y="1447078"/>
            <a:ext cx="3383920" cy="266511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dirty="0"/>
          </a:p>
        </p:txBody>
      </p:sp>
      <p:sp>
        <p:nvSpPr>
          <p:cNvPr id="3" name="矩形 2"/>
          <p:cNvSpPr/>
          <p:nvPr/>
        </p:nvSpPr>
        <p:spPr>
          <a:xfrm>
            <a:off x="4572000" y="3683227"/>
            <a:ext cx="431990" cy="4321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sp>
        <p:nvSpPr>
          <p:cNvPr id="4" name="矩形 3"/>
          <p:cNvSpPr/>
          <p:nvPr/>
        </p:nvSpPr>
        <p:spPr>
          <a:xfrm>
            <a:off x="5003991" y="3683227"/>
            <a:ext cx="3311920" cy="432182"/>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sp>
        <p:nvSpPr>
          <p:cNvPr id="5" name="Rectangle 24"/>
          <p:cNvSpPr>
            <a:spLocks noChangeArrowheads="1"/>
          </p:cNvSpPr>
          <p:nvPr/>
        </p:nvSpPr>
        <p:spPr bwMode="auto">
          <a:xfrm>
            <a:off x="4572000" y="1447077"/>
            <a:ext cx="3743910" cy="7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a:solidFill>
                <a:schemeClr val="bg1">
                  <a:lumMod val="50000"/>
                </a:schemeClr>
              </a:solidFill>
              <a:latin typeface="微软雅黑" pitchFamily="34" charset="-122"/>
              <a:ea typeface="微软雅黑" pitchFamily="34" charset="-122"/>
            </a:endParaRPr>
          </a:p>
        </p:txBody>
      </p:sp>
      <p:sp>
        <p:nvSpPr>
          <p:cNvPr id="6" name="Rectangle 24"/>
          <p:cNvSpPr>
            <a:spLocks noChangeArrowheads="1"/>
          </p:cNvSpPr>
          <p:nvPr/>
        </p:nvSpPr>
        <p:spPr bwMode="auto">
          <a:xfrm>
            <a:off x="4991686" y="2170589"/>
            <a:ext cx="3324224" cy="1750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endParaRPr lang="en-US" altLang="zh-CN" sz="800" dirty="0">
              <a:solidFill>
                <a:schemeClr val="bg1">
                  <a:lumMod val="50000"/>
                </a:schemeClr>
              </a:solidFill>
              <a:latin typeface="微软雅黑" pitchFamily="34" charset="-122"/>
              <a:ea typeface="微软雅黑" pitchFamily="34" charset="-122"/>
            </a:endParaRPr>
          </a:p>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20000"/>
              </a:lnSpc>
              <a:spcBef>
                <a:spcPts val="1800"/>
              </a:spcBef>
            </a:pPr>
            <a:r>
              <a:rPr lang="en-US" altLang="zh-CN" sz="800" dirty="0">
                <a:solidFill>
                  <a:schemeClr val="bg1">
                    <a:lumMod val="50000"/>
                  </a:schemeClr>
                </a:solidFill>
              </a:rPr>
              <a:t>.  </a:t>
            </a:r>
          </a:p>
        </p:txBody>
      </p:sp>
      <p:sp>
        <p:nvSpPr>
          <p:cNvPr id="7" name="Rectangle 24"/>
          <p:cNvSpPr>
            <a:spLocks noChangeArrowheads="1"/>
          </p:cNvSpPr>
          <p:nvPr/>
        </p:nvSpPr>
        <p:spPr bwMode="auto">
          <a:xfrm>
            <a:off x="5147986" y="3751540"/>
            <a:ext cx="3023929" cy="2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8" name="任意多边形 7"/>
          <p:cNvSpPr/>
          <p:nvPr/>
        </p:nvSpPr>
        <p:spPr>
          <a:xfrm>
            <a:off x="4652953" y="2265991"/>
            <a:ext cx="214284"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sp>
        <p:nvSpPr>
          <p:cNvPr id="9" name="任意多边形 8"/>
          <p:cNvSpPr/>
          <p:nvPr/>
        </p:nvSpPr>
        <p:spPr>
          <a:xfrm>
            <a:off x="4652953" y="2785264"/>
            <a:ext cx="214284"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sp>
        <p:nvSpPr>
          <p:cNvPr id="10" name="任意多边形 9"/>
          <p:cNvSpPr/>
          <p:nvPr/>
        </p:nvSpPr>
        <p:spPr>
          <a:xfrm>
            <a:off x="4652953" y="3299773"/>
            <a:ext cx="214284" cy="138155"/>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sp>
        <p:nvSpPr>
          <p:cNvPr id="11" name="Freeform 10"/>
          <p:cNvSpPr>
            <a:spLocks noEditPoints="1"/>
          </p:cNvSpPr>
          <p:nvPr/>
        </p:nvSpPr>
        <p:spPr bwMode="auto">
          <a:xfrm>
            <a:off x="4699231" y="3779999"/>
            <a:ext cx="177528" cy="23863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39" tIns="45720" rIns="91439" bIns="45720" numCol="1" anchor="t" anchorCtr="0" compatLnSpc="1"/>
          <a:lstStyle/>
          <a:p>
            <a:endParaRPr lang="zh-CN" altLang="en-US" sz="1799"/>
          </a:p>
        </p:txBody>
      </p:sp>
    </p:spTree>
    <p:extLst>
      <p:ext uri="{BB962C8B-B14F-4D97-AF65-F5344CB8AC3E}">
        <p14:creationId xmlns:p14="http://schemas.microsoft.com/office/powerpoint/2010/main" val="4173350320"/>
      </p:ext>
    </p:extLst>
  </p:cSld>
  <p:clrMapOvr>
    <a:masterClrMapping/>
  </p:clrMapOvr>
  <mc:AlternateContent xmlns:mc="http://schemas.openxmlformats.org/markup-compatibility/2006" xmlns:p14="http://schemas.microsoft.com/office/powerpoint/2010/main">
    <mc:Choice Requires="p14">
      <p:transition spd="slow" p14:dur="175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9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110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grpId="0" nodeType="withEffect">
                                  <p:stCondLst>
                                    <p:cond delay="13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22" presetClass="entr" presetSubtype="8" fill="hold" grpId="0" nodeType="withEffect">
                                  <p:stCondLst>
                                    <p:cond delay="160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12" presetClass="entr" presetSubtype="2" fill="hold" grpId="0" nodeType="withEffect">
                                  <p:stCondLst>
                                    <p:cond delay="16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p:tgtEl>
                                          <p:spTgt spid="7"/>
                                        </p:tgtEl>
                                        <p:attrNameLst>
                                          <p:attrName>ppt_x</p:attrName>
                                        </p:attrNameLst>
                                      </p:cBhvr>
                                      <p:tavLst>
                                        <p:tav tm="0">
                                          <p:val>
                                            <p:strVal val="#ppt_x+#ppt_w*1.125000"/>
                                          </p:val>
                                        </p:tav>
                                        <p:tav tm="100000">
                                          <p:val>
                                            <p:strVal val="#ppt_x"/>
                                          </p:val>
                                        </p:tav>
                                      </p:tavLst>
                                    </p:anim>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686422" y="3923795"/>
            <a:ext cx="7752942" cy="0"/>
            <a:chOff x="686422" y="3923795"/>
            <a:chExt cx="7752942" cy="0"/>
          </a:xfrm>
        </p:grpSpPr>
        <p:cxnSp>
          <p:nvCxnSpPr>
            <p:cNvPr id="4" name="Straight Connector 2"/>
            <p:cNvCxnSpPr/>
            <p:nvPr/>
          </p:nvCxnSpPr>
          <p:spPr>
            <a:xfrm>
              <a:off x="1645481" y="3923795"/>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3"/>
            <p:cNvCxnSpPr/>
            <p:nvPr/>
          </p:nvCxnSpPr>
          <p:spPr>
            <a:xfrm>
              <a:off x="2818500" y="3923795"/>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 name="Straight Connector 4"/>
            <p:cNvCxnSpPr/>
            <p:nvPr/>
          </p:nvCxnSpPr>
          <p:spPr>
            <a:xfrm>
              <a:off x="4002510" y="3923795"/>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5"/>
            <p:cNvCxnSpPr/>
            <p:nvPr/>
          </p:nvCxnSpPr>
          <p:spPr>
            <a:xfrm>
              <a:off x="5175529" y="3923795"/>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6"/>
            <p:cNvCxnSpPr/>
            <p:nvPr/>
          </p:nvCxnSpPr>
          <p:spPr>
            <a:xfrm rot="10800000">
              <a:off x="7548364" y="3923795"/>
              <a:ext cx="891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7"/>
            <p:cNvCxnSpPr/>
            <p:nvPr/>
          </p:nvCxnSpPr>
          <p:spPr>
            <a:xfrm rot="10800000">
              <a:off x="6359370" y="3923795"/>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8"/>
            <p:cNvCxnSpPr/>
            <p:nvPr/>
          </p:nvCxnSpPr>
          <p:spPr>
            <a:xfrm rot="10800000">
              <a:off x="686422" y="3923795"/>
              <a:ext cx="891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930790" y="2196189"/>
            <a:ext cx="1378216" cy="2009409"/>
            <a:chOff x="930790" y="2196189"/>
            <a:chExt cx="1378216" cy="2009409"/>
          </a:xfrm>
        </p:grpSpPr>
        <p:sp>
          <p:nvSpPr>
            <p:cNvPr id="11" name="TextBox 9"/>
            <p:cNvSpPr txBox="1"/>
            <p:nvPr/>
          </p:nvSpPr>
          <p:spPr>
            <a:xfrm>
              <a:off x="1146691" y="2920762"/>
              <a:ext cx="946414" cy="230833"/>
            </a:xfrm>
            <a:prstGeom prst="rect">
              <a:avLst/>
            </a:prstGeom>
            <a:noFill/>
          </p:spPr>
          <p:txBody>
            <a:bodyPr wrap="none">
              <a:normAutofit fontScale="77500" lnSpcReduction="20000"/>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2" name="TextBox 10"/>
            <p:cNvSpPr txBox="1"/>
            <p:nvPr/>
          </p:nvSpPr>
          <p:spPr>
            <a:xfrm>
              <a:off x="930790" y="3089716"/>
              <a:ext cx="1378216" cy="415499"/>
            </a:xfrm>
            <a:prstGeom prst="rect">
              <a:avLst/>
            </a:prstGeom>
            <a:noFill/>
          </p:spPr>
          <p:txBody>
            <a:bodyPr wrap="square">
              <a:normAutofit fontScale="70000" lnSpcReduction="20000"/>
            </a:bodyPr>
            <a:lstStyle/>
            <a:p>
              <a:pPr algn="ctr">
                <a:lnSpc>
                  <a:spcPct val="12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18" name="TextBox 16"/>
            <p:cNvSpPr txBox="1"/>
            <p:nvPr/>
          </p:nvSpPr>
          <p:spPr>
            <a:xfrm>
              <a:off x="1414794" y="3997849"/>
              <a:ext cx="393377" cy="207749"/>
            </a:xfrm>
            <a:prstGeom prst="rect">
              <a:avLst/>
            </a:prstGeom>
            <a:noFill/>
          </p:spPr>
          <p:txBody>
            <a:bodyPr wrap="none">
              <a:normAutofit fontScale="77500" lnSpcReduction="20000"/>
            </a:bodyPr>
            <a:lstStyle/>
            <a:p>
              <a:r>
                <a:rPr lang="id-ID" sz="1200" b="1" dirty="0">
                  <a:solidFill>
                    <a:schemeClr val="bg1">
                      <a:lumMod val="50000"/>
                    </a:schemeClr>
                  </a:solidFill>
                  <a:latin typeface="微软雅黑" panose="020B0503020204020204" pitchFamily="34" charset="-122"/>
                  <a:ea typeface="微软雅黑" panose="020B0503020204020204" pitchFamily="34" charset="-122"/>
                </a:rPr>
                <a:t>201</a:t>
              </a:r>
              <a:r>
                <a:rPr lang="en-US" sz="1200" b="1" dirty="0">
                  <a:solidFill>
                    <a:schemeClr val="bg1">
                      <a:lumMod val="50000"/>
                    </a:schemeClr>
                  </a:solidFill>
                  <a:latin typeface="微软雅黑" panose="020B0503020204020204" pitchFamily="34" charset="-122"/>
                  <a:ea typeface="微软雅黑" panose="020B0503020204020204" pitchFamily="34" charset="-122"/>
                </a:rPr>
                <a:t>4</a:t>
              </a:r>
              <a:endParaRPr lang="id-ID"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Oval 17"/>
            <p:cNvSpPr/>
            <p:nvPr/>
          </p:nvSpPr>
          <p:spPr>
            <a:xfrm>
              <a:off x="1579398" y="3883295"/>
              <a:ext cx="81000" cy="81000"/>
            </a:xfrm>
            <a:prstGeom prst="ellipse">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5" name="Straight Connector 23"/>
            <p:cNvCxnSpPr/>
            <p:nvPr/>
          </p:nvCxnSpPr>
          <p:spPr>
            <a:xfrm flipV="1">
              <a:off x="1619898" y="3567789"/>
              <a:ext cx="0" cy="270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4"/>
            <p:cNvCxnSpPr/>
            <p:nvPr/>
          </p:nvCxnSpPr>
          <p:spPr>
            <a:xfrm flipV="1">
              <a:off x="1619898" y="2635012"/>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27" name="Group 25"/>
            <p:cNvGrpSpPr/>
            <p:nvPr/>
          </p:nvGrpSpPr>
          <p:grpSpPr>
            <a:xfrm>
              <a:off x="1421606" y="2196189"/>
              <a:ext cx="405000" cy="405000"/>
              <a:chOff x="1895475" y="3190875"/>
              <a:chExt cx="540000" cy="540000"/>
            </a:xfrm>
          </p:grpSpPr>
          <p:sp>
            <p:nvSpPr>
              <p:cNvPr id="75" name="Oval 73"/>
              <p:cNvSpPr/>
              <p:nvPr/>
            </p:nvSpPr>
            <p:spPr>
              <a:xfrm>
                <a:off x="1895475" y="3190875"/>
                <a:ext cx="540000" cy="540000"/>
              </a:xfrm>
              <a:prstGeom prst="ellipse">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Freeform: Shape 74"/>
              <p:cNvSpPr>
                <a:spLocks/>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bg1"/>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2108439" y="1221600"/>
            <a:ext cx="1378216" cy="2983998"/>
            <a:chOff x="2108439" y="1221600"/>
            <a:chExt cx="1378216" cy="2983998"/>
          </a:xfrm>
        </p:grpSpPr>
        <p:sp>
          <p:nvSpPr>
            <p:cNvPr id="17" name="TextBox 15"/>
            <p:cNvSpPr txBox="1"/>
            <p:nvPr/>
          </p:nvSpPr>
          <p:spPr>
            <a:xfrm>
              <a:off x="2594607" y="3997849"/>
              <a:ext cx="393377" cy="207749"/>
            </a:xfrm>
            <a:prstGeom prst="rect">
              <a:avLst/>
            </a:prstGeom>
            <a:noFill/>
          </p:spPr>
          <p:txBody>
            <a:bodyPr wrap="none">
              <a:normAutofit fontScale="77500" lnSpcReduction="20000"/>
            </a:bodyPr>
            <a:lstStyle/>
            <a:p>
              <a:r>
                <a:rPr lang="id-ID" sz="1200" b="1" dirty="0">
                  <a:solidFill>
                    <a:schemeClr val="bg1">
                      <a:lumMod val="50000"/>
                    </a:schemeClr>
                  </a:solidFill>
                  <a:latin typeface="微软雅黑" panose="020B0503020204020204" pitchFamily="34" charset="-122"/>
                  <a:ea typeface="微软雅黑" panose="020B0503020204020204" pitchFamily="34" charset="-122"/>
                </a:rPr>
                <a:t>201</a:t>
              </a:r>
              <a:r>
                <a:rPr lang="en-US" sz="1200" b="1" dirty="0">
                  <a:solidFill>
                    <a:schemeClr val="bg1">
                      <a:lumMod val="50000"/>
                    </a:schemeClr>
                  </a:solidFill>
                  <a:latin typeface="微软雅黑" panose="020B0503020204020204" pitchFamily="34" charset="-122"/>
                  <a:ea typeface="微软雅黑" panose="020B0503020204020204" pitchFamily="34" charset="-122"/>
                </a:rPr>
                <a:t>5</a:t>
              </a:r>
              <a:endParaRPr lang="id-ID"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Oval 18"/>
            <p:cNvSpPr/>
            <p:nvPr/>
          </p:nvSpPr>
          <p:spPr>
            <a:xfrm>
              <a:off x="2749593" y="3883295"/>
              <a:ext cx="81000" cy="81000"/>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TextBox 26"/>
            <p:cNvSpPr txBox="1"/>
            <p:nvPr/>
          </p:nvSpPr>
          <p:spPr>
            <a:xfrm>
              <a:off x="2324343" y="1956356"/>
              <a:ext cx="946413" cy="230833"/>
            </a:xfrm>
            <a:prstGeom prst="rect">
              <a:avLst/>
            </a:prstGeom>
            <a:noFill/>
          </p:spPr>
          <p:txBody>
            <a:bodyPr wrap="none">
              <a:normAutofit fontScale="77500" lnSpcReduction="20000"/>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9" name="TextBox 27"/>
            <p:cNvSpPr txBox="1"/>
            <p:nvPr/>
          </p:nvSpPr>
          <p:spPr>
            <a:xfrm>
              <a:off x="2108439" y="2125310"/>
              <a:ext cx="1378216" cy="415499"/>
            </a:xfrm>
            <a:prstGeom prst="rect">
              <a:avLst/>
            </a:prstGeom>
            <a:noFill/>
          </p:spPr>
          <p:txBody>
            <a:bodyPr wrap="square">
              <a:normAutofit fontScale="70000" lnSpcReduction="20000"/>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30" name="Straight Connector 28"/>
            <p:cNvCxnSpPr/>
            <p:nvPr/>
          </p:nvCxnSpPr>
          <p:spPr>
            <a:xfrm flipV="1">
              <a:off x="2797547" y="2603383"/>
              <a:ext cx="0" cy="1242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29"/>
            <p:cNvCxnSpPr/>
            <p:nvPr/>
          </p:nvCxnSpPr>
          <p:spPr>
            <a:xfrm flipV="1">
              <a:off x="2790093" y="1663462"/>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32" name="Group 30"/>
            <p:cNvGrpSpPr/>
            <p:nvPr/>
          </p:nvGrpSpPr>
          <p:grpSpPr>
            <a:xfrm>
              <a:off x="2595047" y="1221600"/>
              <a:ext cx="405000" cy="405000"/>
              <a:chOff x="3450124" y="2009775"/>
              <a:chExt cx="540000" cy="540000"/>
            </a:xfrm>
          </p:grpSpPr>
          <p:sp>
            <p:nvSpPr>
              <p:cNvPr id="65" name="Oval 63"/>
              <p:cNvSpPr/>
              <p:nvPr/>
            </p:nvSpPr>
            <p:spPr>
              <a:xfrm>
                <a:off x="3450124" y="2009775"/>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66" name="Group 64"/>
              <p:cNvGrpSpPr/>
              <p:nvPr/>
            </p:nvGrpSpPr>
            <p:grpSpPr>
              <a:xfrm>
                <a:off x="3567882" y="2071853"/>
                <a:ext cx="304483" cy="415884"/>
                <a:chOff x="5772150" y="2981325"/>
                <a:chExt cx="650875" cy="889001"/>
              </a:xfrm>
              <a:solidFill>
                <a:schemeClr val="bg1"/>
              </a:solidFill>
            </p:grpSpPr>
            <p:sp>
              <p:nvSpPr>
                <p:cNvPr id="67" name="Rectangle 65"/>
                <p:cNvSpPr>
                  <a:spLocks/>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Rectangle 66"/>
                <p:cNvSpPr>
                  <a:spLocks/>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Rectangle 67"/>
                <p:cNvSpPr>
                  <a:spLocks/>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Rectangle 68"/>
                <p:cNvSpPr>
                  <a:spLocks/>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Freeform: Shape 69"/>
                <p:cNvSpPr>
                  <a:spLocks/>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Freeform: Shape 70"/>
                <p:cNvSpPr>
                  <a:spLocks/>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Oval 71"/>
                <p:cNvSpPr>
                  <a:spLocks/>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Freeform: Shape 72"/>
                <p:cNvSpPr>
                  <a:spLocks/>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grpSp>
      <p:grpSp>
        <p:nvGrpSpPr>
          <p:cNvPr id="81" name="组合 80"/>
          <p:cNvGrpSpPr/>
          <p:nvPr/>
        </p:nvGrpSpPr>
        <p:grpSpPr>
          <a:xfrm>
            <a:off x="3288981" y="2210182"/>
            <a:ext cx="1378216" cy="1995416"/>
            <a:chOff x="3288981" y="2210182"/>
            <a:chExt cx="1378216" cy="1995416"/>
          </a:xfrm>
        </p:grpSpPr>
        <p:sp>
          <p:nvSpPr>
            <p:cNvPr id="16" name="TextBox 14"/>
            <p:cNvSpPr txBox="1"/>
            <p:nvPr/>
          </p:nvSpPr>
          <p:spPr>
            <a:xfrm>
              <a:off x="3787017" y="3997849"/>
              <a:ext cx="393377" cy="207749"/>
            </a:xfrm>
            <a:prstGeom prst="rect">
              <a:avLst/>
            </a:prstGeom>
            <a:noFill/>
          </p:spPr>
          <p:txBody>
            <a:bodyPr wrap="none">
              <a:normAutofit fontScale="77500" lnSpcReduction="20000"/>
            </a:bodyPr>
            <a:lstStyle/>
            <a:p>
              <a:r>
                <a:rPr lang="id-ID" sz="1200" b="1" dirty="0">
                  <a:solidFill>
                    <a:schemeClr val="bg1">
                      <a:lumMod val="50000"/>
                    </a:schemeClr>
                  </a:solidFill>
                  <a:latin typeface="微软雅黑" panose="020B0503020204020204" pitchFamily="34" charset="-122"/>
                  <a:ea typeface="微软雅黑" panose="020B0503020204020204" pitchFamily="34" charset="-122"/>
                </a:rPr>
                <a:t>201</a:t>
              </a:r>
              <a:r>
                <a:rPr lang="en-US" sz="1200" b="1" dirty="0">
                  <a:solidFill>
                    <a:schemeClr val="bg1">
                      <a:lumMod val="50000"/>
                    </a:schemeClr>
                  </a:solidFill>
                  <a:latin typeface="微软雅黑" panose="020B0503020204020204" pitchFamily="34" charset="-122"/>
                  <a:ea typeface="微软雅黑" panose="020B0503020204020204" pitchFamily="34" charset="-122"/>
                </a:rPr>
                <a:t>6</a:t>
              </a:r>
              <a:endParaRPr lang="id-ID"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Oval 19"/>
            <p:cNvSpPr/>
            <p:nvPr/>
          </p:nvSpPr>
          <p:spPr>
            <a:xfrm>
              <a:off x="3931183" y="3883295"/>
              <a:ext cx="81000" cy="81000"/>
            </a:xfrm>
            <a:prstGeom prst="ellipse">
              <a:avLst/>
            </a:pr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31"/>
            <p:cNvSpPr txBox="1"/>
            <p:nvPr/>
          </p:nvSpPr>
          <p:spPr>
            <a:xfrm>
              <a:off x="3504882" y="2919846"/>
              <a:ext cx="946414" cy="230833"/>
            </a:xfrm>
            <a:prstGeom prst="rect">
              <a:avLst/>
            </a:prstGeom>
            <a:noFill/>
          </p:spPr>
          <p:txBody>
            <a:bodyPr wrap="none">
              <a:normAutofit fontScale="77500" lnSpcReduction="20000"/>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4" name="TextBox 32"/>
            <p:cNvSpPr txBox="1"/>
            <p:nvPr/>
          </p:nvSpPr>
          <p:spPr>
            <a:xfrm>
              <a:off x="3288981" y="3088800"/>
              <a:ext cx="1378216" cy="415499"/>
            </a:xfrm>
            <a:prstGeom prst="rect">
              <a:avLst/>
            </a:prstGeom>
            <a:noFill/>
          </p:spPr>
          <p:txBody>
            <a:bodyPr wrap="square">
              <a:normAutofit fontScale="70000" lnSpcReduction="20000"/>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35" name="Straight Connector 33"/>
            <p:cNvCxnSpPr/>
            <p:nvPr/>
          </p:nvCxnSpPr>
          <p:spPr>
            <a:xfrm flipV="1">
              <a:off x="3978088" y="3551965"/>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4"/>
            <p:cNvCxnSpPr/>
            <p:nvPr/>
          </p:nvCxnSpPr>
          <p:spPr>
            <a:xfrm flipV="1">
              <a:off x="3978088" y="2663913"/>
              <a:ext cx="0" cy="243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41" name="Group 39"/>
            <p:cNvGrpSpPr/>
            <p:nvPr/>
          </p:nvGrpSpPr>
          <p:grpSpPr>
            <a:xfrm>
              <a:off x="3779796" y="2210182"/>
              <a:ext cx="405000" cy="405000"/>
              <a:chOff x="5039729" y="3314307"/>
              <a:chExt cx="540000" cy="540000"/>
            </a:xfrm>
          </p:grpSpPr>
          <p:sp>
            <p:nvSpPr>
              <p:cNvPr id="63" name="Oval 61"/>
              <p:cNvSpPr/>
              <p:nvPr/>
            </p:nvSpPr>
            <p:spPr>
              <a:xfrm>
                <a:off x="5039729" y="3314307"/>
                <a:ext cx="540000" cy="54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Freeform: Shape 62"/>
              <p:cNvSpPr>
                <a:spLocks/>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bg1"/>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83" name="组合 82"/>
          <p:cNvGrpSpPr/>
          <p:nvPr/>
        </p:nvGrpSpPr>
        <p:grpSpPr>
          <a:xfrm>
            <a:off x="4459176" y="1357900"/>
            <a:ext cx="1378216" cy="2840554"/>
            <a:chOff x="4459176" y="1357900"/>
            <a:chExt cx="1378216" cy="2840554"/>
          </a:xfrm>
        </p:grpSpPr>
        <p:sp>
          <p:nvSpPr>
            <p:cNvPr id="15" name="TextBox 13"/>
            <p:cNvSpPr txBox="1"/>
            <p:nvPr/>
          </p:nvSpPr>
          <p:spPr>
            <a:xfrm>
              <a:off x="4959717" y="3990705"/>
              <a:ext cx="393377" cy="207749"/>
            </a:xfrm>
            <a:prstGeom prst="rect">
              <a:avLst/>
            </a:prstGeom>
            <a:noFill/>
          </p:spPr>
          <p:txBody>
            <a:bodyPr wrap="none">
              <a:normAutofit fontScale="77500" lnSpcReduction="20000"/>
            </a:bodyPr>
            <a:lstStyle/>
            <a:p>
              <a:r>
                <a:rPr lang="id-ID" sz="1200" b="1" dirty="0">
                  <a:solidFill>
                    <a:schemeClr val="bg1">
                      <a:lumMod val="50000"/>
                    </a:schemeClr>
                  </a:solidFill>
                  <a:latin typeface="微软雅黑" panose="020B0503020204020204" pitchFamily="34" charset="-122"/>
                  <a:ea typeface="微软雅黑" panose="020B0503020204020204" pitchFamily="34" charset="-122"/>
                </a:rPr>
                <a:t>201</a:t>
              </a:r>
              <a:r>
                <a:rPr lang="en-US" sz="1200" b="1" dirty="0">
                  <a:solidFill>
                    <a:schemeClr val="bg1">
                      <a:lumMod val="50000"/>
                    </a:schemeClr>
                  </a:solidFill>
                  <a:latin typeface="微软雅黑" panose="020B0503020204020204" pitchFamily="34" charset="-122"/>
                  <a:ea typeface="微软雅黑" panose="020B0503020204020204" pitchFamily="34" charset="-122"/>
                </a:rPr>
                <a:t>7</a:t>
              </a:r>
              <a:endParaRPr lang="id-ID"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Oval 20"/>
            <p:cNvSpPr/>
            <p:nvPr/>
          </p:nvSpPr>
          <p:spPr>
            <a:xfrm>
              <a:off x="5109894" y="3883295"/>
              <a:ext cx="81000" cy="81000"/>
            </a:xfrm>
            <a:prstGeom prst="ellipse">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TextBox 35"/>
            <p:cNvSpPr txBox="1"/>
            <p:nvPr/>
          </p:nvSpPr>
          <p:spPr>
            <a:xfrm>
              <a:off x="4675081" y="2089616"/>
              <a:ext cx="946414" cy="230833"/>
            </a:xfrm>
            <a:prstGeom prst="rect">
              <a:avLst/>
            </a:prstGeom>
            <a:noFill/>
          </p:spPr>
          <p:txBody>
            <a:bodyPr wrap="none">
              <a:normAutofit fontScale="77500" lnSpcReduction="20000"/>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8" name="TextBox 36"/>
            <p:cNvSpPr txBox="1"/>
            <p:nvPr/>
          </p:nvSpPr>
          <p:spPr>
            <a:xfrm>
              <a:off x="4459176" y="2258570"/>
              <a:ext cx="1378216" cy="415499"/>
            </a:xfrm>
            <a:prstGeom prst="rect">
              <a:avLst/>
            </a:prstGeom>
            <a:noFill/>
          </p:spPr>
          <p:txBody>
            <a:bodyPr wrap="square">
              <a:normAutofit fontScale="70000" lnSpcReduction="20000"/>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39" name="Straight Connector 37"/>
            <p:cNvCxnSpPr/>
            <p:nvPr/>
          </p:nvCxnSpPr>
          <p:spPr>
            <a:xfrm flipV="1">
              <a:off x="5148283" y="2736644"/>
              <a:ext cx="0" cy="110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8"/>
            <p:cNvCxnSpPr/>
            <p:nvPr/>
          </p:nvCxnSpPr>
          <p:spPr>
            <a:xfrm flipV="1">
              <a:off x="5148283" y="1796723"/>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42" name="Group 40"/>
            <p:cNvGrpSpPr/>
            <p:nvPr/>
          </p:nvGrpSpPr>
          <p:grpSpPr>
            <a:xfrm>
              <a:off x="4945783" y="1357900"/>
              <a:ext cx="405000" cy="405000"/>
              <a:chOff x="6594378" y="2177931"/>
              <a:chExt cx="540000" cy="540000"/>
            </a:xfrm>
          </p:grpSpPr>
          <p:sp>
            <p:nvSpPr>
              <p:cNvPr id="59" name="Oval 57"/>
              <p:cNvSpPr/>
              <p:nvPr/>
            </p:nvSpPr>
            <p:spPr>
              <a:xfrm>
                <a:off x="6594378" y="2177931"/>
                <a:ext cx="540000" cy="54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60" name="Group 58"/>
              <p:cNvGrpSpPr/>
              <p:nvPr/>
            </p:nvGrpSpPr>
            <p:grpSpPr>
              <a:xfrm>
                <a:off x="6675953" y="2239847"/>
                <a:ext cx="371937" cy="351888"/>
                <a:chOff x="8493125" y="2289175"/>
                <a:chExt cx="854075" cy="808038"/>
              </a:xfrm>
              <a:solidFill>
                <a:schemeClr val="bg1"/>
              </a:solidFill>
            </p:grpSpPr>
            <p:sp>
              <p:nvSpPr>
                <p:cNvPr id="61" name="Freeform: Shape 59"/>
                <p:cNvSpPr>
                  <a:spLocks/>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Oval 60"/>
                <p:cNvSpPr>
                  <a:spLocks/>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grpSp>
      <p:grpSp>
        <p:nvGrpSpPr>
          <p:cNvPr id="84" name="组合 83"/>
          <p:cNvGrpSpPr/>
          <p:nvPr/>
        </p:nvGrpSpPr>
        <p:grpSpPr>
          <a:xfrm>
            <a:off x="5627946" y="2177908"/>
            <a:ext cx="1378216" cy="2027690"/>
            <a:chOff x="5627946" y="2177908"/>
            <a:chExt cx="1378216" cy="2027690"/>
          </a:xfrm>
        </p:grpSpPr>
        <p:sp>
          <p:nvSpPr>
            <p:cNvPr id="14" name="TextBox 12"/>
            <p:cNvSpPr txBox="1"/>
            <p:nvPr/>
          </p:nvSpPr>
          <p:spPr>
            <a:xfrm>
              <a:off x="6125200" y="3997849"/>
              <a:ext cx="393377" cy="207749"/>
            </a:xfrm>
            <a:prstGeom prst="rect">
              <a:avLst/>
            </a:prstGeom>
            <a:noFill/>
          </p:spPr>
          <p:txBody>
            <a:bodyPr wrap="none">
              <a:normAutofit fontScale="77500" lnSpcReduction="20000"/>
            </a:bodyPr>
            <a:lstStyle/>
            <a:p>
              <a:r>
                <a:rPr lang="id-ID" sz="1200" b="1" dirty="0">
                  <a:solidFill>
                    <a:schemeClr val="bg1">
                      <a:lumMod val="50000"/>
                    </a:schemeClr>
                  </a:solidFill>
                  <a:latin typeface="微软雅黑" panose="020B0503020204020204" pitchFamily="34" charset="-122"/>
                  <a:ea typeface="微软雅黑" panose="020B0503020204020204" pitchFamily="34" charset="-122"/>
                </a:rPr>
                <a:t>201</a:t>
              </a:r>
              <a:r>
                <a:rPr lang="en-US" sz="1200" b="1" dirty="0">
                  <a:solidFill>
                    <a:schemeClr val="bg1">
                      <a:lumMod val="50000"/>
                    </a:schemeClr>
                  </a:solidFill>
                  <a:latin typeface="微软雅黑" panose="020B0503020204020204" pitchFamily="34" charset="-122"/>
                  <a:ea typeface="微软雅黑" panose="020B0503020204020204" pitchFamily="34" charset="-122"/>
                </a:rPr>
                <a:t>8</a:t>
              </a:r>
              <a:endParaRPr lang="id-ID"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Oval 21"/>
            <p:cNvSpPr/>
            <p:nvPr/>
          </p:nvSpPr>
          <p:spPr>
            <a:xfrm>
              <a:off x="6270952" y="3883295"/>
              <a:ext cx="81000" cy="81000"/>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TextBox 41"/>
            <p:cNvSpPr txBox="1"/>
            <p:nvPr/>
          </p:nvSpPr>
          <p:spPr>
            <a:xfrm>
              <a:off x="5843850" y="2902481"/>
              <a:ext cx="946413" cy="230833"/>
            </a:xfrm>
            <a:prstGeom prst="rect">
              <a:avLst/>
            </a:prstGeom>
            <a:noFill/>
          </p:spPr>
          <p:txBody>
            <a:bodyPr wrap="none">
              <a:normAutofit fontScale="77500" lnSpcReduction="20000"/>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44" name="TextBox 42"/>
            <p:cNvSpPr txBox="1"/>
            <p:nvPr/>
          </p:nvSpPr>
          <p:spPr>
            <a:xfrm>
              <a:off x="5627946" y="3071435"/>
              <a:ext cx="1378216" cy="415499"/>
            </a:xfrm>
            <a:prstGeom prst="rect">
              <a:avLst/>
            </a:prstGeom>
            <a:noFill/>
          </p:spPr>
          <p:txBody>
            <a:bodyPr wrap="square">
              <a:normAutofit fontScale="70000" lnSpcReduction="20000"/>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45" name="Straight Connector 43"/>
            <p:cNvCxnSpPr/>
            <p:nvPr/>
          </p:nvCxnSpPr>
          <p:spPr>
            <a:xfrm flipV="1">
              <a:off x="6317053" y="3549508"/>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6" name="Straight Connector 44"/>
            <p:cNvCxnSpPr/>
            <p:nvPr/>
          </p:nvCxnSpPr>
          <p:spPr>
            <a:xfrm flipV="1">
              <a:off x="6317053" y="2616731"/>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51" name="Group 49"/>
            <p:cNvGrpSpPr/>
            <p:nvPr/>
          </p:nvGrpSpPr>
          <p:grpSpPr>
            <a:xfrm>
              <a:off x="6118761" y="2177908"/>
              <a:ext cx="405000" cy="405000"/>
              <a:chOff x="8158349" y="3271275"/>
              <a:chExt cx="540000" cy="540000"/>
            </a:xfrm>
          </p:grpSpPr>
          <p:sp>
            <p:nvSpPr>
              <p:cNvPr id="55" name="Oval 53"/>
              <p:cNvSpPr/>
              <p:nvPr/>
            </p:nvSpPr>
            <p:spPr>
              <a:xfrm>
                <a:off x="8158349" y="3271275"/>
                <a:ext cx="540000" cy="54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6" name="Group 54"/>
              <p:cNvGrpSpPr/>
              <p:nvPr/>
            </p:nvGrpSpPr>
            <p:grpSpPr>
              <a:xfrm>
                <a:off x="8252383" y="3379975"/>
                <a:ext cx="351933" cy="322606"/>
                <a:chOff x="7816850" y="1350963"/>
                <a:chExt cx="895350" cy="820737"/>
              </a:xfrm>
              <a:solidFill>
                <a:schemeClr val="bg1"/>
              </a:solidFill>
            </p:grpSpPr>
            <p:sp>
              <p:nvSpPr>
                <p:cNvPr id="57" name="Freeform: Shape 55"/>
                <p:cNvSpPr>
                  <a:spLocks/>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Freeform: Shape 56"/>
                <p:cNvSpPr>
                  <a:spLocks/>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grpSp>
      <p:grpSp>
        <p:nvGrpSpPr>
          <p:cNvPr id="85" name="组合 84"/>
          <p:cNvGrpSpPr/>
          <p:nvPr/>
        </p:nvGrpSpPr>
        <p:grpSpPr>
          <a:xfrm>
            <a:off x="6813049" y="1243629"/>
            <a:ext cx="1378216" cy="2961969"/>
            <a:chOff x="6813049" y="1243629"/>
            <a:chExt cx="1378216" cy="2961969"/>
          </a:xfrm>
        </p:grpSpPr>
        <p:sp>
          <p:nvSpPr>
            <p:cNvPr id="13" name="TextBox 11"/>
            <p:cNvSpPr txBox="1"/>
            <p:nvPr/>
          </p:nvSpPr>
          <p:spPr>
            <a:xfrm>
              <a:off x="7312188" y="3997849"/>
              <a:ext cx="393377" cy="207749"/>
            </a:xfrm>
            <a:prstGeom prst="rect">
              <a:avLst/>
            </a:prstGeom>
            <a:noFill/>
          </p:spPr>
          <p:txBody>
            <a:bodyPr wrap="none">
              <a:normAutofit fontScale="77500" lnSpcReduction="20000"/>
            </a:bodyPr>
            <a:lstStyle/>
            <a:p>
              <a:r>
                <a:rPr lang="id-ID" sz="1200" b="1" dirty="0">
                  <a:solidFill>
                    <a:schemeClr val="bg1">
                      <a:lumMod val="50000"/>
                    </a:schemeClr>
                  </a:solidFill>
                  <a:latin typeface="微软雅黑" panose="020B0503020204020204" pitchFamily="34" charset="-122"/>
                  <a:ea typeface="微软雅黑" panose="020B0503020204020204" pitchFamily="34" charset="-122"/>
                </a:rPr>
                <a:t>201</a:t>
              </a:r>
              <a:r>
                <a:rPr lang="en-US" sz="1200" b="1" dirty="0">
                  <a:solidFill>
                    <a:schemeClr val="bg1">
                      <a:lumMod val="50000"/>
                    </a:schemeClr>
                  </a:solidFill>
                  <a:latin typeface="微软雅黑" panose="020B0503020204020204" pitchFamily="34" charset="-122"/>
                  <a:ea typeface="微软雅黑" panose="020B0503020204020204" pitchFamily="34" charset="-122"/>
                </a:rPr>
                <a:t>9</a:t>
              </a:r>
              <a:endParaRPr lang="id-ID"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Oval 22"/>
            <p:cNvSpPr/>
            <p:nvPr/>
          </p:nvSpPr>
          <p:spPr>
            <a:xfrm rot="10800000">
              <a:off x="7462966" y="3883295"/>
              <a:ext cx="81000" cy="81000"/>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Box 45"/>
            <p:cNvSpPr txBox="1"/>
            <p:nvPr/>
          </p:nvSpPr>
          <p:spPr>
            <a:xfrm>
              <a:off x="7028954" y="1945529"/>
              <a:ext cx="946414" cy="230833"/>
            </a:xfrm>
            <a:prstGeom prst="rect">
              <a:avLst/>
            </a:prstGeom>
            <a:noFill/>
          </p:spPr>
          <p:txBody>
            <a:bodyPr wrap="none">
              <a:normAutofit fontScale="77500" lnSpcReduction="20000"/>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48" name="TextBox 46"/>
            <p:cNvSpPr txBox="1"/>
            <p:nvPr/>
          </p:nvSpPr>
          <p:spPr>
            <a:xfrm>
              <a:off x="6813049" y="2114483"/>
              <a:ext cx="1378216" cy="415499"/>
            </a:xfrm>
            <a:prstGeom prst="rect">
              <a:avLst/>
            </a:prstGeom>
            <a:noFill/>
          </p:spPr>
          <p:txBody>
            <a:bodyPr wrap="square">
              <a:normAutofit fontScale="70000" lnSpcReduction="20000"/>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cxnSp>
          <p:nvCxnSpPr>
            <p:cNvPr id="49" name="Straight Connector 47"/>
            <p:cNvCxnSpPr/>
            <p:nvPr/>
          </p:nvCxnSpPr>
          <p:spPr>
            <a:xfrm flipV="1">
              <a:off x="7502157" y="2592556"/>
              <a:ext cx="0" cy="1242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Straight Connector 48"/>
            <p:cNvCxnSpPr/>
            <p:nvPr/>
          </p:nvCxnSpPr>
          <p:spPr>
            <a:xfrm flipV="1">
              <a:off x="7502157" y="1652635"/>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52" name="Group 50"/>
            <p:cNvGrpSpPr/>
            <p:nvPr/>
          </p:nvGrpSpPr>
          <p:grpSpPr>
            <a:xfrm>
              <a:off x="7299657" y="1243629"/>
              <a:ext cx="405000" cy="405000"/>
              <a:chOff x="9732876" y="1985814"/>
              <a:chExt cx="540000" cy="540000"/>
            </a:xfrm>
          </p:grpSpPr>
          <p:sp>
            <p:nvSpPr>
              <p:cNvPr id="53" name="Oval 51"/>
              <p:cNvSpPr/>
              <p:nvPr/>
            </p:nvSpPr>
            <p:spPr>
              <a:xfrm>
                <a:off x="9732876" y="1985814"/>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Freeform: Shape 52"/>
              <p:cNvSpPr>
                <a:spLocks/>
              </p:cNvSpPr>
              <p:nvPr/>
            </p:nvSpPr>
            <p:spPr bwMode="auto">
              <a:xfrm>
                <a:off x="9842613" y="2095551"/>
                <a:ext cx="320527" cy="320527"/>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696558418"/>
      </p:ext>
    </p:extLst>
  </p:cSld>
  <p:clrMapOvr>
    <a:masterClrMapping/>
  </p:clrMapOvr>
  <mc:AlternateContent xmlns:mc="http://schemas.openxmlformats.org/markup-compatibility/2006" xmlns:p14="http://schemas.microsoft.com/office/powerpoint/2010/main">
    <mc:Choice Requires="p14">
      <p:transition spd="slow" p14:dur="175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500"/>
                                        <p:tgtEl>
                                          <p:spTgt spid="7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1000"/>
                                        <p:tgtEl>
                                          <p:spTgt spid="78"/>
                                        </p:tgtEl>
                                      </p:cBhvr>
                                    </p:animEffect>
                                    <p:anim calcmode="lin" valueType="num">
                                      <p:cBhvr>
                                        <p:cTn id="12" dur="1000" fill="hold"/>
                                        <p:tgtEl>
                                          <p:spTgt spid="78"/>
                                        </p:tgtEl>
                                        <p:attrNameLst>
                                          <p:attrName>ppt_x</p:attrName>
                                        </p:attrNameLst>
                                      </p:cBhvr>
                                      <p:tavLst>
                                        <p:tav tm="0">
                                          <p:val>
                                            <p:strVal val="#ppt_x"/>
                                          </p:val>
                                        </p:tav>
                                        <p:tav tm="100000">
                                          <p:val>
                                            <p:strVal val="#ppt_x"/>
                                          </p:val>
                                        </p:tav>
                                      </p:tavLst>
                                    </p:anim>
                                    <p:anim calcmode="lin" valueType="num">
                                      <p:cBhvr>
                                        <p:cTn id="13" dur="1000" fill="hold"/>
                                        <p:tgtEl>
                                          <p:spTgt spid="7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1000"/>
                                        <p:tgtEl>
                                          <p:spTgt spid="80"/>
                                        </p:tgtEl>
                                      </p:cBhvr>
                                    </p:animEffect>
                                    <p:anim calcmode="lin" valueType="num">
                                      <p:cBhvr>
                                        <p:cTn id="18" dur="1000" fill="hold"/>
                                        <p:tgtEl>
                                          <p:spTgt spid="80"/>
                                        </p:tgtEl>
                                        <p:attrNameLst>
                                          <p:attrName>ppt_x</p:attrName>
                                        </p:attrNameLst>
                                      </p:cBhvr>
                                      <p:tavLst>
                                        <p:tav tm="0">
                                          <p:val>
                                            <p:strVal val="#ppt_x"/>
                                          </p:val>
                                        </p:tav>
                                        <p:tav tm="100000">
                                          <p:val>
                                            <p:strVal val="#ppt_x"/>
                                          </p:val>
                                        </p:tav>
                                      </p:tavLst>
                                    </p:anim>
                                    <p:anim calcmode="lin" valueType="num">
                                      <p:cBhvr>
                                        <p:cTn id="19" dur="1000" fill="hold"/>
                                        <p:tgtEl>
                                          <p:spTgt spid="8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1000"/>
                                        <p:tgtEl>
                                          <p:spTgt spid="81"/>
                                        </p:tgtEl>
                                      </p:cBhvr>
                                    </p:animEffect>
                                    <p:anim calcmode="lin" valueType="num">
                                      <p:cBhvr>
                                        <p:cTn id="24" dur="1000" fill="hold"/>
                                        <p:tgtEl>
                                          <p:spTgt spid="81"/>
                                        </p:tgtEl>
                                        <p:attrNameLst>
                                          <p:attrName>ppt_x</p:attrName>
                                        </p:attrNameLst>
                                      </p:cBhvr>
                                      <p:tavLst>
                                        <p:tav tm="0">
                                          <p:val>
                                            <p:strVal val="#ppt_x"/>
                                          </p:val>
                                        </p:tav>
                                        <p:tav tm="100000">
                                          <p:val>
                                            <p:strVal val="#ppt_x"/>
                                          </p:val>
                                        </p:tav>
                                      </p:tavLst>
                                    </p:anim>
                                    <p:anim calcmode="lin" valueType="num">
                                      <p:cBhvr>
                                        <p:cTn id="25" dur="1000" fill="hold"/>
                                        <p:tgtEl>
                                          <p:spTgt spid="81"/>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fade">
                                      <p:cBhvr>
                                        <p:cTn id="29" dur="1000"/>
                                        <p:tgtEl>
                                          <p:spTgt spid="83"/>
                                        </p:tgtEl>
                                      </p:cBhvr>
                                    </p:animEffect>
                                    <p:anim calcmode="lin" valueType="num">
                                      <p:cBhvr>
                                        <p:cTn id="30" dur="1000" fill="hold"/>
                                        <p:tgtEl>
                                          <p:spTgt spid="83"/>
                                        </p:tgtEl>
                                        <p:attrNameLst>
                                          <p:attrName>ppt_x</p:attrName>
                                        </p:attrNameLst>
                                      </p:cBhvr>
                                      <p:tavLst>
                                        <p:tav tm="0">
                                          <p:val>
                                            <p:strVal val="#ppt_x"/>
                                          </p:val>
                                        </p:tav>
                                        <p:tav tm="100000">
                                          <p:val>
                                            <p:strVal val="#ppt_x"/>
                                          </p:val>
                                        </p:tav>
                                      </p:tavLst>
                                    </p:anim>
                                    <p:anim calcmode="lin" valueType="num">
                                      <p:cBhvr>
                                        <p:cTn id="31" dur="1000" fill="hold"/>
                                        <p:tgtEl>
                                          <p:spTgt spid="8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1000"/>
                                        <p:tgtEl>
                                          <p:spTgt spid="84"/>
                                        </p:tgtEl>
                                      </p:cBhvr>
                                    </p:animEffect>
                                    <p:anim calcmode="lin" valueType="num">
                                      <p:cBhvr>
                                        <p:cTn id="36" dur="1000" fill="hold"/>
                                        <p:tgtEl>
                                          <p:spTgt spid="84"/>
                                        </p:tgtEl>
                                        <p:attrNameLst>
                                          <p:attrName>ppt_x</p:attrName>
                                        </p:attrNameLst>
                                      </p:cBhvr>
                                      <p:tavLst>
                                        <p:tav tm="0">
                                          <p:val>
                                            <p:strVal val="#ppt_x"/>
                                          </p:val>
                                        </p:tav>
                                        <p:tav tm="100000">
                                          <p:val>
                                            <p:strVal val="#ppt_x"/>
                                          </p:val>
                                        </p:tav>
                                      </p:tavLst>
                                    </p:anim>
                                    <p:anim calcmode="lin" valueType="num">
                                      <p:cBhvr>
                                        <p:cTn id="37" dur="1000" fill="hold"/>
                                        <p:tgtEl>
                                          <p:spTgt spid="84"/>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1000"/>
                                        <p:tgtEl>
                                          <p:spTgt spid="85"/>
                                        </p:tgtEl>
                                      </p:cBhvr>
                                    </p:animEffect>
                                    <p:anim calcmode="lin" valueType="num">
                                      <p:cBhvr>
                                        <p:cTn id="42" dur="1000" fill="hold"/>
                                        <p:tgtEl>
                                          <p:spTgt spid="85"/>
                                        </p:tgtEl>
                                        <p:attrNameLst>
                                          <p:attrName>ppt_x</p:attrName>
                                        </p:attrNameLst>
                                      </p:cBhvr>
                                      <p:tavLst>
                                        <p:tav tm="0">
                                          <p:val>
                                            <p:strVal val="#ppt_x"/>
                                          </p:val>
                                        </p:tav>
                                        <p:tav tm="100000">
                                          <p:val>
                                            <p:strVal val="#ppt_x"/>
                                          </p:val>
                                        </p:tav>
                                      </p:tavLst>
                                    </p:anim>
                                    <p:anim calcmode="lin" valueType="num">
                                      <p:cBhvr>
                                        <p:cTn id="43"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a:spLocks/>
          </p:cNvSpPr>
          <p:nvPr/>
        </p:nvSpPr>
        <p:spPr>
          <a:xfrm>
            <a:off x="4164289" y="3903425"/>
            <a:ext cx="1241917" cy="233541"/>
          </a:xfrm>
          <a:prstGeom prst="rect">
            <a:avLst/>
          </a:prstGeom>
          <a:ln>
            <a:solidFill>
              <a:schemeClr val="bg1"/>
            </a:solidFill>
          </a:ln>
        </p:spPr>
        <p:txBody>
          <a:bodyPr vert="horz" lIns="68559" tIns="34279" rIns="68559" bIns="34279"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sp>
        <p:nvSpPr>
          <p:cNvPr id="10" name="矩形 9"/>
          <p:cNvSpPr/>
          <p:nvPr/>
        </p:nvSpPr>
        <p:spPr>
          <a:xfrm>
            <a:off x="1297458" y="1605193"/>
            <a:ext cx="2035336" cy="102883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200" dirty="0">
              <a:latin typeface="微软雅黑" pitchFamily="34" charset="-122"/>
              <a:ea typeface="微软雅黑" pitchFamily="34" charset="-122"/>
            </a:endParaRPr>
          </a:p>
        </p:txBody>
      </p:sp>
      <p:sp>
        <p:nvSpPr>
          <p:cNvPr id="11" name="矩形 10"/>
          <p:cNvSpPr/>
          <p:nvPr/>
        </p:nvSpPr>
        <p:spPr>
          <a:xfrm>
            <a:off x="3543359" y="1605193"/>
            <a:ext cx="2035336" cy="102883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200" dirty="0">
              <a:latin typeface="微软雅黑" pitchFamily="34" charset="-122"/>
              <a:ea typeface="微软雅黑" pitchFamily="34" charset="-122"/>
            </a:endParaRPr>
          </a:p>
        </p:txBody>
      </p:sp>
      <p:sp>
        <p:nvSpPr>
          <p:cNvPr id="12" name="矩形 11"/>
          <p:cNvSpPr/>
          <p:nvPr/>
        </p:nvSpPr>
        <p:spPr>
          <a:xfrm>
            <a:off x="5811206" y="1605193"/>
            <a:ext cx="2035336" cy="102883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200" dirty="0">
              <a:latin typeface="微软雅黑" pitchFamily="34" charset="-122"/>
              <a:ea typeface="微软雅黑" pitchFamily="34" charset="-122"/>
            </a:endParaRPr>
          </a:p>
        </p:txBody>
      </p:sp>
      <p:sp>
        <p:nvSpPr>
          <p:cNvPr id="13" name="矩形 12"/>
          <p:cNvSpPr/>
          <p:nvPr/>
        </p:nvSpPr>
        <p:spPr>
          <a:xfrm>
            <a:off x="1297458" y="1329779"/>
            <a:ext cx="2035336" cy="275414"/>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6992" tIns="34279" rIns="26992" bIns="34279" rtlCol="0" anchor="ctr"/>
          <a:lstStyle/>
          <a:p>
            <a:pPr algn="ctr"/>
            <a:r>
              <a:rPr lang="zh-CN" altLang="en-US" sz="1200" dirty="0">
                <a:latin typeface="微软雅黑" pitchFamily="34" charset="-122"/>
                <a:ea typeface="微软雅黑" pitchFamily="34" charset="-122"/>
              </a:rPr>
              <a:t>添加标题内容</a:t>
            </a:r>
          </a:p>
        </p:txBody>
      </p:sp>
      <p:sp>
        <p:nvSpPr>
          <p:cNvPr id="14" name="矩形 13"/>
          <p:cNvSpPr/>
          <p:nvPr/>
        </p:nvSpPr>
        <p:spPr>
          <a:xfrm>
            <a:off x="3543358" y="1329779"/>
            <a:ext cx="2035336" cy="275414"/>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6992" tIns="34279" rIns="26992" bIns="34279" rtlCol="0" anchor="ctr"/>
          <a:lstStyle/>
          <a:p>
            <a:pPr algn="ctr"/>
            <a:r>
              <a:rPr lang="zh-CN" altLang="en-US" sz="1200" dirty="0">
                <a:latin typeface="微软雅黑" pitchFamily="34" charset="-122"/>
                <a:ea typeface="微软雅黑" pitchFamily="34" charset="-122"/>
              </a:rPr>
              <a:t>添加标题内容</a:t>
            </a:r>
          </a:p>
        </p:txBody>
      </p:sp>
      <p:sp>
        <p:nvSpPr>
          <p:cNvPr id="15" name="矩形 14"/>
          <p:cNvSpPr/>
          <p:nvPr/>
        </p:nvSpPr>
        <p:spPr>
          <a:xfrm>
            <a:off x="5811206" y="1329779"/>
            <a:ext cx="2035336" cy="275414"/>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6992" tIns="34279" rIns="26992" bIns="34279" rtlCol="0" anchor="ctr"/>
          <a:lstStyle/>
          <a:p>
            <a:pPr algn="ctr"/>
            <a:r>
              <a:rPr lang="zh-CN" altLang="en-US" sz="1200" dirty="0">
                <a:latin typeface="微软雅黑" pitchFamily="34" charset="-122"/>
                <a:ea typeface="微软雅黑" pitchFamily="34" charset="-122"/>
              </a:rPr>
              <a:t>添加标题内容</a:t>
            </a:r>
          </a:p>
        </p:txBody>
      </p:sp>
      <p:sp>
        <p:nvSpPr>
          <p:cNvPr id="16" name="TextBox 15"/>
          <p:cNvSpPr txBox="1"/>
          <p:nvPr/>
        </p:nvSpPr>
        <p:spPr>
          <a:xfrm>
            <a:off x="1224226" y="2755990"/>
            <a:ext cx="2108567" cy="609257"/>
          </a:xfrm>
          <a:prstGeom prst="rect">
            <a:avLst/>
          </a:prstGeom>
          <a:noFill/>
        </p:spPr>
        <p:txBody>
          <a:bodyPr wrap="square" lIns="68559" tIns="34279" rIns="68559" bIns="34279" rtlCol="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7" name="TextBox 16"/>
          <p:cNvSpPr txBox="1"/>
          <p:nvPr/>
        </p:nvSpPr>
        <p:spPr>
          <a:xfrm>
            <a:off x="3532776" y="2755989"/>
            <a:ext cx="2045920" cy="609210"/>
          </a:xfrm>
          <a:prstGeom prst="rect">
            <a:avLst/>
          </a:prstGeom>
          <a:noFill/>
        </p:spPr>
        <p:txBody>
          <a:bodyPr wrap="square" lIns="68559" tIns="34279" rIns="68559" bIns="34279" rtlCol="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8" name="TextBox 17"/>
          <p:cNvSpPr txBox="1"/>
          <p:nvPr/>
        </p:nvSpPr>
        <p:spPr>
          <a:xfrm>
            <a:off x="5811206" y="2755989"/>
            <a:ext cx="2035336" cy="609210"/>
          </a:xfrm>
          <a:prstGeom prst="rect">
            <a:avLst/>
          </a:prstGeom>
          <a:noFill/>
        </p:spPr>
        <p:txBody>
          <a:bodyPr wrap="square" lIns="68559" tIns="34279" rIns="68559" bIns="34279" rtlCol="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9" name="Rectangle 5"/>
          <p:cNvSpPr>
            <a:spLocks/>
          </p:cNvSpPr>
          <p:nvPr/>
        </p:nvSpPr>
        <p:spPr bwMode="auto">
          <a:xfrm>
            <a:off x="1297458" y="3705018"/>
            <a:ext cx="6549086" cy="53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      此处添加详细文本描述，建议与标题相关并符合整体语言风格，语言描述尽量简洁生动。尽量将每页幻灯片的字数控制在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a:ea typeface="微软雅黑"/>
                <a:sym typeface="Gill Sans" charset="0"/>
              </a:rPr>
              <a:t>200</a:t>
            </a:r>
            <a:r>
              <a:rPr lang="zh-CN" altLang="en-US" sz="900" dirty="0">
                <a:solidFill>
                  <a:schemeClr val="tx1">
                    <a:lumMod val="50000"/>
                    <a:lumOff val="50000"/>
                  </a:schemeClr>
                </a:solidFill>
                <a:latin typeface="微软雅黑"/>
                <a:ea typeface="微软雅黑"/>
                <a:sym typeface="Gill Sans" charset="0"/>
              </a:rPr>
              <a:t>字以内，据统计每页幻灯片的最好控制在</a:t>
            </a:r>
            <a:r>
              <a:rPr lang="en-US" altLang="zh-CN" sz="900" dirty="0">
                <a:solidFill>
                  <a:schemeClr val="tx1">
                    <a:lumMod val="50000"/>
                    <a:lumOff val="50000"/>
                  </a:schemeClr>
                </a:solidFill>
                <a:latin typeface="微软雅黑"/>
                <a:ea typeface="微软雅黑"/>
                <a:sym typeface="Gill Sans" charset="0"/>
              </a:rPr>
              <a:t>5</a:t>
            </a:r>
            <a:r>
              <a:rPr lang="zh-CN" altLang="en-US" sz="900" dirty="0">
                <a:solidFill>
                  <a:schemeClr val="tx1">
                    <a:lumMod val="50000"/>
                    <a:lumOff val="50000"/>
                  </a:schemeClr>
                </a:solidFill>
                <a:latin typeface="微软雅黑"/>
                <a:ea typeface="微软雅黑"/>
                <a:sym typeface="Gill Sans" charset="0"/>
              </a:rPr>
              <a:t>分钟之内。此处添加详细文本描述，建议与标题相关并符合整体语言风格，语言描述尽量简洁生动。</a:t>
            </a:r>
            <a:endParaRPr lang="en-US" altLang="zh-CN" sz="900" dirty="0">
              <a:solidFill>
                <a:schemeClr val="tx1">
                  <a:lumMod val="50000"/>
                  <a:lumOff val="50000"/>
                </a:schemeClr>
              </a:solidFill>
              <a:latin typeface="微软雅黑"/>
              <a:ea typeface="微软雅黑"/>
              <a:sym typeface="Gill Sans" charset="0"/>
            </a:endParaRPr>
          </a:p>
        </p:txBody>
      </p:sp>
    </p:spTree>
    <p:extLst>
      <p:ext uri="{BB962C8B-B14F-4D97-AF65-F5344CB8AC3E}">
        <p14:creationId xmlns:p14="http://schemas.microsoft.com/office/powerpoint/2010/main" val="2879799911"/>
      </p:ext>
    </p:extLst>
  </p:cSld>
  <p:clrMapOvr>
    <a:masterClrMapping/>
  </p:clrMapOvr>
  <mc:AlternateContent xmlns:mc="http://schemas.openxmlformats.org/markup-compatibility/2006" xmlns:p14="http://schemas.microsoft.com/office/powerpoint/2010/main">
    <mc:Choice Requires="p14">
      <p:transition spd="slow" p14:dur="175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1+#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0-#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0-#ppt_w/2"/>
                                          </p:val>
                                        </p:tav>
                                        <p:tav tm="100000">
                                          <p:val>
                                            <p:strVal val="#ppt_x"/>
                                          </p:val>
                                        </p:tav>
                                      </p:tavLst>
                                    </p:anim>
                                    <p:anim calcmode="lin" valueType="num">
                                      <p:cBhvr additive="base">
                                        <p:cTn id="20" dur="10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ppt_y</p:attrName>
                                        </p:attrNameLst>
                                      </p:cBhvr>
                                      <p:tavLst>
                                        <p:tav tm="0">
                                          <p:val>
                                            <p:strVal val="#ppt_y-#ppt_h*1.125000"/>
                                          </p:val>
                                        </p:tav>
                                        <p:tav tm="100000">
                                          <p:val>
                                            <p:strVal val="#ppt_y"/>
                                          </p:val>
                                        </p:tav>
                                      </p:tavLst>
                                    </p:anim>
                                    <p:animEffect transition="in" filter="wipe(down)">
                                      <p:cBhvr>
                                        <p:cTn id="25" dur="500"/>
                                        <p:tgtEl>
                                          <p:spTgt spid="13"/>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down)">
                                      <p:cBhvr>
                                        <p:cTn id="29" dur="500"/>
                                        <p:tgtEl>
                                          <p:spTgt spid="14"/>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ppt_y</p:attrName>
                                        </p:attrNameLst>
                                      </p:cBhvr>
                                      <p:tavLst>
                                        <p:tav tm="0">
                                          <p:val>
                                            <p:strVal val="#ppt_y-#ppt_h*1.125000"/>
                                          </p:val>
                                        </p:tav>
                                        <p:tav tm="100000">
                                          <p:val>
                                            <p:strVal val="#ppt_y"/>
                                          </p:val>
                                        </p:tav>
                                      </p:tavLst>
                                    </p:anim>
                                    <p:animEffect transition="in" filter="wipe(down)">
                                      <p:cBhvr>
                                        <p:cTn id="33" dur="500"/>
                                        <p:tgtEl>
                                          <p:spTgt spid="15"/>
                                        </p:tgtEl>
                                      </p:cBhvr>
                                    </p:animEffect>
                                  </p:childTnLst>
                                </p:cTn>
                              </p:par>
                            </p:childTnLst>
                          </p:cTn>
                        </p:par>
                        <p:par>
                          <p:cTn id="34" fill="hold">
                            <p:stCondLst>
                              <p:cond delay="2000"/>
                            </p:stCondLst>
                            <p:childTnLst>
                              <p:par>
                                <p:cTn id="35" presetID="14" presetClass="entr" presetSubtype="10"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200"/>
                                        <p:tgtEl>
                                          <p:spTgt spid="16"/>
                                        </p:tgtEl>
                                      </p:cBhvr>
                                    </p:animEffect>
                                  </p:childTnLst>
                                </p:cTn>
                              </p:par>
                              <p:par>
                                <p:cTn id="38" presetID="14" presetClass="entr" presetSubtype="10" fill="hold" grpId="0" nodeType="withEffect">
                                  <p:stCondLst>
                                    <p:cond delay="0"/>
                                  </p:stCondLst>
                                  <p:iterate type="lt">
                                    <p:tmPct val="10000"/>
                                  </p:iterate>
                                  <p:childTnLst>
                                    <p:set>
                                      <p:cBhvr>
                                        <p:cTn id="39" dur="1" fill="hold">
                                          <p:stCondLst>
                                            <p:cond delay="0"/>
                                          </p:stCondLst>
                                        </p:cTn>
                                        <p:tgtEl>
                                          <p:spTgt spid="17"/>
                                        </p:tgtEl>
                                        <p:attrNameLst>
                                          <p:attrName>style.visibility</p:attrName>
                                        </p:attrNameLst>
                                      </p:cBhvr>
                                      <p:to>
                                        <p:strVal val="visible"/>
                                      </p:to>
                                    </p:set>
                                    <p:animEffect transition="in" filter="randombar(horizontal)">
                                      <p:cBhvr>
                                        <p:cTn id="40" dur="200"/>
                                        <p:tgtEl>
                                          <p:spTgt spid="17"/>
                                        </p:tgtEl>
                                      </p:cBhvr>
                                    </p:animEffect>
                                  </p:childTnLst>
                                </p:cTn>
                              </p:par>
                              <p:par>
                                <p:cTn id="41" presetID="14" presetClass="entr" presetSubtype="10" fill="hold" grpId="0" nodeType="withEffect">
                                  <p:stCondLst>
                                    <p:cond delay="0"/>
                                  </p:stCondLst>
                                  <p:iterate type="lt">
                                    <p:tmPct val="10000"/>
                                  </p:iterate>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200"/>
                                        <p:tgtEl>
                                          <p:spTgt spid="18"/>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0" y="141"/>
            <a:ext cx="5739777" cy="3268942"/>
          </a:xfrm>
          <a:custGeom>
            <a:avLst/>
            <a:gdLst>
              <a:gd name="T0" fmla="*/ 2665 w 2665"/>
              <a:gd name="T1" fmla="*/ 0 h 1127"/>
              <a:gd name="T2" fmla="*/ 0 w 2665"/>
              <a:gd name="T3" fmla="*/ 0 h 1127"/>
              <a:gd name="T4" fmla="*/ 652 w 2665"/>
              <a:gd name="T5" fmla="*/ 1127 h 1127"/>
              <a:gd name="T6" fmla="*/ 2665 w 2665"/>
              <a:gd name="T7" fmla="*/ 0 h 1127"/>
              <a:gd name="connsiteX0" fmla="*/ 10000 w 10000"/>
              <a:gd name="connsiteY0" fmla="*/ 0 h 13164"/>
              <a:gd name="connsiteX1" fmla="*/ 0 w 10000"/>
              <a:gd name="connsiteY1" fmla="*/ 0 h 13164"/>
              <a:gd name="connsiteX2" fmla="*/ 16 w 10000"/>
              <a:gd name="connsiteY2" fmla="*/ 13164 h 13164"/>
              <a:gd name="connsiteX3" fmla="*/ 10000 w 10000"/>
              <a:gd name="connsiteY3" fmla="*/ 0 h 13164"/>
            </a:gdLst>
            <a:ahLst/>
            <a:cxnLst>
              <a:cxn ang="0">
                <a:pos x="connsiteX0" y="connsiteY0"/>
              </a:cxn>
              <a:cxn ang="0">
                <a:pos x="connsiteX1" y="connsiteY1"/>
              </a:cxn>
              <a:cxn ang="0">
                <a:pos x="connsiteX2" y="connsiteY2"/>
              </a:cxn>
              <a:cxn ang="0">
                <a:pos x="connsiteX3" y="connsiteY3"/>
              </a:cxn>
            </a:cxnLst>
            <a:rect l="l" t="t" r="r" b="b"/>
            <a:pathLst>
              <a:path w="10000" h="13164">
                <a:moveTo>
                  <a:pt x="10000" y="0"/>
                </a:moveTo>
                <a:lnTo>
                  <a:pt x="0" y="0"/>
                </a:lnTo>
                <a:cubicBezTo>
                  <a:pt x="5" y="4388"/>
                  <a:pt x="11" y="8776"/>
                  <a:pt x="16" y="13164"/>
                </a:cubicBezTo>
                <a:lnTo>
                  <a:pt x="10000" y="0"/>
                </a:lnTo>
                <a:close/>
              </a:path>
            </a:pathLst>
          </a:custGeom>
          <a:solidFill>
            <a:schemeClr val="accent1"/>
          </a:solidFill>
          <a:ln>
            <a:noFill/>
          </a:ln>
          <a:effectLst>
            <a:outerShdw blurRad="63500" algn="ctr" rotWithShape="0">
              <a:prstClr val="black">
                <a:alpha val="40000"/>
              </a:prstClr>
            </a:outerShdw>
          </a:effectLst>
          <a:extLst/>
        </p:spPr>
        <p:txBody>
          <a:bodyPr vert="horz" wrap="square" lIns="68580" tIns="34290" rIns="68580" bIns="34290" numCol="1" anchor="ctr" anchorCtr="0" compatLnSpc="1">
            <a:prstTxWarp prst="textNoShape">
              <a:avLst/>
            </a:prstTxWarp>
          </a:bodyPr>
          <a:lstStyle/>
          <a:p>
            <a:pPr algn="ctr"/>
            <a:endParaRPr lang="zh-CN" altLang="en-US" sz="3600">
              <a:solidFill>
                <a:prstClr val="white"/>
              </a:solidFill>
              <a:latin typeface="迷你简菱心" panose="02010609000101010101" pitchFamily="49" charset="-122"/>
              <a:ea typeface="迷你简菱心" panose="02010609000101010101" pitchFamily="49" charset="-122"/>
            </a:endParaRPr>
          </a:p>
        </p:txBody>
      </p:sp>
      <p:sp>
        <p:nvSpPr>
          <p:cNvPr id="3" name="任意多边形 2"/>
          <p:cNvSpPr>
            <a:spLocks/>
          </p:cNvSpPr>
          <p:nvPr/>
        </p:nvSpPr>
        <p:spPr bwMode="auto">
          <a:xfrm>
            <a:off x="0" y="141"/>
            <a:ext cx="4482545" cy="5143218"/>
          </a:xfrm>
          <a:custGeom>
            <a:avLst/>
            <a:gdLst>
              <a:gd name="connsiteX0" fmla="*/ 0 w 6303578"/>
              <a:gd name="connsiteY0" fmla="*/ 5940123 h 7232650"/>
              <a:gd name="connsiteX1" fmla="*/ 707864 w 6303578"/>
              <a:gd name="connsiteY1" fmla="*/ 7232650 h 7232650"/>
              <a:gd name="connsiteX2" fmla="*/ 0 w 6303578"/>
              <a:gd name="connsiteY2" fmla="*/ 7232650 h 7232650"/>
              <a:gd name="connsiteX3" fmla="*/ 0 w 6303578"/>
              <a:gd name="connsiteY3" fmla="*/ 0 h 7232650"/>
              <a:gd name="connsiteX4" fmla="*/ 2087752 w 6303578"/>
              <a:gd name="connsiteY4" fmla="*/ 0 h 7232650"/>
              <a:gd name="connsiteX5" fmla="*/ 6303578 w 6303578"/>
              <a:gd name="connsiteY5" fmla="*/ 7232650 h 7232650"/>
              <a:gd name="connsiteX6" fmla="*/ 707865 w 6303578"/>
              <a:gd name="connsiteY6" fmla="*/ 7232650 h 7232650"/>
              <a:gd name="connsiteX7" fmla="*/ 0 w 6303578"/>
              <a:gd name="connsiteY7" fmla="*/ 5940123 h 723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578" h="7232650">
                <a:moveTo>
                  <a:pt x="0" y="5940123"/>
                </a:moveTo>
                <a:lnTo>
                  <a:pt x="707864" y="7232650"/>
                </a:lnTo>
                <a:lnTo>
                  <a:pt x="0" y="7232650"/>
                </a:lnTo>
                <a:close/>
                <a:moveTo>
                  <a:pt x="0" y="0"/>
                </a:moveTo>
                <a:lnTo>
                  <a:pt x="2087752" y="0"/>
                </a:lnTo>
                <a:lnTo>
                  <a:pt x="6303578" y="7232650"/>
                </a:lnTo>
                <a:lnTo>
                  <a:pt x="707865" y="7232650"/>
                </a:lnTo>
                <a:lnTo>
                  <a:pt x="0" y="5940123"/>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63500" algn="ctr" rotWithShape="0">
              <a:prstClr val="black">
                <a:alpha val="40000"/>
              </a:prstClr>
            </a:outerShdw>
          </a:effectLst>
          <a:extLst/>
        </p:spPr>
        <p:txBody>
          <a:bodyPr vert="horz" wrap="square" lIns="68580" tIns="34290" rIns="68580" bIns="34290" numCol="1" anchor="ctr" anchorCtr="0" compatLnSpc="1">
            <a:prstTxWarp prst="textNoShape">
              <a:avLst/>
            </a:prstTxWarp>
          </a:bodyPr>
          <a:lstStyle/>
          <a:p>
            <a:pPr algn="ctr"/>
            <a:endParaRPr lang="zh-CN" altLang="en-US" sz="3600" dirty="0">
              <a:solidFill>
                <a:prstClr val="white"/>
              </a:solidFill>
              <a:latin typeface="迷你简菱心" panose="02010609000101010101" pitchFamily="49" charset="-122"/>
              <a:ea typeface="迷你简菱心" panose="02010609000101010101" pitchFamily="49" charset="-122"/>
            </a:endParaRPr>
          </a:p>
        </p:txBody>
      </p:sp>
      <p:sp>
        <p:nvSpPr>
          <p:cNvPr id="7" name="文本框 6"/>
          <p:cNvSpPr txBox="1"/>
          <p:nvPr/>
        </p:nvSpPr>
        <p:spPr>
          <a:xfrm>
            <a:off x="4763853" y="1906193"/>
            <a:ext cx="3743332" cy="784830"/>
          </a:xfrm>
          <a:prstGeom prst="rect">
            <a:avLst/>
          </a:prstGeom>
          <a:noFill/>
        </p:spPr>
        <p:txBody>
          <a:bodyPr wrap="none" rtlCol="0">
            <a:spAutoFit/>
          </a:bodyPr>
          <a:lstStyle/>
          <a:p>
            <a:pPr algn="r"/>
            <a:r>
              <a:rPr lang="zh-CN" altLang="en-US" sz="4500" b="1" dirty="0">
                <a:solidFill>
                  <a:schemeClr val="tx1">
                    <a:lumMod val="65000"/>
                    <a:lumOff val="35000"/>
                  </a:schemeClr>
                </a:solidFill>
                <a:latin typeface="造字工房悦黑演示版常规体" pitchFamily="50" charset="-122"/>
                <a:ea typeface="造字工房悦黑演示版常规体" pitchFamily="50" charset="-122"/>
              </a:rPr>
              <a:t>单击输入标题</a:t>
            </a:r>
          </a:p>
        </p:txBody>
      </p:sp>
      <p:sp>
        <p:nvSpPr>
          <p:cNvPr id="8" name="矩形 7"/>
          <p:cNvSpPr/>
          <p:nvPr/>
        </p:nvSpPr>
        <p:spPr>
          <a:xfrm>
            <a:off x="4937886" y="2691023"/>
            <a:ext cx="3491443" cy="528799"/>
          </a:xfrm>
          <a:prstGeom prst="rect">
            <a:avLst/>
          </a:prstGeom>
        </p:spPr>
        <p:txBody>
          <a:bodyPr wrap="square">
            <a:spAutoFit/>
          </a:bodyPr>
          <a:lstStyle/>
          <a:p>
            <a:pPr fontAlgn="base">
              <a:lnSpc>
                <a:spcPct val="120000"/>
              </a:lnSpc>
              <a:spcBef>
                <a:spcPct val="0"/>
              </a:spcBef>
              <a:spcAft>
                <a:spcPct val="0"/>
              </a:spcAft>
              <a:buFont typeface="Arial" pitchFamily="34" charset="0"/>
              <a:buNone/>
            </a:pPr>
            <a:r>
              <a:rPr lang="en-US" altLang="zh-CN" sz="788" dirty="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788" dirty="0">
                <a:latin typeface="微软雅黑 Light" panose="020B0502040204020203" pitchFamily="34" charset="-122"/>
                <a:ea typeface="微软雅黑 Light" panose="020B0502040204020203" pitchFamily="34" charset="-122"/>
                <a:cs typeface="Arial" pitchFamily="34" charset="0"/>
              </a:rPr>
              <a:t>templates</a:t>
            </a:r>
            <a:r>
              <a:rPr lang="en-US" altLang="zh-CN" sz="788" dirty="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788" dirty="0">
              <a:latin typeface="微软雅黑 Light" panose="020B0502040204020203" pitchFamily="34" charset="-122"/>
              <a:ea typeface="微软雅黑 Light" panose="020B0502040204020203" pitchFamily="34" charset="-122"/>
              <a:cs typeface="Arial" pitchFamily="34" charset="0"/>
            </a:endParaRPr>
          </a:p>
        </p:txBody>
      </p:sp>
      <p:sp>
        <p:nvSpPr>
          <p:cNvPr id="9" name="任意多边形: 形状 6"/>
          <p:cNvSpPr/>
          <p:nvPr/>
        </p:nvSpPr>
        <p:spPr>
          <a:xfrm>
            <a:off x="3581825" y="1981327"/>
            <a:ext cx="1278205" cy="12383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4400" dirty="0">
                <a:solidFill>
                  <a:schemeClr val="bg1"/>
                </a:solidFill>
                <a:latin typeface="造字工房悦黑演示版常规体" pitchFamily="50" charset="-122"/>
                <a:ea typeface="造字工房悦黑演示版常规体" pitchFamily="50" charset="-122"/>
              </a:rPr>
              <a:t>02</a:t>
            </a:r>
            <a:endParaRPr lang="zh-CN" altLang="en-US" sz="4400" dirty="0">
              <a:solidFill>
                <a:schemeClr val="bg1"/>
              </a:solidFill>
              <a:latin typeface="造字工房悦黑演示版常规体" pitchFamily="50" charset="-122"/>
              <a:ea typeface="造字工房悦黑演示版常规体" pitchFamily="50" charset="-122"/>
            </a:endParaRPr>
          </a:p>
        </p:txBody>
      </p:sp>
    </p:spTree>
    <p:extLst>
      <p:ext uri="{BB962C8B-B14F-4D97-AF65-F5344CB8AC3E}">
        <p14:creationId xmlns:p14="http://schemas.microsoft.com/office/powerpoint/2010/main" val="634522055"/>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250"/>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7" grpId="0"/>
      <p:bldP spid="8"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268645" y="3184668"/>
            <a:ext cx="1842997" cy="626833"/>
            <a:chOff x="9029821" y="3139323"/>
            <a:chExt cx="2457329" cy="835777"/>
          </a:xfrm>
        </p:grpSpPr>
        <p:sp>
          <p:nvSpPr>
            <p:cNvPr id="19" name="文本框 10"/>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0" name="矩形 19"/>
            <p:cNvSpPr/>
            <p:nvPr/>
          </p:nvSpPr>
          <p:spPr>
            <a:xfrm>
              <a:off x="9029821" y="3139323"/>
              <a:ext cx="2457329" cy="246221"/>
            </a:xfrm>
            <a:prstGeom prst="rect">
              <a:avLst/>
            </a:prstGeom>
          </p:spPr>
          <p:txBody>
            <a:bodyPr wrap="none" lIns="72000" tIns="0" rIns="72000" bIns="0">
              <a:normAutofit fontScale="92500" lnSpcReduction="20000"/>
            </a:bodyPr>
            <a:lstStyle/>
            <a:p>
              <a:pPr lvl="0" defTabSz="914378">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6" name="组合 5"/>
          <p:cNvGrpSpPr/>
          <p:nvPr/>
        </p:nvGrpSpPr>
        <p:grpSpPr>
          <a:xfrm>
            <a:off x="1032358" y="3184668"/>
            <a:ext cx="1805711" cy="626833"/>
            <a:chOff x="609599" y="3139323"/>
            <a:chExt cx="2407615" cy="835777"/>
          </a:xfrm>
        </p:grpSpPr>
        <p:sp>
          <p:nvSpPr>
            <p:cNvPr id="17" name="文本框 13"/>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8" name="矩形 17"/>
            <p:cNvSpPr/>
            <p:nvPr/>
          </p:nvSpPr>
          <p:spPr>
            <a:xfrm>
              <a:off x="609599" y="3139323"/>
              <a:ext cx="2407615" cy="246221"/>
            </a:xfrm>
            <a:prstGeom prst="rect">
              <a:avLst/>
            </a:prstGeom>
          </p:spPr>
          <p:txBody>
            <a:bodyPr wrap="none" lIns="72000" tIns="0" rIns="72000" bIns="0">
              <a:normAutofit fontScale="92500" lnSpcReduction="20000"/>
            </a:bodyPr>
            <a:lstStyle/>
            <a:p>
              <a:pPr lvl="0" algn="r" defTabSz="914378">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7" name="组合 6"/>
          <p:cNvGrpSpPr/>
          <p:nvPr/>
        </p:nvGrpSpPr>
        <p:grpSpPr>
          <a:xfrm>
            <a:off x="6268645" y="1332000"/>
            <a:ext cx="1842997" cy="626833"/>
            <a:chOff x="9029821" y="3139323"/>
            <a:chExt cx="2457329" cy="835777"/>
          </a:xfrm>
        </p:grpSpPr>
        <p:sp>
          <p:nvSpPr>
            <p:cNvPr id="15" name="文本框 16"/>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6" name="矩形 15"/>
            <p:cNvSpPr/>
            <p:nvPr/>
          </p:nvSpPr>
          <p:spPr>
            <a:xfrm>
              <a:off x="9029821" y="3139323"/>
              <a:ext cx="2457329" cy="246221"/>
            </a:xfrm>
            <a:prstGeom prst="rect">
              <a:avLst/>
            </a:prstGeom>
          </p:spPr>
          <p:txBody>
            <a:bodyPr wrap="none" lIns="72000" tIns="0" rIns="72000" bIns="0">
              <a:normAutofit fontScale="92500" lnSpcReduction="20000"/>
            </a:bodyPr>
            <a:lstStyle/>
            <a:p>
              <a:pPr lvl="0" defTabSz="914378">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8" name="组合 7"/>
          <p:cNvGrpSpPr/>
          <p:nvPr/>
        </p:nvGrpSpPr>
        <p:grpSpPr>
          <a:xfrm>
            <a:off x="1032358" y="1332000"/>
            <a:ext cx="1805711" cy="626833"/>
            <a:chOff x="609599" y="3139323"/>
            <a:chExt cx="2407615" cy="835777"/>
          </a:xfrm>
        </p:grpSpPr>
        <p:sp>
          <p:nvSpPr>
            <p:cNvPr id="13" name="文本框 19"/>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dirty="0">
                  <a:solidFill>
                    <a:schemeClr val="bg1">
                      <a:lumMod val="50000"/>
                    </a:schemeClr>
                  </a:solidFill>
                  <a:latin typeface="微软雅黑" panose="020B0503020204020204" pitchFamily="34" charset="-122"/>
                  <a:ea typeface="微软雅黑" panose="020B0503020204020204" pitchFamily="34" charset="-122"/>
                </a:rPr>
              </a:br>
              <a:r>
                <a:rPr lang="zh-CN" altLang="en-US" sz="10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4" name="矩形 13"/>
            <p:cNvSpPr/>
            <p:nvPr/>
          </p:nvSpPr>
          <p:spPr>
            <a:xfrm>
              <a:off x="609599" y="3139323"/>
              <a:ext cx="2407615" cy="246221"/>
            </a:xfrm>
            <a:prstGeom prst="rect">
              <a:avLst/>
            </a:prstGeom>
          </p:spPr>
          <p:txBody>
            <a:bodyPr wrap="none" lIns="72000" tIns="0" rIns="72000" bIns="0">
              <a:normAutofit fontScale="92500" lnSpcReduction="20000"/>
            </a:bodyPr>
            <a:lstStyle/>
            <a:p>
              <a:pPr lvl="0" algn="r" defTabSz="914378">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28" name="组合 27"/>
          <p:cNvGrpSpPr/>
          <p:nvPr/>
        </p:nvGrpSpPr>
        <p:grpSpPr>
          <a:xfrm>
            <a:off x="3143251" y="1508660"/>
            <a:ext cx="2857500" cy="2126181"/>
            <a:chOff x="3143251" y="1508660"/>
            <a:chExt cx="2857500" cy="2126181"/>
          </a:xfrm>
        </p:grpSpPr>
        <p:grpSp>
          <p:nvGrpSpPr>
            <p:cNvPr id="4" name="组合 3"/>
            <p:cNvGrpSpPr/>
            <p:nvPr/>
          </p:nvGrpSpPr>
          <p:grpSpPr>
            <a:xfrm>
              <a:off x="3143251" y="1508660"/>
              <a:ext cx="2857500" cy="2126181"/>
              <a:chOff x="3668713" y="1581150"/>
              <a:chExt cx="4966870" cy="3695700"/>
            </a:xfrm>
          </p:grpSpPr>
          <p:sp>
            <p:nvSpPr>
              <p:cNvPr id="21" name="任意多边形: 形状 20"/>
              <p:cNvSpPr/>
              <p:nvPr/>
            </p:nvSpPr>
            <p:spPr>
              <a:xfrm>
                <a:off x="6271209" y="1581150"/>
                <a:ext cx="788400" cy="3000374"/>
              </a:xfrm>
              <a:custGeom>
                <a:avLst/>
                <a:gdLst>
                  <a:gd name="connsiteX0" fmla="*/ 0 w 788400"/>
                  <a:gd name="connsiteY0" fmla="*/ 0 h 3000374"/>
                  <a:gd name="connsiteX1" fmla="*/ 62053 w 788400"/>
                  <a:gd name="connsiteY1" fmla="*/ 0 h 3000374"/>
                  <a:gd name="connsiteX2" fmla="*/ 676597 w 788400"/>
                  <a:gd name="connsiteY2" fmla="*/ 0 h 3000374"/>
                  <a:gd name="connsiteX3" fmla="*/ 788400 w 788400"/>
                  <a:gd name="connsiteY3" fmla="*/ 0 h 3000374"/>
                  <a:gd name="connsiteX4" fmla="*/ 788400 w 788400"/>
                  <a:gd name="connsiteY4" fmla="*/ 3000374 h 3000374"/>
                  <a:gd name="connsiteX5" fmla="*/ 0 w 788400"/>
                  <a:gd name="connsiteY5" fmla="*/ 3000374 h 3000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8400" h="3000374">
                    <a:moveTo>
                      <a:pt x="0" y="0"/>
                    </a:moveTo>
                    <a:lnTo>
                      <a:pt x="62053" y="0"/>
                    </a:lnTo>
                    <a:cubicBezTo>
                      <a:pt x="289632" y="0"/>
                      <a:pt x="493668" y="0"/>
                      <a:pt x="676597" y="0"/>
                    </a:cubicBezTo>
                    <a:lnTo>
                      <a:pt x="788400" y="0"/>
                    </a:lnTo>
                    <a:lnTo>
                      <a:pt x="788400" y="3000374"/>
                    </a:lnTo>
                    <a:lnTo>
                      <a:pt x="0" y="3000374"/>
                    </a:lnTo>
                    <a:close/>
                  </a:path>
                </a:pathLst>
              </a:cu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任意多边形: 形状 21"/>
              <p:cNvSpPr/>
              <p:nvPr/>
            </p:nvSpPr>
            <p:spPr>
              <a:xfrm>
                <a:off x="7059196" y="1581150"/>
                <a:ext cx="788400" cy="3000374"/>
              </a:xfrm>
              <a:custGeom>
                <a:avLst/>
                <a:gdLst>
                  <a:gd name="connsiteX0" fmla="*/ 0 w 788400"/>
                  <a:gd name="connsiteY0" fmla="*/ 0 h 3000374"/>
                  <a:gd name="connsiteX1" fmla="*/ 64593 w 788400"/>
                  <a:gd name="connsiteY1" fmla="*/ 0 h 3000374"/>
                  <a:gd name="connsiteX2" fmla="*/ 752380 w 788400"/>
                  <a:gd name="connsiteY2" fmla="*/ 0 h 3000374"/>
                  <a:gd name="connsiteX3" fmla="*/ 788400 w 788400"/>
                  <a:gd name="connsiteY3" fmla="*/ 0 h 3000374"/>
                  <a:gd name="connsiteX4" fmla="*/ 788400 w 788400"/>
                  <a:gd name="connsiteY4" fmla="*/ 2627144 h 3000374"/>
                  <a:gd name="connsiteX5" fmla="*/ 737203 w 788400"/>
                  <a:gd name="connsiteY5" fmla="*/ 2623185 h 3000374"/>
                  <a:gd name="connsiteX6" fmla="*/ 218311 w 788400"/>
                  <a:gd name="connsiteY6" fmla="*/ 2920175 h 3000374"/>
                  <a:gd name="connsiteX7" fmla="*/ 180328 w 788400"/>
                  <a:gd name="connsiteY7" fmla="*/ 3000374 h 3000374"/>
                  <a:gd name="connsiteX8" fmla="*/ 0 w 788400"/>
                  <a:gd name="connsiteY8" fmla="*/ 3000374 h 3000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400" h="3000374">
                    <a:moveTo>
                      <a:pt x="0" y="0"/>
                    </a:moveTo>
                    <a:lnTo>
                      <a:pt x="64593" y="0"/>
                    </a:lnTo>
                    <a:cubicBezTo>
                      <a:pt x="346473" y="0"/>
                      <a:pt x="571977" y="0"/>
                      <a:pt x="752380" y="0"/>
                    </a:cubicBezTo>
                    <a:lnTo>
                      <a:pt x="788400" y="0"/>
                    </a:lnTo>
                    <a:lnTo>
                      <a:pt x="788400" y="2627144"/>
                    </a:lnTo>
                    <a:lnTo>
                      <a:pt x="737203" y="2623185"/>
                    </a:lnTo>
                    <a:cubicBezTo>
                      <a:pt x="512311" y="2623185"/>
                      <a:pt x="320216" y="2741325"/>
                      <a:pt x="218311" y="2920175"/>
                    </a:cubicBezTo>
                    <a:lnTo>
                      <a:pt x="180328" y="3000374"/>
                    </a:lnTo>
                    <a:lnTo>
                      <a:pt x="0" y="3000374"/>
                    </a:lnTo>
                    <a:close/>
                  </a:path>
                </a:pathLst>
              </a:cu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任意多边形: 形状 22"/>
              <p:cNvSpPr/>
              <p:nvPr/>
            </p:nvSpPr>
            <p:spPr>
              <a:xfrm>
                <a:off x="7847183" y="1581150"/>
                <a:ext cx="788400" cy="3000374"/>
              </a:xfrm>
              <a:custGeom>
                <a:avLst/>
                <a:gdLst>
                  <a:gd name="connsiteX0" fmla="*/ 0 w 788400"/>
                  <a:gd name="connsiteY0" fmla="*/ 0 h 3000374"/>
                  <a:gd name="connsiteX1" fmla="*/ 67313 w 788400"/>
                  <a:gd name="connsiteY1" fmla="*/ 0 h 3000374"/>
                  <a:gd name="connsiteX2" fmla="*/ 686006 w 788400"/>
                  <a:gd name="connsiteY2" fmla="*/ 0 h 3000374"/>
                  <a:gd name="connsiteX3" fmla="*/ 779979 w 788400"/>
                  <a:gd name="connsiteY3" fmla="*/ 61481 h 3000374"/>
                  <a:gd name="connsiteX4" fmla="*/ 788400 w 788400"/>
                  <a:gd name="connsiteY4" fmla="*/ 100931 h 3000374"/>
                  <a:gd name="connsiteX5" fmla="*/ 788400 w 788400"/>
                  <a:gd name="connsiteY5" fmla="*/ 2899445 h 3000374"/>
                  <a:gd name="connsiteX6" fmla="*/ 779979 w 788400"/>
                  <a:gd name="connsiteY6" fmla="*/ 2938894 h 3000374"/>
                  <a:gd name="connsiteX7" fmla="*/ 723756 w 788400"/>
                  <a:gd name="connsiteY7" fmla="*/ 2992740 h 3000374"/>
                  <a:gd name="connsiteX8" fmla="*/ 686011 w 788400"/>
                  <a:gd name="connsiteY8" fmla="*/ 3000374 h 3000374"/>
                  <a:gd name="connsiteX9" fmla="*/ 497525 w 788400"/>
                  <a:gd name="connsiteY9" fmla="*/ 3000374 h 3000374"/>
                  <a:gd name="connsiteX10" fmla="*/ 459558 w 788400"/>
                  <a:gd name="connsiteY10" fmla="*/ 2920175 h 3000374"/>
                  <a:gd name="connsiteX11" fmla="*/ 40596 w 788400"/>
                  <a:gd name="connsiteY11" fmla="*/ 2630251 h 3000374"/>
                  <a:gd name="connsiteX12" fmla="*/ 0 w 788400"/>
                  <a:gd name="connsiteY12" fmla="*/ 2627112 h 3000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8400" h="3000374">
                    <a:moveTo>
                      <a:pt x="0" y="0"/>
                    </a:moveTo>
                    <a:lnTo>
                      <a:pt x="67313" y="0"/>
                    </a:lnTo>
                    <a:cubicBezTo>
                      <a:pt x="686006" y="0"/>
                      <a:pt x="686006" y="0"/>
                      <a:pt x="686006" y="0"/>
                    </a:cubicBezTo>
                    <a:cubicBezTo>
                      <a:pt x="724559" y="0"/>
                      <a:pt x="763112" y="24110"/>
                      <a:pt x="779979" y="61481"/>
                    </a:cubicBezTo>
                    <a:lnTo>
                      <a:pt x="788400" y="100931"/>
                    </a:lnTo>
                    <a:lnTo>
                      <a:pt x="788400" y="2899445"/>
                    </a:lnTo>
                    <a:lnTo>
                      <a:pt x="779979" y="2938894"/>
                    </a:lnTo>
                    <a:cubicBezTo>
                      <a:pt x="768734" y="2963808"/>
                      <a:pt x="747851" y="2982828"/>
                      <a:pt x="723756" y="2992740"/>
                    </a:cubicBezTo>
                    <a:lnTo>
                      <a:pt x="686011" y="3000374"/>
                    </a:lnTo>
                    <a:lnTo>
                      <a:pt x="497525" y="3000374"/>
                    </a:lnTo>
                    <a:lnTo>
                      <a:pt x="459558" y="2920175"/>
                    </a:lnTo>
                    <a:cubicBezTo>
                      <a:pt x="372312" y="2766875"/>
                      <a:pt x="219405" y="2658178"/>
                      <a:pt x="40596" y="2630251"/>
                    </a:cubicBezTo>
                    <a:lnTo>
                      <a:pt x="0" y="2627112"/>
                    </a:lnTo>
                    <a:close/>
                  </a:path>
                </a:pathLst>
              </a:cu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任意多边形: 形状 23"/>
              <p:cNvSpPr>
                <a:spLocks/>
              </p:cNvSpPr>
              <p:nvPr/>
            </p:nvSpPr>
            <p:spPr bwMode="auto">
              <a:xfrm>
                <a:off x="4038601" y="4324350"/>
                <a:ext cx="950913" cy="952500"/>
              </a:xfrm>
              <a:custGeom>
                <a:avLst/>
                <a:gdLst>
                  <a:gd name="T0" fmla="*/ 0 w 111"/>
                  <a:gd name="T1" fmla="*/ 55 h 111"/>
                  <a:gd name="T2" fmla="*/ 56 w 111"/>
                  <a:gd name="T3" fmla="*/ 111 h 111"/>
                  <a:gd name="T4" fmla="*/ 111 w 111"/>
                  <a:gd name="T5" fmla="*/ 55 h 111"/>
                  <a:gd name="T6" fmla="*/ 56 w 111"/>
                  <a:gd name="T7" fmla="*/ 0 h 111"/>
                  <a:gd name="T8" fmla="*/ 0 w 111"/>
                  <a:gd name="T9" fmla="*/ 55 h 111"/>
                  <a:gd name="T10" fmla="*/ 27 w 111"/>
                  <a:gd name="T11" fmla="*/ 55 h 111"/>
                  <a:gd name="T12" fmla="*/ 56 w 111"/>
                  <a:gd name="T13" fmla="*/ 27 h 111"/>
                  <a:gd name="T14" fmla="*/ 84 w 111"/>
                  <a:gd name="T15" fmla="*/ 55 h 111"/>
                  <a:gd name="T16" fmla="*/ 56 w 111"/>
                  <a:gd name="T17" fmla="*/ 84 h 111"/>
                  <a:gd name="T18" fmla="*/ 27 w 111"/>
                  <a:gd name="T19" fmla="*/ 5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0" y="55"/>
                    </a:moveTo>
                    <a:cubicBezTo>
                      <a:pt x="0" y="86"/>
                      <a:pt x="25" y="111"/>
                      <a:pt x="56" y="111"/>
                    </a:cubicBezTo>
                    <a:cubicBezTo>
                      <a:pt x="86" y="111"/>
                      <a:pt x="111" y="86"/>
                      <a:pt x="111" y="55"/>
                    </a:cubicBezTo>
                    <a:cubicBezTo>
                      <a:pt x="111" y="25"/>
                      <a:pt x="86" y="0"/>
                      <a:pt x="56" y="0"/>
                    </a:cubicBezTo>
                    <a:cubicBezTo>
                      <a:pt x="25" y="0"/>
                      <a:pt x="0" y="25"/>
                      <a:pt x="0" y="55"/>
                    </a:cubicBezTo>
                    <a:close/>
                    <a:moveTo>
                      <a:pt x="27" y="55"/>
                    </a:moveTo>
                    <a:cubicBezTo>
                      <a:pt x="27" y="40"/>
                      <a:pt x="40" y="27"/>
                      <a:pt x="56" y="27"/>
                    </a:cubicBezTo>
                    <a:cubicBezTo>
                      <a:pt x="71" y="27"/>
                      <a:pt x="84" y="40"/>
                      <a:pt x="84" y="55"/>
                    </a:cubicBezTo>
                    <a:cubicBezTo>
                      <a:pt x="84" y="71"/>
                      <a:pt x="71" y="84"/>
                      <a:pt x="56" y="84"/>
                    </a:cubicBezTo>
                    <a:cubicBezTo>
                      <a:pt x="40" y="84"/>
                      <a:pt x="27" y="71"/>
                      <a:pt x="27" y="55"/>
                    </a:cubicBezTo>
                    <a:close/>
                  </a:path>
                </a:pathLst>
              </a:custGeom>
              <a:solidFill>
                <a:schemeClr val="bg1">
                  <a:lumMod val="65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任意多边形: 形状 24"/>
              <p:cNvSpPr>
                <a:spLocks/>
              </p:cNvSpPr>
              <p:nvPr/>
            </p:nvSpPr>
            <p:spPr bwMode="auto">
              <a:xfrm>
                <a:off x="7316788" y="4324350"/>
                <a:ext cx="950913" cy="952500"/>
              </a:xfrm>
              <a:custGeom>
                <a:avLst/>
                <a:gdLst>
                  <a:gd name="T0" fmla="*/ 0 w 111"/>
                  <a:gd name="T1" fmla="*/ 55 h 111"/>
                  <a:gd name="T2" fmla="*/ 56 w 111"/>
                  <a:gd name="T3" fmla="*/ 111 h 111"/>
                  <a:gd name="T4" fmla="*/ 111 w 111"/>
                  <a:gd name="T5" fmla="*/ 55 h 111"/>
                  <a:gd name="T6" fmla="*/ 56 w 111"/>
                  <a:gd name="T7" fmla="*/ 0 h 111"/>
                  <a:gd name="T8" fmla="*/ 0 w 111"/>
                  <a:gd name="T9" fmla="*/ 55 h 111"/>
                  <a:gd name="T10" fmla="*/ 27 w 111"/>
                  <a:gd name="T11" fmla="*/ 55 h 111"/>
                  <a:gd name="T12" fmla="*/ 56 w 111"/>
                  <a:gd name="T13" fmla="*/ 27 h 111"/>
                  <a:gd name="T14" fmla="*/ 84 w 111"/>
                  <a:gd name="T15" fmla="*/ 55 h 111"/>
                  <a:gd name="T16" fmla="*/ 56 w 111"/>
                  <a:gd name="T17" fmla="*/ 84 h 111"/>
                  <a:gd name="T18" fmla="*/ 27 w 111"/>
                  <a:gd name="T19" fmla="*/ 5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0" y="55"/>
                    </a:moveTo>
                    <a:cubicBezTo>
                      <a:pt x="0" y="86"/>
                      <a:pt x="25" y="111"/>
                      <a:pt x="56" y="111"/>
                    </a:cubicBezTo>
                    <a:cubicBezTo>
                      <a:pt x="86" y="111"/>
                      <a:pt x="111" y="86"/>
                      <a:pt x="111" y="55"/>
                    </a:cubicBezTo>
                    <a:cubicBezTo>
                      <a:pt x="111" y="25"/>
                      <a:pt x="86" y="0"/>
                      <a:pt x="56" y="0"/>
                    </a:cubicBezTo>
                    <a:cubicBezTo>
                      <a:pt x="25" y="0"/>
                      <a:pt x="0" y="25"/>
                      <a:pt x="0" y="55"/>
                    </a:cubicBezTo>
                    <a:close/>
                    <a:moveTo>
                      <a:pt x="27" y="55"/>
                    </a:moveTo>
                    <a:cubicBezTo>
                      <a:pt x="27" y="40"/>
                      <a:pt x="40" y="27"/>
                      <a:pt x="56" y="27"/>
                    </a:cubicBezTo>
                    <a:cubicBezTo>
                      <a:pt x="71" y="27"/>
                      <a:pt x="84" y="40"/>
                      <a:pt x="84" y="55"/>
                    </a:cubicBezTo>
                    <a:cubicBezTo>
                      <a:pt x="84" y="71"/>
                      <a:pt x="71" y="84"/>
                      <a:pt x="56" y="84"/>
                    </a:cubicBezTo>
                    <a:cubicBezTo>
                      <a:pt x="40" y="84"/>
                      <a:pt x="27" y="71"/>
                      <a:pt x="27" y="55"/>
                    </a:cubicBezTo>
                    <a:close/>
                  </a:path>
                </a:pathLst>
              </a:custGeom>
              <a:solidFill>
                <a:schemeClr val="bg1">
                  <a:lumMod val="65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任意多边形: 形状 25"/>
              <p:cNvSpPr>
                <a:spLocks/>
              </p:cNvSpPr>
              <p:nvPr/>
            </p:nvSpPr>
            <p:spPr bwMode="auto">
              <a:xfrm>
                <a:off x="3668713" y="1855788"/>
                <a:ext cx="1671638" cy="2725738"/>
              </a:xfrm>
              <a:custGeom>
                <a:avLst/>
                <a:gdLst>
                  <a:gd name="T0" fmla="*/ 2 w 195"/>
                  <a:gd name="T1" fmla="*/ 291 h 318"/>
                  <a:gd name="T2" fmla="*/ 29 w 195"/>
                  <a:gd name="T3" fmla="*/ 318 h 318"/>
                  <a:gd name="T4" fmla="*/ 34 w 195"/>
                  <a:gd name="T5" fmla="*/ 318 h 318"/>
                  <a:gd name="T6" fmla="*/ 37 w 195"/>
                  <a:gd name="T7" fmla="*/ 311 h 318"/>
                  <a:gd name="T8" fmla="*/ 99 w 195"/>
                  <a:gd name="T9" fmla="*/ 274 h 318"/>
                  <a:gd name="T10" fmla="*/ 163 w 195"/>
                  <a:gd name="T11" fmla="*/ 318 h 318"/>
                  <a:gd name="T12" fmla="*/ 165 w 195"/>
                  <a:gd name="T13" fmla="*/ 318 h 318"/>
                  <a:gd name="T14" fmla="*/ 167 w 195"/>
                  <a:gd name="T15" fmla="*/ 318 h 318"/>
                  <a:gd name="T16" fmla="*/ 168 w 195"/>
                  <a:gd name="T17" fmla="*/ 318 h 318"/>
                  <a:gd name="T18" fmla="*/ 195 w 195"/>
                  <a:gd name="T19" fmla="*/ 318 h 318"/>
                  <a:gd name="T20" fmla="*/ 195 w 195"/>
                  <a:gd name="T21" fmla="*/ 266 h 318"/>
                  <a:gd name="T22" fmla="*/ 195 w 195"/>
                  <a:gd name="T23" fmla="*/ 139 h 318"/>
                  <a:gd name="T24" fmla="*/ 195 w 195"/>
                  <a:gd name="T25" fmla="*/ 27 h 318"/>
                  <a:gd name="T26" fmla="*/ 168 w 195"/>
                  <a:gd name="T27" fmla="*/ 0 h 318"/>
                  <a:gd name="T28" fmla="*/ 62 w 195"/>
                  <a:gd name="T29" fmla="*/ 0 h 318"/>
                  <a:gd name="T30" fmla="*/ 35 w 195"/>
                  <a:gd name="T31" fmla="*/ 27 h 318"/>
                  <a:gd name="T32" fmla="*/ 2 w 195"/>
                  <a:gd name="T33" fmla="*/ 168 h 318"/>
                  <a:gd name="T34" fmla="*/ 2 w 195"/>
                  <a:gd name="T35" fmla="*/ 291 h 318"/>
                  <a:gd name="T36" fmla="*/ 38 w 195"/>
                  <a:gd name="T37" fmla="*/ 131 h 318"/>
                  <a:gd name="T38" fmla="*/ 58 w 195"/>
                  <a:gd name="T39" fmla="*/ 42 h 318"/>
                  <a:gd name="T40" fmla="*/ 75 w 195"/>
                  <a:gd name="T41" fmla="*/ 25 h 318"/>
                  <a:gd name="T42" fmla="*/ 142 w 195"/>
                  <a:gd name="T43" fmla="*/ 25 h 318"/>
                  <a:gd name="T44" fmla="*/ 159 w 195"/>
                  <a:gd name="T45" fmla="*/ 42 h 318"/>
                  <a:gd name="T46" fmla="*/ 159 w 195"/>
                  <a:gd name="T47" fmla="*/ 142 h 318"/>
                  <a:gd name="T48" fmla="*/ 142 w 195"/>
                  <a:gd name="T49" fmla="*/ 159 h 318"/>
                  <a:gd name="T50" fmla="*/ 55 w 195"/>
                  <a:gd name="T51" fmla="*/ 159 h 318"/>
                  <a:gd name="T52" fmla="*/ 38 w 195"/>
                  <a:gd name="T53" fmla="*/ 142 h 318"/>
                  <a:gd name="T54" fmla="*/ 38 w 195"/>
                  <a:gd name="T55" fmla="*/ 131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5" h="318">
                    <a:moveTo>
                      <a:pt x="2" y="291"/>
                    </a:moveTo>
                    <a:cubicBezTo>
                      <a:pt x="2" y="306"/>
                      <a:pt x="14" y="318"/>
                      <a:pt x="29" y="318"/>
                    </a:cubicBezTo>
                    <a:cubicBezTo>
                      <a:pt x="34" y="318"/>
                      <a:pt x="34" y="318"/>
                      <a:pt x="34" y="318"/>
                    </a:cubicBezTo>
                    <a:cubicBezTo>
                      <a:pt x="35" y="315"/>
                      <a:pt x="36" y="313"/>
                      <a:pt x="37" y="311"/>
                    </a:cubicBezTo>
                    <a:cubicBezTo>
                      <a:pt x="49" y="289"/>
                      <a:pt x="72" y="274"/>
                      <a:pt x="99" y="274"/>
                    </a:cubicBezTo>
                    <a:cubicBezTo>
                      <a:pt x="128" y="274"/>
                      <a:pt x="153" y="292"/>
                      <a:pt x="163" y="318"/>
                    </a:cubicBezTo>
                    <a:cubicBezTo>
                      <a:pt x="165" y="318"/>
                      <a:pt x="165" y="318"/>
                      <a:pt x="165" y="318"/>
                    </a:cubicBezTo>
                    <a:cubicBezTo>
                      <a:pt x="167" y="318"/>
                      <a:pt x="167" y="318"/>
                      <a:pt x="167" y="318"/>
                    </a:cubicBezTo>
                    <a:cubicBezTo>
                      <a:pt x="168" y="318"/>
                      <a:pt x="168" y="318"/>
                      <a:pt x="168" y="318"/>
                    </a:cubicBezTo>
                    <a:cubicBezTo>
                      <a:pt x="195" y="318"/>
                      <a:pt x="195" y="318"/>
                      <a:pt x="195" y="318"/>
                    </a:cubicBezTo>
                    <a:cubicBezTo>
                      <a:pt x="195" y="266"/>
                      <a:pt x="195" y="266"/>
                      <a:pt x="195" y="266"/>
                    </a:cubicBezTo>
                    <a:cubicBezTo>
                      <a:pt x="195" y="139"/>
                      <a:pt x="195" y="139"/>
                      <a:pt x="195" y="139"/>
                    </a:cubicBezTo>
                    <a:cubicBezTo>
                      <a:pt x="195" y="27"/>
                      <a:pt x="195" y="27"/>
                      <a:pt x="195" y="27"/>
                    </a:cubicBezTo>
                    <a:cubicBezTo>
                      <a:pt x="195" y="12"/>
                      <a:pt x="183" y="0"/>
                      <a:pt x="168" y="0"/>
                    </a:cubicBezTo>
                    <a:cubicBezTo>
                      <a:pt x="62" y="0"/>
                      <a:pt x="62" y="0"/>
                      <a:pt x="62" y="0"/>
                    </a:cubicBezTo>
                    <a:cubicBezTo>
                      <a:pt x="47" y="0"/>
                      <a:pt x="39" y="12"/>
                      <a:pt x="35" y="27"/>
                    </a:cubicBezTo>
                    <a:cubicBezTo>
                      <a:pt x="35" y="27"/>
                      <a:pt x="6" y="132"/>
                      <a:pt x="2" y="168"/>
                    </a:cubicBezTo>
                    <a:cubicBezTo>
                      <a:pt x="0" y="181"/>
                      <a:pt x="2" y="291"/>
                      <a:pt x="2" y="291"/>
                    </a:cubicBezTo>
                    <a:close/>
                    <a:moveTo>
                      <a:pt x="38" y="131"/>
                    </a:moveTo>
                    <a:cubicBezTo>
                      <a:pt x="40" y="109"/>
                      <a:pt x="58" y="42"/>
                      <a:pt x="58" y="42"/>
                    </a:cubicBezTo>
                    <a:cubicBezTo>
                      <a:pt x="61" y="33"/>
                      <a:pt x="66" y="25"/>
                      <a:pt x="75" y="25"/>
                    </a:cubicBezTo>
                    <a:cubicBezTo>
                      <a:pt x="142" y="25"/>
                      <a:pt x="142" y="25"/>
                      <a:pt x="142" y="25"/>
                    </a:cubicBezTo>
                    <a:cubicBezTo>
                      <a:pt x="151" y="25"/>
                      <a:pt x="159" y="33"/>
                      <a:pt x="159" y="42"/>
                    </a:cubicBezTo>
                    <a:cubicBezTo>
                      <a:pt x="159" y="142"/>
                      <a:pt x="159" y="142"/>
                      <a:pt x="159" y="142"/>
                    </a:cubicBezTo>
                    <a:cubicBezTo>
                      <a:pt x="159" y="151"/>
                      <a:pt x="151" y="159"/>
                      <a:pt x="142" y="159"/>
                    </a:cubicBezTo>
                    <a:cubicBezTo>
                      <a:pt x="55" y="159"/>
                      <a:pt x="55" y="159"/>
                      <a:pt x="55" y="159"/>
                    </a:cubicBezTo>
                    <a:cubicBezTo>
                      <a:pt x="45" y="159"/>
                      <a:pt x="38" y="151"/>
                      <a:pt x="38" y="142"/>
                    </a:cubicBezTo>
                    <a:cubicBezTo>
                      <a:pt x="38" y="142"/>
                      <a:pt x="37" y="140"/>
                      <a:pt x="38" y="131"/>
                    </a:cubicBezTo>
                    <a:close/>
                  </a:path>
                </a:pathLst>
              </a:custGeom>
              <a:solidFill>
                <a:schemeClr val="bg1">
                  <a:lumMod val="85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任意多边形: 形状 26"/>
              <p:cNvSpPr>
                <a:spLocks/>
              </p:cNvSpPr>
              <p:nvPr/>
            </p:nvSpPr>
            <p:spPr bwMode="auto">
              <a:xfrm>
                <a:off x="5483222" y="1581150"/>
                <a:ext cx="788400" cy="3000374"/>
              </a:xfrm>
              <a:custGeom>
                <a:avLst/>
                <a:gdLst>
                  <a:gd name="connsiteX0" fmla="*/ 94241 w 788400"/>
                  <a:gd name="connsiteY0" fmla="*/ 0 h 3000374"/>
                  <a:gd name="connsiteX1" fmla="*/ 614524 w 788400"/>
                  <a:gd name="connsiteY1" fmla="*/ 0 h 3000374"/>
                  <a:gd name="connsiteX2" fmla="*/ 788400 w 788400"/>
                  <a:gd name="connsiteY2" fmla="*/ 0 h 3000374"/>
                  <a:gd name="connsiteX3" fmla="*/ 788400 w 788400"/>
                  <a:gd name="connsiteY3" fmla="*/ 3000374 h 3000374"/>
                  <a:gd name="connsiteX4" fmla="*/ 94236 w 788400"/>
                  <a:gd name="connsiteY4" fmla="*/ 3000374 h 3000374"/>
                  <a:gd name="connsiteX5" fmla="*/ 57830 w 788400"/>
                  <a:gd name="connsiteY5" fmla="*/ 2992740 h 3000374"/>
                  <a:gd name="connsiteX6" fmla="*/ 0 w 788400"/>
                  <a:gd name="connsiteY6" fmla="*/ 2897505 h 3000374"/>
                  <a:gd name="connsiteX7" fmla="*/ 0 w 788400"/>
                  <a:gd name="connsiteY7" fmla="*/ 102870 h 3000374"/>
                  <a:gd name="connsiteX8" fmla="*/ 94241 w 788400"/>
                  <a:gd name="connsiteY8" fmla="*/ 0 h 3000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400" h="3000374">
                    <a:moveTo>
                      <a:pt x="94241" y="0"/>
                    </a:moveTo>
                    <a:cubicBezTo>
                      <a:pt x="278974" y="0"/>
                      <a:pt x="452161" y="0"/>
                      <a:pt x="614524" y="0"/>
                    </a:cubicBezTo>
                    <a:lnTo>
                      <a:pt x="788400" y="0"/>
                    </a:lnTo>
                    <a:lnTo>
                      <a:pt x="788400" y="3000374"/>
                    </a:lnTo>
                    <a:lnTo>
                      <a:pt x="94236" y="3000374"/>
                    </a:lnTo>
                    <a:lnTo>
                      <a:pt x="57830" y="2992740"/>
                    </a:lnTo>
                    <a:cubicBezTo>
                      <a:pt x="24096" y="2977872"/>
                      <a:pt x="0" y="2942511"/>
                      <a:pt x="0" y="2897505"/>
                    </a:cubicBezTo>
                    <a:cubicBezTo>
                      <a:pt x="0" y="102870"/>
                      <a:pt x="0" y="102870"/>
                      <a:pt x="0" y="102870"/>
                    </a:cubicBezTo>
                    <a:cubicBezTo>
                      <a:pt x="0" y="42863"/>
                      <a:pt x="42837" y="0"/>
                      <a:pt x="94241" y="0"/>
                    </a:cubicBezTo>
                    <a:close/>
                  </a:path>
                </a:pathLst>
              </a:custGeom>
              <a:solidFill>
                <a:schemeClr val="accent1"/>
              </a:solidFill>
              <a:ln w="19050">
                <a:solidFill>
                  <a:schemeClr val="bg1"/>
                </a:solid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9" name="任意多边形: 形状 8"/>
            <p:cNvSpPr>
              <a:spLocks/>
            </p:cNvSpPr>
            <p:nvPr/>
          </p:nvSpPr>
          <p:spPr bwMode="auto">
            <a:xfrm>
              <a:off x="5251813" y="2334765"/>
              <a:ext cx="116446" cy="209602"/>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rgbClr val="FFFFFF"/>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任意多边形: 形状 9"/>
            <p:cNvSpPr>
              <a:spLocks/>
            </p:cNvSpPr>
            <p:nvPr/>
          </p:nvSpPr>
          <p:spPr bwMode="auto">
            <a:xfrm>
              <a:off x="4307571" y="2346741"/>
              <a:ext cx="212514" cy="17466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任意多边形: 形状 10"/>
            <p:cNvSpPr>
              <a:spLocks/>
            </p:cNvSpPr>
            <p:nvPr/>
          </p:nvSpPr>
          <p:spPr bwMode="auto">
            <a:xfrm>
              <a:off x="5660681" y="2303087"/>
              <a:ext cx="226561" cy="218322"/>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任意多边形: 形状 11"/>
            <p:cNvSpPr>
              <a:spLocks/>
            </p:cNvSpPr>
            <p:nvPr/>
          </p:nvSpPr>
          <p:spPr bwMode="auto">
            <a:xfrm>
              <a:off x="4798474" y="2353603"/>
              <a:ext cx="191119" cy="190763"/>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330167586"/>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par>
                                <p:cTn id="16" presetID="31"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 calcmode="lin" valueType="num">
                                      <p:cBhvr>
                                        <p:cTn id="20" dur="1000" fill="hold"/>
                                        <p:tgtEl>
                                          <p:spTgt spid="6"/>
                                        </p:tgtEl>
                                        <p:attrNameLst>
                                          <p:attrName>style.rotation</p:attrName>
                                        </p:attrNameLst>
                                      </p:cBhvr>
                                      <p:tavLst>
                                        <p:tav tm="0">
                                          <p:val>
                                            <p:fltVal val="90"/>
                                          </p:val>
                                        </p:tav>
                                        <p:tav tm="100000">
                                          <p:val>
                                            <p:fltVal val="0"/>
                                          </p:val>
                                        </p:tav>
                                      </p:tavLst>
                                    </p:anim>
                                    <p:animEffect transition="in" filter="fade">
                                      <p:cBhvr>
                                        <p:cTn id="21" dur="1000"/>
                                        <p:tgtEl>
                                          <p:spTgt spid="6"/>
                                        </p:tgtEl>
                                      </p:cBhvr>
                                    </p:animEffect>
                                  </p:childTnLst>
                                </p:cTn>
                              </p:par>
                              <p:par>
                                <p:cTn id="22" presetID="31"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0" fill="hold"/>
                                        <p:tgtEl>
                                          <p:spTgt spid="5"/>
                                        </p:tgtEl>
                                        <p:attrNameLst>
                                          <p:attrName>ppt_w</p:attrName>
                                        </p:attrNameLst>
                                      </p:cBhvr>
                                      <p:tavLst>
                                        <p:tav tm="0">
                                          <p:val>
                                            <p:fltVal val="0"/>
                                          </p:val>
                                        </p:tav>
                                        <p:tav tm="100000">
                                          <p:val>
                                            <p:strVal val="#ppt_w"/>
                                          </p:val>
                                        </p:tav>
                                      </p:tavLst>
                                    </p:anim>
                                    <p:anim calcmode="lin" valueType="num">
                                      <p:cBhvr>
                                        <p:cTn id="25" dur="1000" fill="hold"/>
                                        <p:tgtEl>
                                          <p:spTgt spid="5"/>
                                        </p:tgtEl>
                                        <p:attrNameLst>
                                          <p:attrName>ppt_h</p:attrName>
                                        </p:attrNameLst>
                                      </p:cBhvr>
                                      <p:tavLst>
                                        <p:tav tm="0">
                                          <p:val>
                                            <p:fltVal val="0"/>
                                          </p:val>
                                        </p:tav>
                                        <p:tav tm="100000">
                                          <p:val>
                                            <p:strVal val="#ppt_h"/>
                                          </p:val>
                                        </p:tav>
                                      </p:tavLst>
                                    </p:anim>
                                    <p:anim calcmode="lin" valueType="num">
                                      <p:cBhvr>
                                        <p:cTn id="26" dur="1000" fill="hold"/>
                                        <p:tgtEl>
                                          <p:spTgt spid="5"/>
                                        </p:tgtEl>
                                        <p:attrNameLst>
                                          <p:attrName>style.rotation</p:attrName>
                                        </p:attrNameLst>
                                      </p:cBhvr>
                                      <p:tavLst>
                                        <p:tav tm="0">
                                          <p:val>
                                            <p:fltVal val="90"/>
                                          </p:val>
                                        </p:tav>
                                        <p:tav tm="100000">
                                          <p:val>
                                            <p:fltVal val="0"/>
                                          </p:val>
                                        </p:tav>
                                      </p:tavLst>
                                    </p:anim>
                                    <p:animEffect transition="in" filter="fade">
                                      <p:cBhvr>
                                        <p:cTn id="27" dur="1000"/>
                                        <p:tgtEl>
                                          <p:spTgt spid="5"/>
                                        </p:tgtEl>
                                      </p:cBhvr>
                                    </p:animEffect>
                                  </p:childTnLst>
                                </p:cTn>
                              </p:par>
                              <p:par>
                                <p:cTn id="28" presetID="31"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fltVal val="0"/>
                                          </p:val>
                                        </p:tav>
                                        <p:tav tm="100000">
                                          <p:val>
                                            <p:strVal val="#ppt_h"/>
                                          </p:val>
                                        </p:tav>
                                      </p:tavLst>
                                    </p:anim>
                                    <p:anim calcmode="lin" valueType="num">
                                      <p:cBhvr>
                                        <p:cTn id="32" dur="1000" fill="hold"/>
                                        <p:tgtEl>
                                          <p:spTgt spid="7"/>
                                        </p:tgtEl>
                                        <p:attrNameLst>
                                          <p:attrName>style.rotation</p:attrName>
                                        </p:attrNameLst>
                                      </p:cBhvr>
                                      <p:tavLst>
                                        <p:tav tm="0">
                                          <p:val>
                                            <p:fltVal val="90"/>
                                          </p:val>
                                        </p:tav>
                                        <p:tav tm="100000">
                                          <p:val>
                                            <p:fltVal val="0"/>
                                          </p:val>
                                        </p:tav>
                                      </p:tavLst>
                                    </p:anim>
                                    <p:animEffect transition="in" filter="fade">
                                      <p:cBhvr>
                                        <p:cTn id="3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19878" y="1275608"/>
            <a:ext cx="2224357" cy="31323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a:spLocks/>
          </p:cNvSpPr>
          <p:nvPr/>
        </p:nvSpPr>
        <p:spPr bwMode="auto">
          <a:xfrm>
            <a:off x="3911634" y="2783012"/>
            <a:ext cx="4224283" cy="30587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D9D9D9">
              <a:alpha val="40000"/>
            </a:srgbClr>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1" name="Freeform 7"/>
          <p:cNvSpPr>
            <a:spLocks/>
          </p:cNvSpPr>
          <p:nvPr/>
        </p:nvSpPr>
        <p:spPr bwMode="auto">
          <a:xfrm>
            <a:off x="3911633" y="2783012"/>
            <a:ext cx="1729853" cy="30587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accent1"/>
          </a:solidFill>
          <a:ln>
            <a:noFill/>
          </a:ln>
          <a:extLst/>
        </p:spPr>
        <p:txBody>
          <a:bodyPr vert="horz" wrap="square" lIns="68573" tIns="34286" rIns="68573" bIns="34286"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28743.76</a:t>
            </a:r>
            <a:endParaRPr lang="zh-CN" altLang="en-US" sz="1200" dirty="0">
              <a:solidFill>
                <a:schemeClr val="bg1"/>
              </a:solidFill>
              <a:latin typeface="微软雅黑" pitchFamily="34" charset="-122"/>
              <a:ea typeface="微软雅黑" pitchFamily="34" charset="-122"/>
            </a:endParaRPr>
          </a:p>
        </p:txBody>
      </p:sp>
      <p:sp>
        <p:nvSpPr>
          <p:cNvPr id="13" name="Freeform 8"/>
          <p:cNvSpPr>
            <a:spLocks/>
          </p:cNvSpPr>
          <p:nvPr/>
        </p:nvSpPr>
        <p:spPr bwMode="auto">
          <a:xfrm>
            <a:off x="3911634" y="3437769"/>
            <a:ext cx="4224283" cy="315430"/>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rgbClr val="D9D9D9">
              <a:alpha val="40000"/>
            </a:srgbClr>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4" name="Freeform 9"/>
          <p:cNvSpPr>
            <a:spLocks/>
          </p:cNvSpPr>
          <p:nvPr/>
        </p:nvSpPr>
        <p:spPr bwMode="auto">
          <a:xfrm>
            <a:off x="3911634" y="4092526"/>
            <a:ext cx="4224283" cy="315430"/>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D9D9D9">
              <a:alpha val="40000"/>
            </a:srgbClr>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5" name="Freeform 10"/>
          <p:cNvSpPr>
            <a:spLocks/>
          </p:cNvSpPr>
          <p:nvPr/>
        </p:nvSpPr>
        <p:spPr bwMode="auto">
          <a:xfrm>
            <a:off x="3911633" y="3437769"/>
            <a:ext cx="3187327" cy="315430"/>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chemeClr val="accent2"/>
          </a:solidFill>
          <a:ln>
            <a:noFill/>
          </a:ln>
          <a:extLst/>
        </p:spPr>
        <p:txBody>
          <a:bodyPr vert="horz" wrap="square" lIns="68573" tIns="34286" rIns="68573" bIns="34286"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51443.98</a:t>
            </a:r>
            <a:endParaRPr lang="zh-CN" altLang="en-US" sz="1200" dirty="0">
              <a:solidFill>
                <a:schemeClr val="bg1"/>
              </a:solidFill>
              <a:latin typeface="微软雅黑" pitchFamily="34" charset="-122"/>
              <a:ea typeface="微软雅黑" pitchFamily="34" charset="-122"/>
            </a:endParaRPr>
          </a:p>
        </p:txBody>
      </p:sp>
      <p:sp>
        <p:nvSpPr>
          <p:cNvPr id="16" name="Freeform 11"/>
          <p:cNvSpPr>
            <a:spLocks/>
          </p:cNvSpPr>
          <p:nvPr/>
        </p:nvSpPr>
        <p:spPr bwMode="auto">
          <a:xfrm>
            <a:off x="3911634" y="4092526"/>
            <a:ext cx="2351071" cy="315430"/>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accent3"/>
          </a:solidFill>
          <a:ln>
            <a:noFill/>
          </a:ln>
          <a:extLst/>
        </p:spPr>
        <p:txBody>
          <a:bodyPr vert="horz" wrap="square" lIns="68573" tIns="34286" rIns="68573" bIns="34286"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36618.46</a:t>
            </a:r>
            <a:endParaRPr lang="zh-CN" altLang="en-US" sz="1200" dirty="0">
              <a:solidFill>
                <a:schemeClr val="bg1"/>
              </a:solidFill>
              <a:latin typeface="微软雅黑" pitchFamily="34" charset="-122"/>
              <a:ea typeface="微软雅黑" pitchFamily="34" charset="-122"/>
            </a:endParaRPr>
          </a:p>
        </p:txBody>
      </p:sp>
      <p:sp>
        <p:nvSpPr>
          <p:cNvPr id="17" name="TextBox 16"/>
          <p:cNvSpPr txBox="1"/>
          <p:nvPr/>
        </p:nvSpPr>
        <p:spPr>
          <a:xfrm>
            <a:off x="3853001" y="1166025"/>
            <a:ext cx="2220501" cy="276914"/>
          </a:xfrm>
          <a:prstGeom prst="rect">
            <a:avLst/>
          </a:prstGeom>
          <a:noFill/>
        </p:spPr>
        <p:txBody>
          <a:bodyPr wrap="square" lIns="91430" tIns="0" rIns="91430"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8" name="TextBox 17"/>
          <p:cNvSpPr txBox="1"/>
          <p:nvPr/>
        </p:nvSpPr>
        <p:spPr>
          <a:xfrm>
            <a:off x="3853703" y="1512273"/>
            <a:ext cx="4282213" cy="732300"/>
          </a:xfrm>
          <a:prstGeom prst="rect">
            <a:avLst/>
          </a:prstGeom>
          <a:noFill/>
        </p:spPr>
        <p:txBody>
          <a:bodyPr wrap="square" lIns="91430" tIns="45715" rIns="91430" bIns="45715" rtlCol="0">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p>
        </p:txBody>
      </p:sp>
      <p:sp>
        <p:nvSpPr>
          <p:cNvPr id="19" name="TextBox 18"/>
          <p:cNvSpPr txBox="1"/>
          <p:nvPr/>
        </p:nvSpPr>
        <p:spPr>
          <a:xfrm>
            <a:off x="3890223" y="2510972"/>
            <a:ext cx="1008083" cy="230761"/>
          </a:xfrm>
          <a:prstGeom prst="rect">
            <a:avLst/>
          </a:prstGeom>
          <a:noFill/>
        </p:spPr>
        <p:txBody>
          <a:bodyPr wrap="square" lIns="91430" tIns="0" rIns="91430" bIns="0" rtlCol="0" anchor="t">
            <a:spAutoFit/>
          </a:bodyPr>
          <a:lstStyle/>
          <a:p>
            <a:pPr>
              <a:lnSpc>
                <a:spcPct val="150000"/>
              </a:lnSpc>
            </a:pPr>
            <a:r>
              <a:rPr lang="zh-CN" altLang="en-US" sz="1000" b="1" dirty="0">
                <a:solidFill>
                  <a:schemeClr val="bg1">
                    <a:lumMod val="50000"/>
                  </a:schemeClr>
                </a:solidFill>
                <a:latin typeface="微软雅黑" pitchFamily="34" charset="-122"/>
                <a:ea typeface="微软雅黑" pitchFamily="34" charset="-122"/>
                <a:cs typeface="华文黑体" pitchFamily="2" charset="-122"/>
              </a:rPr>
              <a:t>点击添加标</a:t>
            </a:r>
            <a:r>
              <a:rPr lang="zh-CN" altLang="en-US" sz="1000" dirty="0">
                <a:solidFill>
                  <a:schemeClr val="bg1">
                    <a:lumMod val="50000"/>
                  </a:schemeClr>
                </a:solidFill>
                <a:latin typeface="微软雅黑" pitchFamily="34" charset="-122"/>
                <a:ea typeface="微软雅黑" pitchFamily="34" charset="-122"/>
                <a:cs typeface="华文黑体" pitchFamily="2" charset="-122"/>
              </a:rPr>
              <a:t>题</a:t>
            </a:r>
          </a:p>
        </p:txBody>
      </p:sp>
      <p:sp>
        <p:nvSpPr>
          <p:cNvPr id="20" name="TextBox 19"/>
          <p:cNvSpPr txBox="1"/>
          <p:nvPr/>
        </p:nvSpPr>
        <p:spPr>
          <a:xfrm>
            <a:off x="3890223" y="3173332"/>
            <a:ext cx="1401634" cy="242299"/>
          </a:xfrm>
          <a:prstGeom prst="rect">
            <a:avLst/>
          </a:prstGeom>
          <a:noFill/>
        </p:spPr>
        <p:txBody>
          <a:bodyPr wrap="square" lIns="91430" tIns="0" rIns="91430" bIns="0" rtlCol="0" anchor="t">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21" name="TextBox 20"/>
          <p:cNvSpPr txBox="1"/>
          <p:nvPr/>
        </p:nvSpPr>
        <p:spPr>
          <a:xfrm>
            <a:off x="3890223" y="3842430"/>
            <a:ext cx="1008083" cy="242299"/>
          </a:xfrm>
          <a:prstGeom prst="rect">
            <a:avLst/>
          </a:prstGeom>
          <a:noFill/>
        </p:spPr>
        <p:txBody>
          <a:bodyPr wrap="square" lIns="91430" tIns="0" rIns="91430" bIns="0" rtlCol="0" anchor="t">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cs typeface="华文黑体" pitchFamily="2" charset="-122"/>
              </a:rPr>
              <a:t>点击添加标</a:t>
            </a:r>
            <a:r>
              <a:rPr lang="zh-CN" altLang="en-US" sz="1000" dirty="0">
                <a:solidFill>
                  <a:schemeClr val="bg1">
                    <a:lumMod val="50000"/>
                  </a:schemeClr>
                </a:solidFill>
                <a:latin typeface="微软雅黑" pitchFamily="34" charset="-122"/>
                <a:ea typeface="微软雅黑" pitchFamily="34" charset="-122"/>
                <a:cs typeface="华文黑体" pitchFamily="2" charset="-122"/>
              </a:rPr>
              <a:t>题</a:t>
            </a:r>
            <a:endParaRPr lang="zh-CN" altLang="en-US" sz="1100" dirty="0">
              <a:solidFill>
                <a:schemeClr val="bg1">
                  <a:lumMod val="50000"/>
                </a:schemeClr>
              </a:solidFill>
              <a:latin typeface="微软雅黑" pitchFamily="34" charset="-122"/>
              <a:ea typeface="微软雅黑" pitchFamily="34" charset="-122"/>
              <a:cs typeface="华文黑体" pitchFamily="2" charset="-122"/>
            </a:endParaRPr>
          </a:p>
        </p:txBody>
      </p:sp>
      <p:sp>
        <p:nvSpPr>
          <p:cNvPr id="2" name="文本框 1"/>
          <p:cNvSpPr txBox="1"/>
          <p:nvPr/>
        </p:nvSpPr>
        <p:spPr>
          <a:xfrm>
            <a:off x="3549124" y="4731990"/>
            <a:ext cx="2045753" cy="246221"/>
          </a:xfrm>
          <a:prstGeom prst="rect">
            <a:avLst/>
          </a:prstGeom>
          <a:noFill/>
        </p:spPr>
        <p:txBody>
          <a:bodyPr wrap="none" rtlCol="0">
            <a:spAutoFit/>
          </a:bodyPr>
          <a:lstStyle/>
          <a:p>
            <a:r>
              <a:rPr lang="zh-CN" altLang="en-US" sz="1000" dirty="0" smtClean="0"/>
              <a:t>小芥末素材 </a:t>
            </a:r>
            <a:r>
              <a:rPr lang="en-US" altLang="zh-CN" sz="1000" dirty="0" smtClean="0"/>
              <a:t>rosyhouse.taobao.com</a:t>
            </a:r>
            <a:endParaRPr lang="zh-CN" altLang="en-US" sz="1000" dirty="0"/>
          </a:p>
        </p:txBody>
      </p:sp>
    </p:spTree>
    <p:extLst>
      <p:ext uri="{BB962C8B-B14F-4D97-AF65-F5344CB8AC3E}">
        <p14:creationId xmlns:p14="http://schemas.microsoft.com/office/powerpoint/2010/main" val="1870429975"/>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3" grpId="0" animBg="1"/>
      <p:bldP spid="14" grpId="0" animBg="1"/>
      <p:bldP spid="15" grpId="0" animBg="1"/>
      <p:bldP spid="16" grpId="0" animBg="1"/>
      <p:bldP spid="17" grpId="0"/>
      <p:bldP spid="18" grpId="0"/>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539354" y="1852639"/>
            <a:ext cx="1272938" cy="2015750"/>
            <a:chOff x="539354" y="1852639"/>
            <a:chExt cx="1272938" cy="2015750"/>
          </a:xfrm>
        </p:grpSpPr>
        <p:sp>
          <p:nvSpPr>
            <p:cNvPr id="5" name="任意多边形: 形状 4"/>
            <p:cNvSpPr>
              <a:spLocks/>
            </p:cNvSpPr>
            <p:nvPr/>
          </p:nvSpPr>
          <p:spPr bwMode="auto">
            <a:xfrm>
              <a:off x="973017" y="1852639"/>
              <a:ext cx="595705" cy="683930"/>
            </a:xfrm>
            <a:custGeom>
              <a:avLst/>
              <a:gdLst>
                <a:gd name="T0" fmla="*/ 487 w 499"/>
                <a:gd name="T1" fmla="*/ 84 h 573"/>
                <a:gd name="T2" fmla="*/ 477 w 499"/>
                <a:gd name="T3" fmla="*/ 66 h 573"/>
                <a:gd name="T4" fmla="*/ 436 w 499"/>
                <a:gd name="T5" fmla="*/ 18 h 573"/>
                <a:gd name="T6" fmla="*/ 379 w 499"/>
                <a:gd name="T7" fmla="*/ 17 h 573"/>
                <a:gd name="T8" fmla="*/ 350 w 499"/>
                <a:gd name="T9" fmla="*/ 34 h 573"/>
                <a:gd name="T10" fmla="*/ 311 w 499"/>
                <a:gd name="T11" fmla="*/ 37 h 573"/>
                <a:gd name="T12" fmla="*/ 196 w 499"/>
                <a:gd name="T13" fmla="*/ 108 h 573"/>
                <a:gd name="T14" fmla="*/ 79 w 499"/>
                <a:gd name="T15" fmla="*/ 243 h 573"/>
                <a:gd name="T16" fmla="*/ 74 w 499"/>
                <a:gd name="T17" fmla="*/ 324 h 573"/>
                <a:gd name="T18" fmla="*/ 118 w 499"/>
                <a:gd name="T19" fmla="*/ 385 h 573"/>
                <a:gd name="T20" fmla="*/ 52 w 499"/>
                <a:gd name="T21" fmla="*/ 438 h 573"/>
                <a:gd name="T22" fmla="*/ 17 w 499"/>
                <a:gd name="T23" fmla="*/ 460 h 573"/>
                <a:gd name="T24" fmla="*/ 12 w 499"/>
                <a:gd name="T25" fmla="*/ 498 h 573"/>
                <a:gd name="T26" fmla="*/ 34 w 499"/>
                <a:gd name="T27" fmla="*/ 531 h 573"/>
                <a:gd name="T28" fmla="*/ 90 w 499"/>
                <a:gd name="T29" fmla="*/ 554 h 573"/>
                <a:gd name="T30" fmla="*/ 95 w 499"/>
                <a:gd name="T31" fmla="*/ 529 h 573"/>
                <a:gd name="T32" fmla="*/ 54 w 499"/>
                <a:gd name="T33" fmla="*/ 498 h 573"/>
                <a:gd name="T34" fmla="*/ 49 w 499"/>
                <a:gd name="T35" fmla="*/ 483 h 573"/>
                <a:gd name="T36" fmla="*/ 167 w 499"/>
                <a:gd name="T37" fmla="*/ 412 h 573"/>
                <a:gd name="T38" fmla="*/ 196 w 499"/>
                <a:gd name="T39" fmla="*/ 326 h 573"/>
                <a:gd name="T40" fmla="*/ 221 w 499"/>
                <a:gd name="T41" fmla="*/ 343 h 573"/>
                <a:gd name="T42" fmla="*/ 232 w 499"/>
                <a:gd name="T43" fmla="*/ 463 h 573"/>
                <a:gd name="T44" fmla="*/ 226 w 499"/>
                <a:gd name="T45" fmla="*/ 510 h 573"/>
                <a:gd name="T46" fmla="*/ 253 w 499"/>
                <a:gd name="T47" fmla="*/ 537 h 573"/>
                <a:gd name="T48" fmla="*/ 286 w 499"/>
                <a:gd name="T49" fmla="*/ 539 h 573"/>
                <a:gd name="T50" fmla="*/ 333 w 499"/>
                <a:gd name="T51" fmla="*/ 541 h 573"/>
                <a:gd name="T52" fmla="*/ 308 w 499"/>
                <a:gd name="T53" fmla="*/ 512 h 573"/>
                <a:gd name="T54" fmla="*/ 286 w 499"/>
                <a:gd name="T55" fmla="*/ 495 h 573"/>
                <a:gd name="T56" fmla="*/ 313 w 499"/>
                <a:gd name="T57" fmla="*/ 313 h 573"/>
                <a:gd name="T58" fmla="*/ 377 w 499"/>
                <a:gd name="T59" fmla="*/ 453 h 573"/>
                <a:gd name="T60" fmla="*/ 370 w 499"/>
                <a:gd name="T61" fmla="*/ 509 h 573"/>
                <a:gd name="T62" fmla="*/ 392 w 499"/>
                <a:gd name="T63" fmla="*/ 529 h 573"/>
                <a:gd name="T64" fmla="*/ 407 w 499"/>
                <a:gd name="T65" fmla="*/ 449 h 573"/>
                <a:gd name="T66" fmla="*/ 375 w 499"/>
                <a:gd name="T67" fmla="*/ 319 h 573"/>
                <a:gd name="T68" fmla="*/ 367 w 499"/>
                <a:gd name="T69" fmla="*/ 167 h 573"/>
                <a:gd name="T70" fmla="*/ 404 w 499"/>
                <a:gd name="T71" fmla="*/ 116 h 573"/>
                <a:gd name="T72" fmla="*/ 417 w 499"/>
                <a:gd name="T73" fmla="*/ 111 h 573"/>
                <a:gd name="T74" fmla="*/ 456 w 499"/>
                <a:gd name="T75" fmla="*/ 125 h 573"/>
                <a:gd name="T76" fmla="*/ 487 w 499"/>
                <a:gd name="T77" fmla="*/ 84 h 573"/>
                <a:gd name="T78" fmla="*/ 262 w 499"/>
                <a:gd name="T79" fmla="*/ 304 h 573"/>
                <a:gd name="T80" fmla="*/ 232 w 499"/>
                <a:gd name="T81" fmla="*/ 270 h 573"/>
                <a:gd name="T82" fmla="*/ 262 w 499"/>
                <a:gd name="T83" fmla="*/ 250 h 573"/>
                <a:gd name="T84" fmla="*/ 262 w 499"/>
                <a:gd name="T85" fmla="*/ 304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99" h="573">
                  <a:moveTo>
                    <a:pt x="487" y="84"/>
                  </a:moveTo>
                  <a:cubicBezTo>
                    <a:pt x="477" y="66"/>
                    <a:pt x="477" y="66"/>
                    <a:pt x="477" y="66"/>
                  </a:cubicBezTo>
                  <a:cubicBezTo>
                    <a:pt x="477" y="35"/>
                    <a:pt x="471" y="37"/>
                    <a:pt x="436" y="18"/>
                  </a:cubicBezTo>
                  <a:cubicBezTo>
                    <a:pt x="401" y="0"/>
                    <a:pt x="379" y="17"/>
                    <a:pt x="379" y="17"/>
                  </a:cubicBezTo>
                  <a:cubicBezTo>
                    <a:pt x="379" y="17"/>
                    <a:pt x="365" y="35"/>
                    <a:pt x="350" y="34"/>
                  </a:cubicBezTo>
                  <a:cubicBezTo>
                    <a:pt x="335" y="32"/>
                    <a:pt x="338" y="32"/>
                    <a:pt x="311" y="37"/>
                  </a:cubicBezTo>
                  <a:cubicBezTo>
                    <a:pt x="284" y="42"/>
                    <a:pt x="225" y="84"/>
                    <a:pt x="196" y="108"/>
                  </a:cubicBezTo>
                  <a:cubicBezTo>
                    <a:pt x="167" y="132"/>
                    <a:pt x="100" y="209"/>
                    <a:pt x="79" y="243"/>
                  </a:cubicBezTo>
                  <a:cubicBezTo>
                    <a:pt x="59" y="277"/>
                    <a:pt x="44" y="304"/>
                    <a:pt x="74" y="324"/>
                  </a:cubicBezTo>
                  <a:cubicBezTo>
                    <a:pt x="105" y="345"/>
                    <a:pt x="118" y="385"/>
                    <a:pt x="118" y="385"/>
                  </a:cubicBezTo>
                  <a:cubicBezTo>
                    <a:pt x="98" y="383"/>
                    <a:pt x="61" y="426"/>
                    <a:pt x="52" y="438"/>
                  </a:cubicBezTo>
                  <a:cubicBezTo>
                    <a:pt x="44" y="449"/>
                    <a:pt x="34" y="448"/>
                    <a:pt x="17" y="460"/>
                  </a:cubicBezTo>
                  <a:cubicBezTo>
                    <a:pt x="0" y="471"/>
                    <a:pt x="3" y="492"/>
                    <a:pt x="12" y="498"/>
                  </a:cubicBezTo>
                  <a:cubicBezTo>
                    <a:pt x="20" y="505"/>
                    <a:pt x="34" y="531"/>
                    <a:pt x="34" y="531"/>
                  </a:cubicBezTo>
                  <a:cubicBezTo>
                    <a:pt x="47" y="573"/>
                    <a:pt x="90" y="554"/>
                    <a:pt x="90" y="554"/>
                  </a:cubicBezTo>
                  <a:cubicBezTo>
                    <a:pt x="113" y="554"/>
                    <a:pt x="112" y="532"/>
                    <a:pt x="95" y="529"/>
                  </a:cubicBezTo>
                  <a:cubicBezTo>
                    <a:pt x="78" y="525"/>
                    <a:pt x="63" y="505"/>
                    <a:pt x="54" y="498"/>
                  </a:cubicBezTo>
                  <a:cubicBezTo>
                    <a:pt x="46" y="492"/>
                    <a:pt x="49" y="483"/>
                    <a:pt x="49" y="483"/>
                  </a:cubicBezTo>
                  <a:cubicBezTo>
                    <a:pt x="61" y="478"/>
                    <a:pt x="122" y="446"/>
                    <a:pt x="167" y="412"/>
                  </a:cubicBezTo>
                  <a:cubicBezTo>
                    <a:pt x="213" y="378"/>
                    <a:pt x="196" y="326"/>
                    <a:pt x="196" y="326"/>
                  </a:cubicBezTo>
                  <a:cubicBezTo>
                    <a:pt x="198" y="333"/>
                    <a:pt x="221" y="343"/>
                    <a:pt x="221" y="343"/>
                  </a:cubicBezTo>
                  <a:cubicBezTo>
                    <a:pt x="208" y="358"/>
                    <a:pt x="232" y="463"/>
                    <a:pt x="232" y="463"/>
                  </a:cubicBezTo>
                  <a:cubicBezTo>
                    <a:pt x="235" y="503"/>
                    <a:pt x="232" y="492"/>
                    <a:pt x="226" y="510"/>
                  </a:cubicBezTo>
                  <a:cubicBezTo>
                    <a:pt x="221" y="529"/>
                    <a:pt x="243" y="536"/>
                    <a:pt x="253" y="537"/>
                  </a:cubicBezTo>
                  <a:cubicBezTo>
                    <a:pt x="264" y="539"/>
                    <a:pt x="286" y="539"/>
                    <a:pt x="286" y="539"/>
                  </a:cubicBezTo>
                  <a:cubicBezTo>
                    <a:pt x="296" y="546"/>
                    <a:pt x="333" y="541"/>
                    <a:pt x="333" y="541"/>
                  </a:cubicBezTo>
                  <a:cubicBezTo>
                    <a:pt x="362" y="517"/>
                    <a:pt x="308" y="512"/>
                    <a:pt x="308" y="512"/>
                  </a:cubicBezTo>
                  <a:cubicBezTo>
                    <a:pt x="289" y="514"/>
                    <a:pt x="286" y="495"/>
                    <a:pt x="286" y="495"/>
                  </a:cubicBezTo>
                  <a:cubicBezTo>
                    <a:pt x="296" y="481"/>
                    <a:pt x="313" y="313"/>
                    <a:pt x="313" y="313"/>
                  </a:cubicBezTo>
                  <a:cubicBezTo>
                    <a:pt x="331" y="329"/>
                    <a:pt x="372" y="436"/>
                    <a:pt x="377" y="453"/>
                  </a:cubicBezTo>
                  <a:cubicBezTo>
                    <a:pt x="382" y="470"/>
                    <a:pt x="370" y="509"/>
                    <a:pt x="370" y="509"/>
                  </a:cubicBezTo>
                  <a:cubicBezTo>
                    <a:pt x="360" y="537"/>
                    <a:pt x="392" y="529"/>
                    <a:pt x="392" y="529"/>
                  </a:cubicBezTo>
                  <a:cubicBezTo>
                    <a:pt x="412" y="529"/>
                    <a:pt x="411" y="473"/>
                    <a:pt x="407" y="449"/>
                  </a:cubicBezTo>
                  <a:cubicBezTo>
                    <a:pt x="404" y="426"/>
                    <a:pt x="384" y="350"/>
                    <a:pt x="375" y="319"/>
                  </a:cubicBezTo>
                  <a:cubicBezTo>
                    <a:pt x="367" y="289"/>
                    <a:pt x="367" y="167"/>
                    <a:pt x="367" y="167"/>
                  </a:cubicBezTo>
                  <a:cubicBezTo>
                    <a:pt x="382" y="155"/>
                    <a:pt x="404" y="116"/>
                    <a:pt x="404" y="116"/>
                  </a:cubicBezTo>
                  <a:cubicBezTo>
                    <a:pt x="406" y="108"/>
                    <a:pt x="417" y="111"/>
                    <a:pt x="417" y="111"/>
                  </a:cubicBezTo>
                  <a:cubicBezTo>
                    <a:pt x="424" y="122"/>
                    <a:pt x="456" y="125"/>
                    <a:pt x="456" y="125"/>
                  </a:cubicBezTo>
                  <a:cubicBezTo>
                    <a:pt x="499" y="130"/>
                    <a:pt x="487" y="84"/>
                    <a:pt x="487" y="84"/>
                  </a:cubicBezTo>
                  <a:close/>
                  <a:moveTo>
                    <a:pt x="262" y="304"/>
                  </a:moveTo>
                  <a:cubicBezTo>
                    <a:pt x="262" y="304"/>
                    <a:pt x="245" y="269"/>
                    <a:pt x="232" y="270"/>
                  </a:cubicBezTo>
                  <a:cubicBezTo>
                    <a:pt x="232" y="270"/>
                    <a:pt x="253" y="258"/>
                    <a:pt x="262" y="250"/>
                  </a:cubicBezTo>
                  <a:cubicBezTo>
                    <a:pt x="262" y="250"/>
                    <a:pt x="259" y="287"/>
                    <a:pt x="262" y="304"/>
                  </a:cubicBezTo>
                  <a:close/>
                </a:path>
              </a:pathLst>
            </a:custGeom>
            <a:solidFill>
              <a:schemeClr val="accent1"/>
            </a:solidFill>
            <a:ln>
              <a:noFill/>
            </a:ln>
            <a:effectLst>
              <a:reflection blurRad="101600" stA="41000" endPos="35000" dir="5400000" sy="-100000" algn="bl" rotWithShape="0"/>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flipH="1">
              <a:off x="1270870" y="2652598"/>
              <a:ext cx="1" cy="344095"/>
            </a:xfrm>
            <a:prstGeom prst="line">
              <a:avLst/>
            </a:prstGeom>
            <a:ln w="19050">
              <a:solidFill>
                <a:schemeClr val="tx2"/>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圆: 空心 12"/>
            <p:cNvSpPr/>
            <p:nvPr/>
          </p:nvSpPr>
          <p:spPr>
            <a:xfrm>
              <a:off x="1203416" y="2554609"/>
              <a:ext cx="134908" cy="134908"/>
            </a:xfrm>
            <a:prstGeom prst="don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39354" y="3225444"/>
              <a:ext cx="1272938" cy="642945"/>
              <a:chOff x="1732858" y="5001250"/>
              <a:chExt cx="2213143" cy="857260"/>
            </a:xfrm>
          </p:grpSpPr>
          <p:sp>
            <p:nvSpPr>
              <p:cNvPr id="41" name="文本框 63"/>
              <p:cNvSpPr txBox="1">
                <a:spLocks/>
              </p:cNvSpPr>
              <p:nvPr/>
            </p:nvSpPr>
            <p:spPr bwMode="auto">
              <a:xfrm>
                <a:off x="1732858" y="5001250"/>
                <a:ext cx="2213143" cy="283030"/>
              </a:xfrm>
              <a:prstGeom prst="rect">
                <a:avLst/>
              </a:prstGeom>
              <a:noFill/>
              <a:ln w="9525">
                <a:noFill/>
                <a:miter lim="800000"/>
                <a:headEnd/>
                <a:tailEnd/>
              </a:ln>
            </p:spPr>
            <p:txBody>
              <a:bodyPr wrap="none" lIns="0" tIns="0" rIns="0" bIns="0" anchor="ctr" anchorCtr="1">
                <a:normAutofit/>
                <a:scene3d>
                  <a:camera prst="orthographicFront"/>
                  <a:lightRig rig="threePt" dir="t"/>
                </a:scene3d>
                <a:sp3d>
                  <a:bevelT w="0" h="0"/>
                </a:sp3d>
              </a:bodyPr>
              <a:lstStyle/>
              <a:p>
                <a:pPr marL="0" lvl="1"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42" name="文本框 64"/>
              <p:cNvSpPr txBox="1">
                <a:spLocks/>
              </p:cNvSpPr>
              <p:nvPr/>
            </p:nvSpPr>
            <p:spPr bwMode="auto">
              <a:xfrm>
                <a:off x="1732858" y="5284280"/>
                <a:ext cx="2213143" cy="574230"/>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600" dirty="0">
                    <a:solidFill>
                      <a:schemeClr val="bg1">
                        <a:lumMod val="50000"/>
                      </a:schemeClr>
                    </a:solidFill>
                    <a:latin typeface="微软雅黑" panose="020B0503020204020204" pitchFamily="34" charset="-122"/>
                    <a:ea typeface="微软雅黑" panose="020B0503020204020204" pitchFamily="34" charset="-122"/>
                  </a:rPr>
                </a:br>
                <a:r>
                  <a:rPr lang="zh-CN" altLang="en-US" sz="6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grpSp>
        <p:nvGrpSpPr>
          <p:cNvPr id="44" name="组合 43"/>
          <p:cNvGrpSpPr/>
          <p:nvPr/>
        </p:nvGrpSpPr>
        <p:grpSpPr>
          <a:xfrm>
            <a:off x="1897825" y="1533159"/>
            <a:ext cx="1272938" cy="2335230"/>
            <a:chOff x="1897825" y="1533159"/>
            <a:chExt cx="1272938" cy="2335230"/>
          </a:xfrm>
        </p:grpSpPr>
        <p:sp>
          <p:nvSpPr>
            <p:cNvPr id="6" name="任意多边形: 形状 5"/>
            <p:cNvSpPr>
              <a:spLocks/>
            </p:cNvSpPr>
            <p:nvPr/>
          </p:nvSpPr>
          <p:spPr bwMode="auto">
            <a:xfrm>
              <a:off x="2301816" y="1533159"/>
              <a:ext cx="514041" cy="987979"/>
            </a:xfrm>
            <a:custGeom>
              <a:avLst/>
              <a:gdLst>
                <a:gd name="T0" fmla="*/ 187 w 431"/>
                <a:gd name="T1" fmla="*/ 516 h 827"/>
                <a:gd name="T2" fmla="*/ 204 w 431"/>
                <a:gd name="T3" fmla="*/ 602 h 827"/>
                <a:gd name="T4" fmla="*/ 187 w 431"/>
                <a:gd name="T5" fmla="*/ 673 h 827"/>
                <a:gd name="T6" fmla="*/ 54 w 431"/>
                <a:gd name="T7" fmla="*/ 717 h 827"/>
                <a:gd name="T8" fmla="*/ 45 w 431"/>
                <a:gd name="T9" fmla="*/ 747 h 827"/>
                <a:gd name="T10" fmla="*/ 66 w 431"/>
                <a:gd name="T11" fmla="*/ 808 h 827"/>
                <a:gd name="T12" fmla="*/ 35 w 431"/>
                <a:gd name="T13" fmla="*/ 816 h 827"/>
                <a:gd name="T14" fmla="*/ 8 w 431"/>
                <a:gd name="T15" fmla="*/ 793 h 827"/>
                <a:gd name="T16" fmla="*/ 5 w 431"/>
                <a:gd name="T17" fmla="*/ 722 h 827"/>
                <a:gd name="T18" fmla="*/ 18 w 431"/>
                <a:gd name="T19" fmla="*/ 679 h 827"/>
                <a:gd name="T20" fmla="*/ 71 w 431"/>
                <a:gd name="T21" fmla="*/ 664 h 827"/>
                <a:gd name="T22" fmla="*/ 142 w 431"/>
                <a:gd name="T23" fmla="*/ 622 h 827"/>
                <a:gd name="T24" fmla="*/ 105 w 431"/>
                <a:gd name="T25" fmla="*/ 538 h 827"/>
                <a:gd name="T26" fmla="*/ 83 w 431"/>
                <a:gd name="T27" fmla="*/ 436 h 827"/>
                <a:gd name="T28" fmla="*/ 81 w 431"/>
                <a:gd name="T29" fmla="*/ 387 h 827"/>
                <a:gd name="T30" fmla="*/ 89 w 431"/>
                <a:gd name="T31" fmla="*/ 291 h 827"/>
                <a:gd name="T32" fmla="*/ 135 w 431"/>
                <a:gd name="T33" fmla="*/ 189 h 827"/>
                <a:gd name="T34" fmla="*/ 189 w 431"/>
                <a:gd name="T35" fmla="*/ 135 h 827"/>
                <a:gd name="T36" fmla="*/ 245 w 431"/>
                <a:gd name="T37" fmla="*/ 64 h 827"/>
                <a:gd name="T38" fmla="*/ 328 w 431"/>
                <a:gd name="T39" fmla="*/ 42 h 827"/>
                <a:gd name="T40" fmla="*/ 363 w 431"/>
                <a:gd name="T41" fmla="*/ 93 h 827"/>
                <a:gd name="T42" fmla="*/ 350 w 431"/>
                <a:gd name="T43" fmla="*/ 161 h 827"/>
                <a:gd name="T44" fmla="*/ 284 w 431"/>
                <a:gd name="T45" fmla="*/ 145 h 827"/>
                <a:gd name="T46" fmla="*/ 274 w 431"/>
                <a:gd name="T47" fmla="*/ 167 h 827"/>
                <a:gd name="T48" fmla="*/ 296 w 431"/>
                <a:gd name="T49" fmla="*/ 272 h 827"/>
                <a:gd name="T50" fmla="*/ 427 w 431"/>
                <a:gd name="T51" fmla="*/ 375 h 827"/>
                <a:gd name="T52" fmla="*/ 399 w 431"/>
                <a:gd name="T53" fmla="*/ 429 h 827"/>
                <a:gd name="T54" fmla="*/ 392 w 431"/>
                <a:gd name="T55" fmla="*/ 416 h 827"/>
                <a:gd name="T56" fmla="*/ 383 w 431"/>
                <a:gd name="T57" fmla="*/ 391 h 827"/>
                <a:gd name="T58" fmla="*/ 368 w 431"/>
                <a:gd name="T59" fmla="*/ 385 h 827"/>
                <a:gd name="T60" fmla="*/ 358 w 431"/>
                <a:gd name="T61" fmla="*/ 353 h 827"/>
                <a:gd name="T62" fmla="*/ 282 w 431"/>
                <a:gd name="T63" fmla="*/ 316 h 827"/>
                <a:gd name="T64" fmla="*/ 230 w 431"/>
                <a:gd name="T65" fmla="*/ 416 h 827"/>
                <a:gd name="T66" fmla="*/ 338 w 431"/>
                <a:gd name="T67" fmla="*/ 543 h 827"/>
                <a:gd name="T68" fmla="*/ 328 w 431"/>
                <a:gd name="T69" fmla="*/ 642 h 827"/>
                <a:gd name="T70" fmla="*/ 319 w 431"/>
                <a:gd name="T71" fmla="*/ 771 h 827"/>
                <a:gd name="T72" fmla="*/ 368 w 431"/>
                <a:gd name="T73" fmla="*/ 786 h 827"/>
                <a:gd name="T74" fmla="*/ 394 w 431"/>
                <a:gd name="T75" fmla="*/ 808 h 827"/>
                <a:gd name="T76" fmla="*/ 328 w 431"/>
                <a:gd name="T77" fmla="*/ 815 h 827"/>
                <a:gd name="T78" fmla="*/ 290 w 431"/>
                <a:gd name="T79" fmla="*/ 808 h 827"/>
                <a:gd name="T80" fmla="*/ 260 w 431"/>
                <a:gd name="T81" fmla="*/ 769 h 827"/>
                <a:gd name="T82" fmla="*/ 263 w 431"/>
                <a:gd name="T83" fmla="*/ 705 h 827"/>
                <a:gd name="T84" fmla="*/ 277 w 431"/>
                <a:gd name="T85" fmla="*/ 612 h 827"/>
                <a:gd name="T86" fmla="*/ 260 w 431"/>
                <a:gd name="T87" fmla="*/ 570 h 827"/>
                <a:gd name="T88" fmla="*/ 187 w 431"/>
                <a:gd name="T89" fmla="*/ 516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31" h="827">
                  <a:moveTo>
                    <a:pt x="187" y="516"/>
                  </a:moveTo>
                  <a:cubicBezTo>
                    <a:pt x="187" y="516"/>
                    <a:pt x="186" y="554"/>
                    <a:pt x="204" y="602"/>
                  </a:cubicBezTo>
                  <a:cubicBezTo>
                    <a:pt x="223" y="649"/>
                    <a:pt x="208" y="664"/>
                    <a:pt x="187" y="673"/>
                  </a:cubicBezTo>
                  <a:cubicBezTo>
                    <a:pt x="167" y="681"/>
                    <a:pt x="76" y="710"/>
                    <a:pt x="54" y="717"/>
                  </a:cubicBezTo>
                  <a:cubicBezTo>
                    <a:pt x="54" y="717"/>
                    <a:pt x="39" y="720"/>
                    <a:pt x="45" y="747"/>
                  </a:cubicBezTo>
                  <a:cubicBezTo>
                    <a:pt x="52" y="774"/>
                    <a:pt x="61" y="793"/>
                    <a:pt x="66" y="808"/>
                  </a:cubicBezTo>
                  <a:cubicBezTo>
                    <a:pt x="71" y="823"/>
                    <a:pt x="54" y="820"/>
                    <a:pt x="35" y="816"/>
                  </a:cubicBezTo>
                  <a:cubicBezTo>
                    <a:pt x="17" y="813"/>
                    <a:pt x="10" y="810"/>
                    <a:pt x="8" y="793"/>
                  </a:cubicBezTo>
                  <a:cubicBezTo>
                    <a:pt x="7" y="776"/>
                    <a:pt x="8" y="739"/>
                    <a:pt x="5" y="722"/>
                  </a:cubicBezTo>
                  <a:cubicBezTo>
                    <a:pt x="2" y="705"/>
                    <a:pt x="0" y="685"/>
                    <a:pt x="18" y="679"/>
                  </a:cubicBezTo>
                  <a:cubicBezTo>
                    <a:pt x="37" y="674"/>
                    <a:pt x="54" y="674"/>
                    <a:pt x="71" y="664"/>
                  </a:cubicBezTo>
                  <a:cubicBezTo>
                    <a:pt x="88" y="654"/>
                    <a:pt x="127" y="615"/>
                    <a:pt x="142" y="622"/>
                  </a:cubicBezTo>
                  <a:cubicBezTo>
                    <a:pt x="142" y="622"/>
                    <a:pt x="103" y="560"/>
                    <a:pt x="105" y="538"/>
                  </a:cubicBezTo>
                  <a:cubicBezTo>
                    <a:pt x="105" y="538"/>
                    <a:pt x="51" y="473"/>
                    <a:pt x="83" y="436"/>
                  </a:cubicBezTo>
                  <a:cubicBezTo>
                    <a:pt x="83" y="436"/>
                    <a:pt x="86" y="404"/>
                    <a:pt x="81" y="387"/>
                  </a:cubicBezTo>
                  <a:cubicBezTo>
                    <a:pt x="81" y="387"/>
                    <a:pt x="42" y="357"/>
                    <a:pt x="89" y="291"/>
                  </a:cubicBezTo>
                  <a:cubicBezTo>
                    <a:pt x="137" y="225"/>
                    <a:pt x="128" y="218"/>
                    <a:pt x="135" y="189"/>
                  </a:cubicBezTo>
                  <a:cubicBezTo>
                    <a:pt x="142" y="161"/>
                    <a:pt x="164" y="151"/>
                    <a:pt x="189" y="135"/>
                  </a:cubicBezTo>
                  <a:cubicBezTo>
                    <a:pt x="214" y="120"/>
                    <a:pt x="231" y="90"/>
                    <a:pt x="245" y="64"/>
                  </a:cubicBezTo>
                  <a:cubicBezTo>
                    <a:pt x="258" y="39"/>
                    <a:pt x="287" y="0"/>
                    <a:pt x="328" y="42"/>
                  </a:cubicBezTo>
                  <a:cubicBezTo>
                    <a:pt x="368" y="85"/>
                    <a:pt x="363" y="66"/>
                    <a:pt x="363" y="93"/>
                  </a:cubicBezTo>
                  <a:cubicBezTo>
                    <a:pt x="363" y="93"/>
                    <a:pt x="400" y="142"/>
                    <a:pt x="350" y="161"/>
                  </a:cubicBezTo>
                  <a:cubicBezTo>
                    <a:pt x="350" y="161"/>
                    <a:pt x="292" y="166"/>
                    <a:pt x="284" y="145"/>
                  </a:cubicBezTo>
                  <a:cubicBezTo>
                    <a:pt x="284" y="145"/>
                    <a:pt x="267" y="157"/>
                    <a:pt x="274" y="167"/>
                  </a:cubicBezTo>
                  <a:cubicBezTo>
                    <a:pt x="274" y="167"/>
                    <a:pt x="312" y="213"/>
                    <a:pt x="296" y="272"/>
                  </a:cubicBezTo>
                  <a:cubicBezTo>
                    <a:pt x="296" y="272"/>
                    <a:pt x="426" y="340"/>
                    <a:pt x="427" y="375"/>
                  </a:cubicBezTo>
                  <a:cubicBezTo>
                    <a:pt x="427" y="375"/>
                    <a:pt x="431" y="412"/>
                    <a:pt x="399" y="429"/>
                  </a:cubicBezTo>
                  <a:cubicBezTo>
                    <a:pt x="399" y="429"/>
                    <a:pt x="380" y="426"/>
                    <a:pt x="392" y="416"/>
                  </a:cubicBezTo>
                  <a:cubicBezTo>
                    <a:pt x="392" y="416"/>
                    <a:pt x="416" y="370"/>
                    <a:pt x="383" y="391"/>
                  </a:cubicBezTo>
                  <a:cubicBezTo>
                    <a:pt x="383" y="391"/>
                    <a:pt x="367" y="402"/>
                    <a:pt x="368" y="385"/>
                  </a:cubicBezTo>
                  <a:cubicBezTo>
                    <a:pt x="368" y="385"/>
                    <a:pt x="378" y="365"/>
                    <a:pt x="358" y="353"/>
                  </a:cubicBezTo>
                  <a:cubicBezTo>
                    <a:pt x="358" y="353"/>
                    <a:pt x="296" y="311"/>
                    <a:pt x="282" y="316"/>
                  </a:cubicBezTo>
                  <a:cubicBezTo>
                    <a:pt x="282" y="316"/>
                    <a:pt x="240" y="411"/>
                    <a:pt x="230" y="416"/>
                  </a:cubicBezTo>
                  <a:cubicBezTo>
                    <a:pt x="230" y="416"/>
                    <a:pt x="334" y="516"/>
                    <a:pt x="338" y="543"/>
                  </a:cubicBezTo>
                  <a:cubicBezTo>
                    <a:pt x="341" y="570"/>
                    <a:pt x="334" y="597"/>
                    <a:pt x="328" y="642"/>
                  </a:cubicBezTo>
                  <a:cubicBezTo>
                    <a:pt x="321" y="688"/>
                    <a:pt x="297" y="761"/>
                    <a:pt x="319" y="771"/>
                  </a:cubicBezTo>
                  <a:cubicBezTo>
                    <a:pt x="319" y="771"/>
                    <a:pt x="355" y="786"/>
                    <a:pt x="368" y="786"/>
                  </a:cubicBezTo>
                  <a:cubicBezTo>
                    <a:pt x="382" y="786"/>
                    <a:pt x="407" y="789"/>
                    <a:pt x="394" y="808"/>
                  </a:cubicBezTo>
                  <a:cubicBezTo>
                    <a:pt x="394" y="808"/>
                    <a:pt x="355" y="827"/>
                    <a:pt x="328" y="815"/>
                  </a:cubicBezTo>
                  <a:cubicBezTo>
                    <a:pt x="328" y="815"/>
                    <a:pt x="307" y="806"/>
                    <a:pt x="290" y="808"/>
                  </a:cubicBezTo>
                  <a:cubicBezTo>
                    <a:pt x="274" y="810"/>
                    <a:pt x="247" y="803"/>
                    <a:pt x="260" y="769"/>
                  </a:cubicBezTo>
                  <a:cubicBezTo>
                    <a:pt x="260" y="769"/>
                    <a:pt x="265" y="735"/>
                    <a:pt x="263" y="705"/>
                  </a:cubicBezTo>
                  <a:cubicBezTo>
                    <a:pt x="262" y="674"/>
                    <a:pt x="258" y="644"/>
                    <a:pt x="277" y="612"/>
                  </a:cubicBezTo>
                  <a:cubicBezTo>
                    <a:pt x="277" y="612"/>
                    <a:pt x="285" y="583"/>
                    <a:pt x="260" y="570"/>
                  </a:cubicBezTo>
                  <a:cubicBezTo>
                    <a:pt x="260" y="570"/>
                    <a:pt x="189" y="529"/>
                    <a:pt x="187" y="516"/>
                  </a:cubicBezTo>
                  <a:close/>
                </a:path>
              </a:pathLst>
            </a:custGeom>
            <a:solidFill>
              <a:schemeClr val="accent2"/>
            </a:solidFill>
            <a:ln>
              <a:noFill/>
            </a:ln>
            <a:effectLst>
              <a:reflection blurRad="101600" stA="41000" endPos="35000" dir="5400000" sy="-100000" algn="bl" rotWithShape="0"/>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2558836" y="2652598"/>
              <a:ext cx="1" cy="344095"/>
            </a:xfrm>
            <a:prstGeom prst="line">
              <a:avLst/>
            </a:prstGeom>
            <a:solidFill>
              <a:schemeClr val="tx1"/>
            </a:solidFill>
            <a:ln w="19050">
              <a:solidFill>
                <a:schemeClr val="tx2"/>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5" name="圆: 空心 14"/>
            <p:cNvSpPr/>
            <p:nvPr/>
          </p:nvSpPr>
          <p:spPr>
            <a:xfrm>
              <a:off x="2491382" y="2554609"/>
              <a:ext cx="134908" cy="134908"/>
            </a:xfrm>
            <a:prstGeom prst="don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1897825" y="3225444"/>
              <a:ext cx="1272938" cy="642945"/>
              <a:chOff x="1732858" y="5001250"/>
              <a:chExt cx="2213143" cy="857260"/>
            </a:xfrm>
          </p:grpSpPr>
          <p:sp>
            <p:nvSpPr>
              <p:cNvPr id="39" name="文本框 61"/>
              <p:cNvSpPr txBox="1">
                <a:spLocks/>
              </p:cNvSpPr>
              <p:nvPr/>
            </p:nvSpPr>
            <p:spPr bwMode="auto">
              <a:xfrm>
                <a:off x="1732858" y="5001250"/>
                <a:ext cx="2213143" cy="283030"/>
              </a:xfrm>
              <a:prstGeom prst="rect">
                <a:avLst/>
              </a:prstGeom>
              <a:noFill/>
              <a:ln w="9525">
                <a:noFill/>
                <a:miter lim="800000"/>
                <a:headEnd/>
                <a:tailEnd/>
              </a:ln>
            </p:spPr>
            <p:txBody>
              <a:bodyPr wrap="none" lIns="0" tIns="0" rIns="0" bIns="0" anchor="ctr" anchorCtr="1">
                <a:normAutofit/>
                <a:scene3d>
                  <a:camera prst="orthographicFront"/>
                  <a:lightRig rig="threePt" dir="t"/>
                </a:scene3d>
                <a:sp3d>
                  <a:bevelT w="0" h="0"/>
                </a:sp3d>
              </a:bodyPr>
              <a:lstStyle/>
              <a:p>
                <a:pPr marL="0" lvl="1"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40" name="文本框 62"/>
              <p:cNvSpPr txBox="1">
                <a:spLocks/>
              </p:cNvSpPr>
              <p:nvPr/>
            </p:nvSpPr>
            <p:spPr bwMode="auto">
              <a:xfrm>
                <a:off x="1732858" y="5284280"/>
                <a:ext cx="2213143" cy="574230"/>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6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600" dirty="0">
                    <a:solidFill>
                      <a:schemeClr val="bg1">
                        <a:lumMod val="50000"/>
                      </a:schemeClr>
                    </a:solidFill>
                    <a:latin typeface="微软雅黑" panose="020B0503020204020204" pitchFamily="34" charset="-122"/>
                    <a:ea typeface="微软雅黑" panose="020B0503020204020204" pitchFamily="34" charset="-122"/>
                  </a:rPr>
                </a:br>
                <a:r>
                  <a:rPr lang="zh-CN" altLang="en-US" sz="6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grpSp>
        <p:nvGrpSpPr>
          <p:cNvPr id="45" name="组合 44"/>
          <p:cNvGrpSpPr/>
          <p:nvPr/>
        </p:nvGrpSpPr>
        <p:grpSpPr>
          <a:xfrm>
            <a:off x="3256297" y="1477135"/>
            <a:ext cx="1272938" cy="2391254"/>
            <a:chOff x="3256297" y="1477135"/>
            <a:chExt cx="1272938" cy="2391254"/>
          </a:xfrm>
        </p:grpSpPr>
        <p:sp>
          <p:nvSpPr>
            <p:cNvPr id="7" name="任意多边形: 形状 6"/>
            <p:cNvSpPr>
              <a:spLocks/>
            </p:cNvSpPr>
            <p:nvPr/>
          </p:nvSpPr>
          <p:spPr bwMode="auto">
            <a:xfrm>
              <a:off x="3604874" y="1477135"/>
              <a:ext cx="546123" cy="1059435"/>
            </a:xfrm>
            <a:custGeom>
              <a:avLst/>
              <a:gdLst>
                <a:gd name="T0" fmla="*/ 257 w 458"/>
                <a:gd name="T1" fmla="*/ 15 h 887"/>
                <a:gd name="T2" fmla="*/ 213 w 458"/>
                <a:gd name="T3" fmla="*/ 63 h 887"/>
                <a:gd name="T4" fmla="*/ 190 w 458"/>
                <a:gd name="T5" fmla="*/ 110 h 887"/>
                <a:gd name="T6" fmla="*/ 147 w 458"/>
                <a:gd name="T7" fmla="*/ 188 h 887"/>
                <a:gd name="T8" fmla="*/ 132 w 458"/>
                <a:gd name="T9" fmla="*/ 318 h 887"/>
                <a:gd name="T10" fmla="*/ 132 w 458"/>
                <a:gd name="T11" fmla="*/ 357 h 887"/>
                <a:gd name="T12" fmla="*/ 124 w 458"/>
                <a:gd name="T13" fmla="*/ 389 h 887"/>
                <a:gd name="T14" fmla="*/ 136 w 458"/>
                <a:gd name="T15" fmla="*/ 483 h 887"/>
                <a:gd name="T16" fmla="*/ 132 w 458"/>
                <a:gd name="T17" fmla="*/ 620 h 887"/>
                <a:gd name="T18" fmla="*/ 71 w 458"/>
                <a:gd name="T19" fmla="*/ 673 h 887"/>
                <a:gd name="T20" fmla="*/ 46 w 458"/>
                <a:gd name="T21" fmla="*/ 755 h 887"/>
                <a:gd name="T22" fmla="*/ 43 w 458"/>
                <a:gd name="T23" fmla="*/ 760 h 887"/>
                <a:gd name="T24" fmla="*/ 26 w 458"/>
                <a:gd name="T25" fmla="*/ 789 h 887"/>
                <a:gd name="T26" fmla="*/ 31 w 458"/>
                <a:gd name="T27" fmla="*/ 830 h 887"/>
                <a:gd name="T28" fmla="*/ 73 w 458"/>
                <a:gd name="T29" fmla="*/ 855 h 887"/>
                <a:gd name="T30" fmla="*/ 125 w 458"/>
                <a:gd name="T31" fmla="*/ 880 h 887"/>
                <a:gd name="T32" fmla="*/ 141 w 458"/>
                <a:gd name="T33" fmla="*/ 852 h 887"/>
                <a:gd name="T34" fmla="*/ 102 w 458"/>
                <a:gd name="T35" fmla="*/ 828 h 887"/>
                <a:gd name="T36" fmla="*/ 80 w 458"/>
                <a:gd name="T37" fmla="*/ 774 h 887"/>
                <a:gd name="T38" fmla="*/ 164 w 458"/>
                <a:gd name="T39" fmla="*/ 683 h 887"/>
                <a:gd name="T40" fmla="*/ 200 w 458"/>
                <a:gd name="T41" fmla="*/ 617 h 887"/>
                <a:gd name="T42" fmla="*/ 225 w 458"/>
                <a:gd name="T43" fmla="*/ 583 h 887"/>
                <a:gd name="T44" fmla="*/ 264 w 458"/>
                <a:gd name="T45" fmla="*/ 630 h 887"/>
                <a:gd name="T46" fmla="*/ 272 w 458"/>
                <a:gd name="T47" fmla="*/ 745 h 887"/>
                <a:gd name="T48" fmla="*/ 311 w 458"/>
                <a:gd name="T49" fmla="*/ 823 h 887"/>
                <a:gd name="T50" fmla="*/ 337 w 458"/>
                <a:gd name="T51" fmla="*/ 870 h 887"/>
                <a:gd name="T52" fmla="*/ 394 w 458"/>
                <a:gd name="T53" fmla="*/ 867 h 887"/>
                <a:gd name="T54" fmla="*/ 441 w 458"/>
                <a:gd name="T55" fmla="*/ 869 h 887"/>
                <a:gd name="T56" fmla="*/ 448 w 458"/>
                <a:gd name="T57" fmla="*/ 845 h 887"/>
                <a:gd name="T58" fmla="*/ 416 w 458"/>
                <a:gd name="T59" fmla="*/ 835 h 887"/>
                <a:gd name="T60" fmla="*/ 379 w 458"/>
                <a:gd name="T61" fmla="*/ 826 h 887"/>
                <a:gd name="T62" fmla="*/ 354 w 458"/>
                <a:gd name="T63" fmla="*/ 813 h 887"/>
                <a:gd name="T64" fmla="*/ 328 w 458"/>
                <a:gd name="T65" fmla="*/ 659 h 887"/>
                <a:gd name="T66" fmla="*/ 328 w 458"/>
                <a:gd name="T67" fmla="*/ 654 h 887"/>
                <a:gd name="T68" fmla="*/ 320 w 458"/>
                <a:gd name="T69" fmla="*/ 617 h 887"/>
                <a:gd name="T70" fmla="*/ 256 w 458"/>
                <a:gd name="T71" fmla="*/ 485 h 887"/>
                <a:gd name="T72" fmla="*/ 257 w 458"/>
                <a:gd name="T73" fmla="*/ 436 h 887"/>
                <a:gd name="T74" fmla="*/ 286 w 458"/>
                <a:gd name="T75" fmla="*/ 362 h 887"/>
                <a:gd name="T76" fmla="*/ 291 w 458"/>
                <a:gd name="T77" fmla="*/ 360 h 887"/>
                <a:gd name="T78" fmla="*/ 355 w 458"/>
                <a:gd name="T79" fmla="*/ 450 h 887"/>
                <a:gd name="T80" fmla="*/ 362 w 458"/>
                <a:gd name="T81" fmla="*/ 477 h 887"/>
                <a:gd name="T82" fmla="*/ 342 w 458"/>
                <a:gd name="T83" fmla="*/ 497 h 887"/>
                <a:gd name="T84" fmla="*/ 365 w 458"/>
                <a:gd name="T85" fmla="*/ 532 h 887"/>
                <a:gd name="T86" fmla="*/ 401 w 458"/>
                <a:gd name="T87" fmla="*/ 463 h 887"/>
                <a:gd name="T88" fmla="*/ 310 w 458"/>
                <a:gd name="T89" fmla="*/ 294 h 887"/>
                <a:gd name="T90" fmla="*/ 308 w 458"/>
                <a:gd name="T91" fmla="*/ 252 h 887"/>
                <a:gd name="T92" fmla="*/ 306 w 458"/>
                <a:gd name="T93" fmla="*/ 179 h 887"/>
                <a:gd name="T94" fmla="*/ 296 w 458"/>
                <a:gd name="T95" fmla="*/ 128 h 887"/>
                <a:gd name="T96" fmla="*/ 347 w 458"/>
                <a:gd name="T97" fmla="*/ 88 h 887"/>
                <a:gd name="T98" fmla="*/ 335 w 458"/>
                <a:gd name="T99" fmla="*/ 41 h 887"/>
                <a:gd name="T100" fmla="*/ 257 w 458"/>
                <a:gd name="T101" fmla="*/ 15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8" h="887">
                  <a:moveTo>
                    <a:pt x="257" y="15"/>
                  </a:moveTo>
                  <a:cubicBezTo>
                    <a:pt x="257" y="15"/>
                    <a:pt x="229" y="36"/>
                    <a:pt x="213" y="63"/>
                  </a:cubicBezTo>
                  <a:cubicBezTo>
                    <a:pt x="198" y="90"/>
                    <a:pt x="200" y="98"/>
                    <a:pt x="190" y="110"/>
                  </a:cubicBezTo>
                  <a:cubicBezTo>
                    <a:pt x="180" y="122"/>
                    <a:pt x="159" y="142"/>
                    <a:pt x="147" y="188"/>
                  </a:cubicBezTo>
                  <a:cubicBezTo>
                    <a:pt x="147" y="188"/>
                    <a:pt x="137" y="304"/>
                    <a:pt x="132" y="318"/>
                  </a:cubicBezTo>
                  <a:cubicBezTo>
                    <a:pt x="127" y="331"/>
                    <a:pt x="122" y="336"/>
                    <a:pt x="132" y="357"/>
                  </a:cubicBezTo>
                  <a:cubicBezTo>
                    <a:pt x="142" y="377"/>
                    <a:pt x="136" y="377"/>
                    <a:pt x="124" y="389"/>
                  </a:cubicBezTo>
                  <a:cubicBezTo>
                    <a:pt x="112" y="401"/>
                    <a:pt x="100" y="426"/>
                    <a:pt x="136" y="483"/>
                  </a:cubicBezTo>
                  <a:cubicBezTo>
                    <a:pt x="136" y="483"/>
                    <a:pt x="124" y="600"/>
                    <a:pt x="132" y="620"/>
                  </a:cubicBezTo>
                  <a:cubicBezTo>
                    <a:pt x="132" y="620"/>
                    <a:pt x="85" y="651"/>
                    <a:pt x="71" y="673"/>
                  </a:cubicBezTo>
                  <a:cubicBezTo>
                    <a:pt x="58" y="695"/>
                    <a:pt x="55" y="727"/>
                    <a:pt x="46" y="755"/>
                  </a:cubicBezTo>
                  <a:cubicBezTo>
                    <a:pt x="38" y="784"/>
                    <a:pt x="43" y="760"/>
                    <a:pt x="43" y="760"/>
                  </a:cubicBezTo>
                  <a:cubicBezTo>
                    <a:pt x="43" y="760"/>
                    <a:pt x="38" y="782"/>
                    <a:pt x="26" y="789"/>
                  </a:cubicBezTo>
                  <a:cubicBezTo>
                    <a:pt x="14" y="796"/>
                    <a:pt x="0" y="821"/>
                    <a:pt x="31" y="830"/>
                  </a:cubicBezTo>
                  <a:cubicBezTo>
                    <a:pt x="31" y="830"/>
                    <a:pt x="60" y="837"/>
                    <a:pt x="73" y="855"/>
                  </a:cubicBezTo>
                  <a:cubicBezTo>
                    <a:pt x="87" y="874"/>
                    <a:pt x="109" y="887"/>
                    <a:pt x="125" y="880"/>
                  </a:cubicBezTo>
                  <a:cubicBezTo>
                    <a:pt x="142" y="874"/>
                    <a:pt x="161" y="853"/>
                    <a:pt x="141" y="852"/>
                  </a:cubicBezTo>
                  <a:cubicBezTo>
                    <a:pt x="141" y="852"/>
                    <a:pt x="112" y="843"/>
                    <a:pt x="102" y="828"/>
                  </a:cubicBezTo>
                  <a:cubicBezTo>
                    <a:pt x="92" y="813"/>
                    <a:pt x="61" y="789"/>
                    <a:pt x="80" y="774"/>
                  </a:cubicBezTo>
                  <a:cubicBezTo>
                    <a:pt x="98" y="759"/>
                    <a:pt x="139" y="708"/>
                    <a:pt x="164" y="683"/>
                  </a:cubicBezTo>
                  <a:cubicBezTo>
                    <a:pt x="190" y="657"/>
                    <a:pt x="200" y="646"/>
                    <a:pt x="200" y="617"/>
                  </a:cubicBezTo>
                  <a:cubicBezTo>
                    <a:pt x="200" y="617"/>
                    <a:pt x="207" y="575"/>
                    <a:pt x="225" y="583"/>
                  </a:cubicBezTo>
                  <a:cubicBezTo>
                    <a:pt x="225" y="583"/>
                    <a:pt x="254" y="620"/>
                    <a:pt x="264" y="630"/>
                  </a:cubicBezTo>
                  <a:cubicBezTo>
                    <a:pt x="264" y="630"/>
                    <a:pt x="262" y="720"/>
                    <a:pt x="272" y="745"/>
                  </a:cubicBezTo>
                  <a:cubicBezTo>
                    <a:pt x="283" y="771"/>
                    <a:pt x="306" y="798"/>
                    <a:pt x="311" y="823"/>
                  </a:cubicBezTo>
                  <a:cubicBezTo>
                    <a:pt x="316" y="848"/>
                    <a:pt x="300" y="872"/>
                    <a:pt x="337" y="870"/>
                  </a:cubicBezTo>
                  <a:cubicBezTo>
                    <a:pt x="374" y="869"/>
                    <a:pt x="369" y="865"/>
                    <a:pt x="394" y="867"/>
                  </a:cubicBezTo>
                  <a:cubicBezTo>
                    <a:pt x="420" y="869"/>
                    <a:pt x="433" y="872"/>
                    <a:pt x="441" y="869"/>
                  </a:cubicBezTo>
                  <a:cubicBezTo>
                    <a:pt x="450" y="865"/>
                    <a:pt x="458" y="848"/>
                    <a:pt x="448" y="845"/>
                  </a:cubicBezTo>
                  <a:cubicBezTo>
                    <a:pt x="438" y="842"/>
                    <a:pt x="426" y="835"/>
                    <a:pt x="416" y="835"/>
                  </a:cubicBezTo>
                  <a:cubicBezTo>
                    <a:pt x="406" y="835"/>
                    <a:pt x="387" y="830"/>
                    <a:pt x="379" y="826"/>
                  </a:cubicBezTo>
                  <a:cubicBezTo>
                    <a:pt x="371" y="823"/>
                    <a:pt x="357" y="821"/>
                    <a:pt x="354" y="813"/>
                  </a:cubicBezTo>
                  <a:cubicBezTo>
                    <a:pt x="350" y="804"/>
                    <a:pt x="333" y="679"/>
                    <a:pt x="328" y="659"/>
                  </a:cubicBezTo>
                  <a:cubicBezTo>
                    <a:pt x="323" y="639"/>
                    <a:pt x="328" y="654"/>
                    <a:pt x="328" y="654"/>
                  </a:cubicBezTo>
                  <a:cubicBezTo>
                    <a:pt x="328" y="654"/>
                    <a:pt x="333" y="639"/>
                    <a:pt x="320" y="617"/>
                  </a:cubicBezTo>
                  <a:cubicBezTo>
                    <a:pt x="306" y="595"/>
                    <a:pt x="300" y="546"/>
                    <a:pt x="256" y="485"/>
                  </a:cubicBezTo>
                  <a:cubicBezTo>
                    <a:pt x="256" y="485"/>
                    <a:pt x="242" y="466"/>
                    <a:pt x="257" y="436"/>
                  </a:cubicBezTo>
                  <a:cubicBezTo>
                    <a:pt x="272" y="406"/>
                    <a:pt x="284" y="380"/>
                    <a:pt x="286" y="362"/>
                  </a:cubicBezTo>
                  <a:cubicBezTo>
                    <a:pt x="288" y="343"/>
                    <a:pt x="291" y="360"/>
                    <a:pt x="291" y="360"/>
                  </a:cubicBezTo>
                  <a:cubicBezTo>
                    <a:pt x="291" y="360"/>
                    <a:pt x="350" y="414"/>
                    <a:pt x="355" y="450"/>
                  </a:cubicBezTo>
                  <a:cubicBezTo>
                    <a:pt x="355" y="450"/>
                    <a:pt x="365" y="465"/>
                    <a:pt x="362" y="477"/>
                  </a:cubicBezTo>
                  <a:cubicBezTo>
                    <a:pt x="359" y="488"/>
                    <a:pt x="342" y="507"/>
                    <a:pt x="342" y="497"/>
                  </a:cubicBezTo>
                  <a:cubicBezTo>
                    <a:pt x="342" y="497"/>
                    <a:pt x="333" y="536"/>
                    <a:pt x="365" y="532"/>
                  </a:cubicBezTo>
                  <a:cubicBezTo>
                    <a:pt x="398" y="529"/>
                    <a:pt x="413" y="497"/>
                    <a:pt x="401" y="463"/>
                  </a:cubicBezTo>
                  <a:cubicBezTo>
                    <a:pt x="389" y="429"/>
                    <a:pt x="315" y="314"/>
                    <a:pt x="310" y="294"/>
                  </a:cubicBezTo>
                  <a:cubicBezTo>
                    <a:pt x="305" y="274"/>
                    <a:pt x="300" y="265"/>
                    <a:pt x="308" y="252"/>
                  </a:cubicBezTo>
                  <a:cubicBezTo>
                    <a:pt x="316" y="238"/>
                    <a:pt x="318" y="199"/>
                    <a:pt x="306" y="179"/>
                  </a:cubicBezTo>
                  <a:cubicBezTo>
                    <a:pt x="294" y="159"/>
                    <a:pt x="281" y="135"/>
                    <a:pt x="296" y="128"/>
                  </a:cubicBezTo>
                  <a:cubicBezTo>
                    <a:pt x="296" y="128"/>
                    <a:pt x="371" y="147"/>
                    <a:pt x="347" y="88"/>
                  </a:cubicBezTo>
                  <a:cubicBezTo>
                    <a:pt x="347" y="88"/>
                    <a:pt x="364" y="59"/>
                    <a:pt x="335" y="41"/>
                  </a:cubicBezTo>
                  <a:cubicBezTo>
                    <a:pt x="335" y="41"/>
                    <a:pt x="303" y="0"/>
                    <a:pt x="257" y="15"/>
                  </a:cubicBezTo>
                  <a:close/>
                </a:path>
              </a:pathLst>
            </a:custGeom>
            <a:solidFill>
              <a:schemeClr val="accent3"/>
            </a:solidFill>
            <a:ln>
              <a:noFill/>
            </a:ln>
            <a:effectLst>
              <a:reflection blurRad="101600" stA="41000" endPos="35000" dir="5400000" sy="-100000" algn="bl" rotWithShape="0"/>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flipH="1">
              <a:off x="3877935" y="2652598"/>
              <a:ext cx="1" cy="344095"/>
            </a:xfrm>
            <a:prstGeom prst="line">
              <a:avLst/>
            </a:prstGeom>
            <a:ln w="19050">
              <a:solidFill>
                <a:schemeClr val="tx2"/>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7" name="圆: 空心 16"/>
            <p:cNvSpPr/>
            <p:nvPr/>
          </p:nvSpPr>
          <p:spPr>
            <a:xfrm>
              <a:off x="3810480" y="2554609"/>
              <a:ext cx="134908" cy="134908"/>
            </a:xfrm>
            <a:prstGeom prst="don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3256297" y="3225444"/>
              <a:ext cx="1272938" cy="642945"/>
              <a:chOff x="1732858" y="5001250"/>
              <a:chExt cx="2213143" cy="857260"/>
            </a:xfrm>
          </p:grpSpPr>
          <p:sp>
            <p:nvSpPr>
              <p:cNvPr id="37" name="文本框 59"/>
              <p:cNvSpPr txBox="1">
                <a:spLocks/>
              </p:cNvSpPr>
              <p:nvPr/>
            </p:nvSpPr>
            <p:spPr bwMode="auto">
              <a:xfrm>
                <a:off x="1732858" y="5001250"/>
                <a:ext cx="2213143" cy="283030"/>
              </a:xfrm>
              <a:prstGeom prst="rect">
                <a:avLst/>
              </a:prstGeom>
              <a:noFill/>
              <a:ln w="9525">
                <a:noFill/>
                <a:miter lim="800000"/>
                <a:headEnd/>
                <a:tailEnd/>
              </a:ln>
            </p:spPr>
            <p:txBody>
              <a:bodyPr wrap="none" lIns="0" tIns="0" rIns="0" bIns="0" anchor="ctr" anchorCtr="1">
                <a:normAutofit/>
                <a:scene3d>
                  <a:camera prst="orthographicFront"/>
                  <a:lightRig rig="threePt" dir="t"/>
                </a:scene3d>
                <a:sp3d>
                  <a:bevelT w="0" h="0"/>
                </a:sp3d>
              </a:bodyPr>
              <a:lstStyle/>
              <a:p>
                <a:pPr marL="0" lvl="1"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8" name="文本框 60"/>
              <p:cNvSpPr txBox="1">
                <a:spLocks/>
              </p:cNvSpPr>
              <p:nvPr/>
            </p:nvSpPr>
            <p:spPr bwMode="auto">
              <a:xfrm>
                <a:off x="1732858" y="5284280"/>
                <a:ext cx="2213143" cy="574230"/>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600">
                    <a:solidFill>
                      <a:schemeClr val="bg1">
                        <a:lumMod val="50000"/>
                      </a:schemeClr>
                    </a:solidFill>
                    <a:latin typeface="微软雅黑" panose="020B0503020204020204" pitchFamily="34" charset="-122"/>
                    <a:ea typeface="微软雅黑" panose="020B0503020204020204" pitchFamily="34" charset="-122"/>
                  </a:rPr>
                </a:br>
                <a:r>
                  <a:rPr lang="zh-CN" altLang="en-US" sz="6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grpSp>
        <p:nvGrpSpPr>
          <p:cNvPr id="46" name="组合 45"/>
          <p:cNvGrpSpPr/>
          <p:nvPr/>
        </p:nvGrpSpPr>
        <p:grpSpPr>
          <a:xfrm>
            <a:off x="4614769" y="1360192"/>
            <a:ext cx="1272938" cy="2508197"/>
            <a:chOff x="4614769" y="1360192"/>
            <a:chExt cx="1272938" cy="2508197"/>
          </a:xfrm>
        </p:grpSpPr>
        <p:sp>
          <p:nvSpPr>
            <p:cNvPr id="8" name="任意多边形: 形状 7"/>
            <p:cNvSpPr>
              <a:spLocks/>
            </p:cNvSpPr>
            <p:nvPr/>
          </p:nvSpPr>
          <p:spPr bwMode="auto">
            <a:xfrm>
              <a:off x="4876326" y="1360192"/>
              <a:ext cx="643828" cy="1162244"/>
            </a:xfrm>
            <a:custGeom>
              <a:avLst/>
              <a:gdLst>
                <a:gd name="T0" fmla="*/ 97 w 540"/>
                <a:gd name="T1" fmla="*/ 933 h 973"/>
                <a:gd name="T2" fmla="*/ 130 w 540"/>
                <a:gd name="T3" fmla="*/ 962 h 973"/>
                <a:gd name="T4" fmla="*/ 101 w 540"/>
                <a:gd name="T5" fmla="*/ 966 h 973"/>
                <a:gd name="T6" fmla="*/ 31 w 540"/>
                <a:gd name="T7" fmla="*/ 932 h 973"/>
                <a:gd name="T8" fmla="*/ 28 w 540"/>
                <a:gd name="T9" fmla="*/ 872 h 973"/>
                <a:gd name="T10" fmla="*/ 82 w 540"/>
                <a:gd name="T11" fmla="*/ 785 h 973"/>
                <a:gd name="T12" fmla="*/ 165 w 540"/>
                <a:gd name="T13" fmla="*/ 688 h 973"/>
                <a:gd name="T14" fmla="*/ 179 w 540"/>
                <a:gd name="T15" fmla="*/ 599 h 973"/>
                <a:gd name="T16" fmla="*/ 156 w 540"/>
                <a:gd name="T17" fmla="*/ 588 h 973"/>
                <a:gd name="T18" fmla="*/ 151 w 540"/>
                <a:gd name="T19" fmla="*/ 513 h 973"/>
                <a:gd name="T20" fmla="*/ 158 w 540"/>
                <a:gd name="T21" fmla="*/ 395 h 973"/>
                <a:gd name="T22" fmla="*/ 172 w 540"/>
                <a:gd name="T23" fmla="*/ 286 h 973"/>
                <a:gd name="T24" fmla="*/ 219 w 540"/>
                <a:gd name="T25" fmla="*/ 157 h 973"/>
                <a:gd name="T26" fmla="*/ 209 w 540"/>
                <a:gd name="T27" fmla="*/ 141 h 973"/>
                <a:gd name="T28" fmla="*/ 212 w 540"/>
                <a:gd name="T29" fmla="*/ 77 h 973"/>
                <a:gd name="T30" fmla="*/ 260 w 540"/>
                <a:gd name="T31" fmla="*/ 11 h 973"/>
                <a:gd name="T32" fmla="*/ 327 w 540"/>
                <a:gd name="T33" fmla="*/ 38 h 973"/>
                <a:gd name="T34" fmla="*/ 335 w 540"/>
                <a:gd name="T35" fmla="*/ 79 h 973"/>
                <a:gd name="T36" fmla="*/ 334 w 540"/>
                <a:gd name="T37" fmla="*/ 120 h 973"/>
                <a:gd name="T38" fmla="*/ 327 w 540"/>
                <a:gd name="T39" fmla="*/ 144 h 973"/>
                <a:gd name="T40" fmla="*/ 297 w 540"/>
                <a:gd name="T41" fmla="*/ 161 h 973"/>
                <a:gd name="T42" fmla="*/ 336 w 540"/>
                <a:gd name="T43" fmla="*/ 244 h 973"/>
                <a:gd name="T44" fmla="*/ 338 w 540"/>
                <a:gd name="T45" fmla="*/ 348 h 973"/>
                <a:gd name="T46" fmla="*/ 417 w 540"/>
                <a:gd name="T47" fmla="*/ 442 h 973"/>
                <a:gd name="T48" fmla="*/ 445 w 540"/>
                <a:gd name="T49" fmla="*/ 488 h 973"/>
                <a:gd name="T50" fmla="*/ 415 w 540"/>
                <a:gd name="T51" fmla="*/ 524 h 973"/>
                <a:gd name="T52" fmla="*/ 413 w 540"/>
                <a:gd name="T53" fmla="*/ 514 h 973"/>
                <a:gd name="T54" fmla="*/ 406 w 540"/>
                <a:gd name="T55" fmla="*/ 498 h 973"/>
                <a:gd name="T56" fmla="*/ 373 w 540"/>
                <a:gd name="T57" fmla="*/ 449 h 973"/>
                <a:gd name="T58" fmla="*/ 324 w 540"/>
                <a:gd name="T59" fmla="*/ 468 h 973"/>
                <a:gd name="T60" fmla="*/ 386 w 540"/>
                <a:gd name="T61" fmla="*/ 630 h 973"/>
                <a:gd name="T62" fmla="*/ 410 w 540"/>
                <a:gd name="T63" fmla="*/ 716 h 973"/>
                <a:gd name="T64" fmla="*/ 443 w 540"/>
                <a:gd name="T65" fmla="*/ 903 h 973"/>
                <a:gd name="T66" fmla="*/ 526 w 540"/>
                <a:gd name="T67" fmla="*/ 920 h 973"/>
                <a:gd name="T68" fmla="*/ 535 w 540"/>
                <a:gd name="T69" fmla="*/ 936 h 973"/>
                <a:gd name="T70" fmla="*/ 516 w 540"/>
                <a:gd name="T71" fmla="*/ 950 h 973"/>
                <a:gd name="T72" fmla="*/ 465 w 540"/>
                <a:gd name="T73" fmla="*/ 962 h 973"/>
                <a:gd name="T74" fmla="*/ 382 w 540"/>
                <a:gd name="T75" fmla="*/ 957 h 973"/>
                <a:gd name="T76" fmla="*/ 351 w 540"/>
                <a:gd name="T77" fmla="*/ 843 h 973"/>
                <a:gd name="T78" fmla="*/ 334 w 540"/>
                <a:gd name="T79" fmla="*/ 702 h 973"/>
                <a:gd name="T80" fmla="*/ 276 w 540"/>
                <a:gd name="T81" fmla="*/ 635 h 973"/>
                <a:gd name="T82" fmla="*/ 220 w 540"/>
                <a:gd name="T83" fmla="*/ 739 h 973"/>
                <a:gd name="T84" fmla="*/ 88 w 540"/>
                <a:gd name="T85" fmla="*/ 880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0" h="973">
                  <a:moveTo>
                    <a:pt x="88" y="880"/>
                  </a:moveTo>
                  <a:cubicBezTo>
                    <a:pt x="88" y="880"/>
                    <a:pt x="86" y="920"/>
                    <a:pt x="97" y="933"/>
                  </a:cubicBezTo>
                  <a:cubicBezTo>
                    <a:pt x="97" y="933"/>
                    <a:pt x="104" y="940"/>
                    <a:pt x="117" y="946"/>
                  </a:cubicBezTo>
                  <a:cubicBezTo>
                    <a:pt x="129" y="953"/>
                    <a:pt x="131" y="955"/>
                    <a:pt x="130" y="962"/>
                  </a:cubicBezTo>
                  <a:cubicBezTo>
                    <a:pt x="129" y="968"/>
                    <a:pt x="129" y="973"/>
                    <a:pt x="122" y="971"/>
                  </a:cubicBezTo>
                  <a:cubicBezTo>
                    <a:pt x="114" y="969"/>
                    <a:pt x="101" y="966"/>
                    <a:pt x="101" y="966"/>
                  </a:cubicBezTo>
                  <a:cubicBezTo>
                    <a:pt x="101" y="966"/>
                    <a:pt x="76" y="960"/>
                    <a:pt x="65" y="946"/>
                  </a:cubicBezTo>
                  <a:cubicBezTo>
                    <a:pt x="55" y="932"/>
                    <a:pt x="41" y="936"/>
                    <a:pt x="31" y="932"/>
                  </a:cubicBezTo>
                  <a:cubicBezTo>
                    <a:pt x="20" y="928"/>
                    <a:pt x="0" y="913"/>
                    <a:pt x="6" y="898"/>
                  </a:cubicBezTo>
                  <a:cubicBezTo>
                    <a:pt x="13" y="884"/>
                    <a:pt x="23" y="878"/>
                    <a:pt x="28" y="872"/>
                  </a:cubicBezTo>
                  <a:cubicBezTo>
                    <a:pt x="33" y="866"/>
                    <a:pt x="58" y="838"/>
                    <a:pt x="69" y="820"/>
                  </a:cubicBezTo>
                  <a:cubicBezTo>
                    <a:pt x="79" y="801"/>
                    <a:pt x="78" y="803"/>
                    <a:pt x="82" y="785"/>
                  </a:cubicBezTo>
                  <a:cubicBezTo>
                    <a:pt x="86" y="767"/>
                    <a:pt x="94" y="746"/>
                    <a:pt x="110" y="731"/>
                  </a:cubicBezTo>
                  <a:cubicBezTo>
                    <a:pt x="127" y="716"/>
                    <a:pt x="161" y="693"/>
                    <a:pt x="165" y="688"/>
                  </a:cubicBezTo>
                  <a:cubicBezTo>
                    <a:pt x="168" y="684"/>
                    <a:pt x="166" y="678"/>
                    <a:pt x="169" y="662"/>
                  </a:cubicBezTo>
                  <a:cubicBezTo>
                    <a:pt x="171" y="647"/>
                    <a:pt x="174" y="606"/>
                    <a:pt x="179" y="599"/>
                  </a:cubicBezTo>
                  <a:cubicBezTo>
                    <a:pt x="179" y="599"/>
                    <a:pt x="163" y="598"/>
                    <a:pt x="165" y="592"/>
                  </a:cubicBezTo>
                  <a:cubicBezTo>
                    <a:pt x="165" y="592"/>
                    <a:pt x="156" y="593"/>
                    <a:pt x="156" y="588"/>
                  </a:cubicBezTo>
                  <a:cubicBezTo>
                    <a:pt x="156" y="588"/>
                    <a:pt x="145" y="593"/>
                    <a:pt x="144" y="578"/>
                  </a:cubicBezTo>
                  <a:cubicBezTo>
                    <a:pt x="143" y="563"/>
                    <a:pt x="144" y="530"/>
                    <a:pt x="151" y="513"/>
                  </a:cubicBezTo>
                  <a:cubicBezTo>
                    <a:pt x="157" y="495"/>
                    <a:pt x="158" y="500"/>
                    <a:pt x="159" y="479"/>
                  </a:cubicBezTo>
                  <a:cubicBezTo>
                    <a:pt x="160" y="459"/>
                    <a:pt x="156" y="416"/>
                    <a:pt x="158" y="395"/>
                  </a:cubicBezTo>
                  <a:cubicBezTo>
                    <a:pt x="161" y="375"/>
                    <a:pt x="163" y="370"/>
                    <a:pt x="168" y="350"/>
                  </a:cubicBezTo>
                  <a:cubicBezTo>
                    <a:pt x="172" y="331"/>
                    <a:pt x="170" y="310"/>
                    <a:pt x="172" y="286"/>
                  </a:cubicBezTo>
                  <a:cubicBezTo>
                    <a:pt x="173" y="263"/>
                    <a:pt x="159" y="211"/>
                    <a:pt x="184" y="186"/>
                  </a:cubicBezTo>
                  <a:cubicBezTo>
                    <a:pt x="209" y="161"/>
                    <a:pt x="215" y="164"/>
                    <a:pt x="219" y="157"/>
                  </a:cubicBezTo>
                  <a:cubicBezTo>
                    <a:pt x="222" y="150"/>
                    <a:pt x="224" y="145"/>
                    <a:pt x="224" y="145"/>
                  </a:cubicBezTo>
                  <a:cubicBezTo>
                    <a:pt x="224" y="145"/>
                    <a:pt x="217" y="154"/>
                    <a:pt x="209" y="141"/>
                  </a:cubicBezTo>
                  <a:cubicBezTo>
                    <a:pt x="201" y="128"/>
                    <a:pt x="191" y="121"/>
                    <a:pt x="200" y="111"/>
                  </a:cubicBezTo>
                  <a:cubicBezTo>
                    <a:pt x="209" y="102"/>
                    <a:pt x="213" y="95"/>
                    <a:pt x="212" y="77"/>
                  </a:cubicBezTo>
                  <a:cubicBezTo>
                    <a:pt x="211" y="59"/>
                    <a:pt x="207" y="38"/>
                    <a:pt x="222" y="27"/>
                  </a:cubicBezTo>
                  <a:cubicBezTo>
                    <a:pt x="236" y="16"/>
                    <a:pt x="242" y="13"/>
                    <a:pt x="260" y="11"/>
                  </a:cubicBezTo>
                  <a:cubicBezTo>
                    <a:pt x="279" y="9"/>
                    <a:pt x="294" y="0"/>
                    <a:pt x="307" y="7"/>
                  </a:cubicBezTo>
                  <a:cubicBezTo>
                    <a:pt x="320" y="14"/>
                    <a:pt x="334" y="16"/>
                    <a:pt x="327" y="38"/>
                  </a:cubicBezTo>
                  <a:cubicBezTo>
                    <a:pt x="327" y="38"/>
                    <a:pt x="341" y="55"/>
                    <a:pt x="335" y="73"/>
                  </a:cubicBezTo>
                  <a:cubicBezTo>
                    <a:pt x="335" y="73"/>
                    <a:pt x="333" y="75"/>
                    <a:pt x="335" y="79"/>
                  </a:cubicBezTo>
                  <a:cubicBezTo>
                    <a:pt x="335" y="79"/>
                    <a:pt x="350" y="100"/>
                    <a:pt x="340" y="104"/>
                  </a:cubicBezTo>
                  <a:cubicBezTo>
                    <a:pt x="340" y="104"/>
                    <a:pt x="340" y="118"/>
                    <a:pt x="334" y="120"/>
                  </a:cubicBezTo>
                  <a:cubicBezTo>
                    <a:pt x="334" y="120"/>
                    <a:pt x="338" y="123"/>
                    <a:pt x="331" y="129"/>
                  </a:cubicBezTo>
                  <a:cubicBezTo>
                    <a:pt x="331" y="129"/>
                    <a:pt x="329" y="137"/>
                    <a:pt x="327" y="144"/>
                  </a:cubicBezTo>
                  <a:cubicBezTo>
                    <a:pt x="326" y="151"/>
                    <a:pt x="329" y="156"/>
                    <a:pt x="320" y="157"/>
                  </a:cubicBezTo>
                  <a:cubicBezTo>
                    <a:pt x="312" y="159"/>
                    <a:pt x="302" y="164"/>
                    <a:pt x="297" y="161"/>
                  </a:cubicBezTo>
                  <a:cubicBezTo>
                    <a:pt x="297" y="161"/>
                    <a:pt x="286" y="172"/>
                    <a:pt x="292" y="183"/>
                  </a:cubicBezTo>
                  <a:cubicBezTo>
                    <a:pt x="298" y="194"/>
                    <a:pt x="328" y="215"/>
                    <a:pt x="336" y="244"/>
                  </a:cubicBezTo>
                  <a:cubicBezTo>
                    <a:pt x="344" y="273"/>
                    <a:pt x="346" y="280"/>
                    <a:pt x="338" y="292"/>
                  </a:cubicBezTo>
                  <a:cubicBezTo>
                    <a:pt x="338" y="292"/>
                    <a:pt x="336" y="341"/>
                    <a:pt x="338" y="348"/>
                  </a:cubicBezTo>
                  <a:cubicBezTo>
                    <a:pt x="339" y="354"/>
                    <a:pt x="363" y="391"/>
                    <a:pt x="381" y="407"/>
                  </a:cubicBezTo>
                  <a:cubicBezTo>
                    <a:pt x="400" y="423"/>
                    <a:pt x="403" y="433"/>
                    <a:pt x="417" y="442"/>
                  </a:cubicBezTo>
                  <a:cubicBezTo>
                    <a:pt x="430" y="451"/>
                    <a:pt x="437" y="458"/>
                    <a:pt x="442" y="465"/>
                  </a:cubicBezTo>
                  <a:cubicBezTo>
                    <a:pt x="447" y="472"/>
                    <a:pt x="447" y="473"/>
                    <a:pt x="445" y="488"/>
                  </a:cubicBezTo>
                  <a:cubicBezTo>
                    <a:pt x="444" y="502"/>
                    <a:pt x="441" y="505"/>
                    <a:pt x="435" y="513"/>
                  </a:cubicBezTo>
                  <a:cubicBezTo>
                    <a:pt x="428" y="521"/>
                    <a:pt x="425" y="524"/>
                    <a:pt x="415" y="524"/>
                  </a:cubicBezTo>
                  <a:cubicBezTo>
                    <a:pt x="415" y="524"/>
                    <a:pt x="408" y="518"/>
                    <a:pt x="415" y="514"/>
                  </a:cubicBezTo>
                  <a:cubicBezTo>
                    <a:pt x="422" y="511"/>
                    <a:pt x="413" y="514"/>
                    <a:pt x="413" y="514"/>
                  </a:cubicBezTo>
                  <a:cubicBezTo>
                    <a:pt x="413" y="514"/>
                    <a:pt x="390" y="520"/>
                    <a:pt x="404" y="507"/>
                  </a:cubicBezTo>
                  <a:cubicBezTo>
                    <a:pt x="404" y="507"/>
                    <a:pt x="408" y="505"/>
                    <a:pt x="406" y="498"/>
                  </a:cubicBezTo>
                  <a:cubicBezTo>
                    <a:pt x="404" y="490"/>
                    <a:pt x="390" y="480"/>
                    <a:pt x="391" y="470"/>
                  </a:cubicBezTo>
                  <a:cubicBezTo>
                    <a:pt x="392" y="459"/>
                    <a:pt x="382" y="454"/>
                    <a:pt x="373" y="449"/>
                  </a:cubicBezTo>
                  <a:cubicBezTo>
                    <a:pt x="364" y="444"/>
                    <a:pt x="340" y="425"/>
                    <a:pt x="336" y="420"/>
                  </a:cubicBezTo>
                  <a:cubicBezTo>
                    <a:pt x="336" y="420"/>
                    <a:pt x="329" y="454"/>
                    <a:pt x="324" y="468"/>
                  </a:cubicBezTo>
                  <a:cubicBezTo>
                    <a:pt x="324" y="468"/>
                    <a:pt x="347" y="500"/>
                    <a:pt x="354" y="519"/>
                  </a:cubicBezTo>
                  <a:cubicBezTo>
                    <a:pt x="362" y="538"/>
                    <a:pt x="381" y="612"/>
                    <a:pt x="386" y="630"/>
                  </a:cubicBezTo>
                  <a:cubicBezTo>
                    <a:pt x="392" y="647"/>
                    <a:pt x="394" y="650"/>
                    <a:pt x="402" y="667"/>
                  </a:cubicBezTo>
                  <a:cubicBezTo>
                    <a:pt x="411" y="684"/>
                    <a:pt x="412" y="699"/>
                    <a:pt x="410" y="716"/>
                  </a:cubicBezTo>
                  <a:cubicBezTo>
                    <a:pt x="408" y="732"/>
                    <a:pt x="418" y="786"/>
                    <a:pt x="416" y="828"/>
                  </a:cubicBezTo>
                  <a:cubicBezTo>
                    <a:pt x="414" y="870"/>
                    <a:pt x="426" y="889"/>
                    <a:pt x="443" y="903"/>
                  </a:cubicBezTo>
                  <a:cubicBezTo>
                    <a:pt x="460" y="916"/>
                    <a:pt x="478" y="922"/>
                    <a:pt x="499" y="922"/>
                  </a:cubicBezTo>
                  <a:cubicBezTo>
                    <a:pt x="519" y="922"/>
                    <a:pt x="519" y="921"/>
                    <a:pt x="526" y="920"/>
                  </a:cubicBezTo>
                  <a:cubicBezTo>
                    <a:pt x="532" y="920"/>
                    <a:pt x="538" y="915"/>
                    <a:pt x="536" y="925"/>
                  </a:cubicBezTo>
                  <a:cubicBezTo>
                    <a:pt x="536" y="925"/>
                    <a:pt x="540" y="932"/>
                    <a:pt x="535" y="936"/>
                  </a:cubicBezTo>
                  <a:cubicBezTo>
                    <a:pt x="535" y="936"/>
                    <a:pt x="535" y="943"/>
                    <a:pt x="527" y="943"/>
                  </a:cubicBezTo>
                  <a:cubicBezTo>
                    <a:pt x="527" y="943"/>
                    <a:pt x="523" y="950"/>
                    <a:pt x="516" y="950"/>
                  </a:cubicBezTo>
                  <a:cubicBezTo>
                    <a:pt x="516" y="950"/>
                    <a:pt x="513" y="955"/>
                    <a:pt x="502" y="955"/>
                  </a:cubicBezTo>
                  <a:cubicBezTo>
                    <a:pt x="492" y="956"/>
                    <a:pt x="479" y="961"/>
                    <a:pt x="465" y="962"/>
                  </a:cubicBezTo>
                  <a:cubicBezTo>
                    <a:pt x="450" y="962"/>
                    <a:pt x="443" y="963"/>
                    <a:pt x="425" y="966"/>
                  </a:cubicBezTo>
                  <a:cubicBezTo>
                    <a:pt x="407" y="968"/>
                    <a:pt x="383" y="973"/>
                    <a:pt x="382" y="957"/>
                  </a:cubicBezTo>
                  <a:cubicBezTo>
                    <a:pt x="381" y="942"/>
                    <a:pt x="378" y="909"/>
                    <a:pt x="373" y="889"/>
                  </a:cubicBezTo>
                  <a:cubicBezTo>
                    <a:pt x="368" y="869"/>
                    <a:pt x="358" y="862"/>
                    <a:pt x="351" y="843"/>
                  </a:cubicBezTo>
                  <a:cubicBezTo>
                    <a:pt x="343" y="823"/>
                    <a:pt x="319" y="781"/>
                    <a:pt x="328" y="747"/>
                  </a:cubicBezTo>
                  <a:cubicBezTo>
                    <a:pt x="337" y="713"/>
                    <a:pt x="340" y="714"/>
                    <a:pt x="334" y="702"/>
                  </a:cubicBezTo>
                  <a:cubicBezTo>
                    <a:pt x="328" y="691"/>
                    <a:pt x="285" y="649"/>
                    <a:pt x="277" y="637"/>
                  </a:cubicBezTo>
                  <a:cubicBezTo>
                    <a:pt x="277" y="636"/>
                    <a:pt x="276" y="635"/>
                    <a:pt x="276" y="635"/>
                  </a:cubicBezTo>
                  <a:cubicBezTo>
                    <a:pt x="274" y="627"/>
                    <a:pt x="247" y="691"/>
                    <a:pt x="240" y="698"/>
                  </a:cubicBezTo>
                  <a:cubicBezTo>
                    <a:pt x="240" y="698"/>
                    <a:pt x="242" y="725"/>
                    <a:pt x="220" y="739"/>
                  </a:cubicBezTo>
                  <a:cubicBezTo>
                    <a:pt x="199" y="754"/>
                    <a:pt x="183" y="773"/>
                    <a:pt x="173" y="785"/>
                  </a:cubicBezTo>
                  <a:cubicBezTo>
                    <a:pt x="163" y="797"/>
                    <a:pt x="96" y="873"/>
                    <a:pt x="88" y="880"/>
                  </a:cubicBezTo>
                  <a:close/>
                </a:path>
              </a:pathLst>
            </a:custGeom>
            <a:solidFill>
              <a:schemeClr val="accent4"/>
            </a:solidFill>
            <a:ln>
              <a:noFill/>
            </a:ln>
            <a:effectLst>
              <a:reflection blurRad="101600" stA="41000" endPos="35000" dir="5400000" sy="-100000" algn="bl" rotWithShape="0"/>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flipH="1">
              <a:off x="5198240" y="2652598"/>
              <a:ext cx="1" cy="344095"/>
            </a:xfrm>
            <a:prstGeom prst="line">
              <a:avLst/>
            </a:prstGeom>
            <a:solidFill>
              <a:schemeClr val="tx1"/>
            </a:solidFill>
            <a:ln w="19050">
              <a:solidFill>
                <a:schemeClr val="tx2"/>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9" name="圆: 空心 18"/>
            <p:cNvSpPr/>
            <p:nvPr/>
          </p:nvSpPr>
          <p:spPr>
            <a:xfrm>
              <a:off x="5130786" y="2554609"/>
              <a:ext cx="134908" cy="134908"/>
            </a:xfrm>
            <a:prstGeom prst="don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4614769" y="3225444"/>
              <a:ext cx="1272938" cy="642945"/>
              <a:chOff x="1732858" y="5001250"/>
              <a:chExt cx="2213143" cy="857260"/>
            </a:xfrm>
          </p:grpSpPr>
          <p:sp>
            <p:nvSpPr>
              <p:cNvPr id="35" name="文本框 57"/>
              <p:cNvSpPr txBox="1">
                <a:spLocks/>
              </p:cNvSpPr>
              <p:nvPr/>
            </p:nvSpPr>
            <p:spPr bwMode="auto">
              <a:xfrm>
                <a:off x="1732858" y="5001250"/>
                <a:ext cx="2213143" cy="283030"/>
              </a:xfrm>
              <a:prstGeom prst="rect">
                <a:avLst/>
              </a:prstGeom>
              <a:noFill/>
              <a:ln w="9525">
                <a:noFill/>
                <a:miter lim="800000"/>
                <a:headEnd/>
                <a:tailEnd/>
              </a:ln>
            </p:spPr>
            <p:txBody>
              <a:bodyPr wrap="none" lIns="0" tIns="0" rIns="0" bIns="0" anchor="ctr" anchorCtr="1">
                <a:normAutofit/>
                <a:scene3d>
                  <a:camera prst="orthographicFront"/>
                  <a:lightRig rig="threePt" dir="t"/>
                </a:scene3d>
                <a:sp3d>
                  <a:bevelT w="0" h="0"/>
                </a:sp3d>
              </a:bodyPr>
              <a:lstStyle/>
              <a:p>
                <a:pPr marL="0" lvl="1"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6" name="文本框 58"/>
              <p:cNvSpPr txBox="1">
                <a:spLocks/>
              </p:cNvSpPr>
              <p:nvPr/>
            </p:nvSpPr>
            <p:spPr bwMode="auto">
              <a:xfrm>
                <a:off x="1732858" y="5284280"/>
                <a:ext cx="2213143" cy="574230"/>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600">
                    <a:solidFill>
                      <a:schemeClr val="bg1">
                        <a:lumMod val="50000"/>
                      </a:schemeClr>
                    </a:solidFill>
                    <a:latin typeface="微软雅黑" panose="020B0503020204020204" pitchFamily="34" charset="-122"/>
                    <a:ea typeface="微软雅黑" panose="020B0503020204020204" pitchFamily="34" charset="-122"/>
                  </a:rPr>
                </a:br>
                <a:r>
                  <a:rPr lang="zh-CN" altLang="en-US" sz="6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grpSp>
        <p:nvGrpSpPr>
          <p:cNvPr id="47" name="组合 46"/>
          <p:cNvGrpSpPr/>
          <p:nvPr/>
        </p:nvGrpSpPr>
        <p:grpSpPr>
          <a:xfrm>
            <a:off x="5973240" y="1324849"/>
            <a:ext cx="1272938" cy="2543540"/>
            <a:chOff x="5973240" y="1324849"/>
            <a:chExt cx="1272938" cy="2543540"/>
          </a:xfrm>
        </p:grpSpPr>
        <p:sp>
          <p:nvSpPr>
            <p:cNvPr id="11" name="任意多边形: 形状 10"/>
            <p:cNvSpPr>
              <a:spLocks/>
            </p:cNvSpPr>
            <p:nvPr/>
          </p:nvSpPr>
          <p:spPr bwMode="auto">
            <a:xfrm>
              <a:off x="6184752" y="1324849"/>
              <a:ext cx="643755" cy="1180765"/>
            </a:xfrm>
            <a:custGeom>
              <a:avLst/>
              <a:gdLst>
                <a:gd name="T0" fmla="*/ 68 w 479"/>
                <a:gd name="T1" fmla="*/ 742 h 878"/>
                <a:gd name="T2" fmla="*/ 31 w 479"/>
                <a:gd name="T3" fmla="*/ 813 h 878"/>
                <a:gd name="T4" fmla="*/ 28 w 479"/>
                <a:gd name="T5" fmla="*/ 847 h 878"/>
                <a:gd name="T6" fmla="*/ 125 w 479"/>
                <a:gd name="T7" fmla="*/ 869 h 878"/>
                <a:gd name="T8" fmla="*/ 133 w 479"/>
                <a:gd name="T9" fmla="*/ 842 h 878"/>
                <a:gd name="T10" fmla="*/ 113 w 479"/>
                <a:gd name="T11" fmla="*/ 802 h 878"/>
                <a:gd name="T12" fmla="*/ 167 w 479"/>
                <a:gd name="T13" fmla="*/ 699 h 878"/>
                <a:gd name="T14" fmla="*/ 234 w 479"/>
                <a:gd name="T15" fmla="*/ 624 h 878"/>
                <a:gd name="T16" fmla="*/ 301 w 479"/>
                <a:gd name="T17" fmla="*/ 777 h 878"/>
                <a:gd name="T18" fmla="*/ 325 w 479"/>
                <a:gd name="T19" fmla="*/ 819 h 878"/>
                <a:gd name="T20" fmla="*/ 373 w 479"/>
                <a:gd name="T21" fmla="*/ 877 h 878"/>
                <a:gd name="T22" fmla="*/ 462 w 479"/>
                <a:gd name="T23" fmla="*/ 846 h 878"/>
                <a:gd name="T24" fmla="*/ 417 w 479"/>
                <a:gd name="T25" fmla="*/ 834 h 878"/>
                <a:gd name="T26" fmla="*/ 373 w 479"/>
                <a:gd name="T27" fmla="*/ 771 h 878"/>
                <a:gd name="T28" fmla="*/ 341 w 479"/>
                <a:gd name="T29" fmla="*/ 707 h 878"/>
                <a:gd name="T30" fmla="*/ 328 w 479"/>
                <a:gd name="T31" fmla="*/ 648 h 878"/>
                <a:gd name="T32" fmla="*/ 319 w 479"/>
                <a:gd name="T33" fmla="*/ 556 h 878"/>
                <a:gd name="T34" fmla="*/ 317 w 479"/>
                <a:gd name="T35" fmla="*/ 498 h 878"/>
                <a:gd name="T36" fmla="*/ 354 w 479"/>
                <a:gd name="T37" fmla="*/ 478 h 878"/>
                <a:gd name="T38" fmla="*/ 372 w 479"/>
                <a:gd name="T39" fmla="*/ 395 h 878"/>
                <a:gd name="T40" fmla="*/ 385 w 479"/>
                <a:gd name="T41" fmla="*/ 408 h 878"/>
                <a:gd name="T42" fmla="*/ 397 w 479"/>
                <a:gd name="T43" fmla="*/ 400 h 878"/>
                <a:gd name="T44" fmla="*/ 390 w 479"/>
                <a:gd name="T45" fmla="*/ 372 h 878"/>
                <a:gd name="T46" fmla="*/ 330 w 479"/>
                <a:gd name="T47" fmla="*/ 330 h 878"/>
                <a:gd name="T48" fmla="*/ 307 w 479"/>
                <a:gd name="T49" fmla="*/ 251 h 878"/>
                <a:gd name="T50" fmla="*/ 273 w 479"/>
                <a:gd name="T51" fmla="*/ 172 h 878"/>
                <a:gd name="T52" fmla="*/ 273 w 479"/>
                <a:gd name="T53" fmla="*/ 135 h 878"/>
                <a:gd name="T54" fmla="*/ 295 w 479"/>
                <a:gd name="T55" fmla="*/ 103 h 878"/>
                <a:gd name="T56" fmla="*/ 289 w 479"/>
                <a:gd name="T57" fmla="*/ 72 h 878"/>
                <a:gd name="T58" fmla="*/ 280 w 479"/>
                <a:gd name="T59" fmla="*/ 28 h 878"/>
                <a:gd name="T60" fmla="*/ 210 w 479"/>
                <a:gd name="T61" fmla="*/ 114 h 878"/>
                <a:gd name="T62" fmla="*/ 261 w 479"/>
                <a:gd name="T63" fmla="*/ 173 h 878"/>
                <a:gd name="T64" fmla="*/ 271 w 479"/>
                <a:gd name="T65" fmla="*/ 197 h 878"/>
                <a:gd name="T66" fmla="*/ 204 w 479"/>
                <a:gd name="T67" fmla="*/ 139 h 878"/>
                <a:gd name="T68" fmla="*/ 149 w 479"/>
                <a:gd name="T69" fmla="*/ 238 h 878"/>
                <a:gd name="T70" fmla="*/ 141 w 479"/>
                <a:gd name="T71" fmla="*/ 302 h 878"/>
                <a:gd name="T72" fmla="*/ 137 w 479"/>
                <a:gd name="T73" fmla="*/ 377 h 878"/>
                <a:gd name="T74" fmla="*/ 123 w 479"/>
                <a:gd name="T75" fmla="*/ 488 h 878"/>
                <a:gd name="T76" fmla="*/ 68 w 479"/>
                <a:gd name="T77" fmla="*/ 496 h 878"/>
                <a:gd name="T78" fmla="*/ 23 w 479"/>
                <a:gd name="T79" fmla="*/ 647 h 878"/>
                <a:gd name="T80" fmla="*/ 264 w 479"/>
                <a:gd name="T81" fmla="*/ 153 h 878"/>
                <a:gd name="T82" fmla="*/ 300 w 479"/>
                <a:gd name="T83" fmla="*/ 328 h 878"/>
                <a:gd name="T84" fmla="*/ 304 w 479"/>
                <a:gd name="T85" fmla="*/ 362 h 878"/>
                <a:gd name="T86" fmla="*/ 299 w 479"/>
                <a:gd name="T87" fmla="*/ 327 h 878"/>
                <a:gd name="T88" fmla="*/ 146 w 479"/>
                <a:gd name="T89" fmla="*/ 513 h 878"/>
                <a:gd name="T90" fmla="*/ 132 w 479"/>
                <a:gd name="T91" fmla="*/ 518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9" h="878">
                  <a:moveTo>
                    <a:pt x="23" y="647"/>
                  </a:moveTo>
                  <a:cubicBezTo>
                    <a:pt x="90" y="674"/>
                    <a:pt x="90" y="674"/>
                    <a:pt x="90" y="674"/>
                  </a:cubicBezTo>
                  <a:cubicBezTo>
                    <a:pt x="90" y="674"/>
                    <a:pt x="72" y="734"/>
                    <a:pt x="68" y="742"/>
                  </a:cubicBezTo>
                  <a:cubicBezTo>
                    <a:pt x="63" y="750"/>
                    <a:pt x="52" y="757"/>
                    <a:pt x="51" y="766"/>
                  </a:cubicBezTo>
                  <a:cubicBezTo>
                    <a:pt x="49" y="774"/>
                    <a:pt x="49" y="774"/>
                    <a:pt x="46" y="778"/>
                  </a:cubicBezTo>
                  <a:cubicBezTo>
                    <a:pt x="44" y="782"/>
                    <a:pt x="33" y="805"/>
                    <a:pt x="31" y="813"/>
                  </a:cubicBezTo>
                  <a:cubicBezTo>
                    <a:pt x="30" y="821"/>
                    <a:pt x="26" y="833"/>
                    <a:pt x="28" y="835"/>
                  </a:cubicBezTo>
                  <a:cubicBezTo>
                    <a:pt x="28" y="835"/>
                    <a:pt x="25" y="842"/>
                    <a:pt x="27" y="846"/>
                  </a:cubicBezTo>
                  <a:cubicBezTo>
                    <a:pt x="27" y="847"/>
                    <a:pt x="27" y="847"/>
                    <a:pt x="28" y="847"/>
                  </a:cubicBezTo>
                  <a:cubicBezTo>
                    <a:pt x="32" y="850"/>
                    <a:pt x="71" y="860"/>
                    <a:pt x="71" y="860"/>
                  </a:cubicBezTo>
                  <a:cubicBezTo>
                    <a:pt x="75" y="857"/>
                    <a:pt x="75" y="857"/>
                    <a:pt x="75" y="857"/>
                  </a:cubicBezTo>
                  <a:cubicBezTo>
                    <a:pt x="75" y="857"/>
                    <a:pt x="103" y="871"/>
                    <a:pt x="125" y="869"/>
                  </a:cubicBezTo>
                  <a:cubicBezTo>
                    <a:pt x="125" y="869"/>
                    <a:pt x="173" y="863"/>
                    <a:pt x="164" y="850"/>
                  </a:cubicBezTo>
                  <a:cubicBezTo>
                    <a:pt x="164" y="850"/>
                    <a:pt x="156" y="838"/>
                    <a:pt x="144" y="842"/>
                  </a:cubicBezTo>
                  <a:cubicBezTo>
                    <a:pt x="144" y="842"/>
                    <a:pt x="136" y="844"/>
                    <a:pt x="133" y="842"/>
                  </a:cubicBezTo>
                  <a:cubicBezTo>
                    <a:pt x="130" y="841"/>
                    <a:pt x="127" y="844"/>
                    <a:pt x="124" y="842"/>
                  </a:cubicBezTo>
                  <a:cubicBezTo>
                    <a:pt x="121" y="840"/>
                    <a:pt x="107" y="820"/>
                    <a:pt x="107" y="817"/>
                  </a:cubicBezTo>
                  <a:cubicBezTo>
                    <a:pt x="107" y="817"/>
                    <a:pt x="114" y="817"/>
                    <a:pt x="113" y="802"/>
                  </a:cubicBezTo>
                  <a:cubicBezTo>
                    <a:pt x="112" y="788"/>
                    <a:pt x="112" y="786"/>
                    <a:pt x="120" y="779"/>
                  </a:cubicBezTo>
                  <a:cubicBezTo>
                    <a:pt x="128" y="772"/>
                    <a:pt x="145" y="747"/>
                    <a:pt x="148" y="737"/>
                  </a:cubicBezTo>
                  <a:cubicBezTo>
                    <a:pt x="152" y="728"/>
                    <a:pt x="167" y="699"/>
                    <a:pt x="167" y="699"/>
                  </a:cubicBezTo>
                  <a:cubicBezTo>
                    <a:pt x="191" y="707"/>
                    <a:pt x="191" y="707"/>
                    <a:pt x="191" y="707"/>
                  </a:cubicBezTo>
                  <a:cubicBezTo>
                    <a:pt x="191" y="707"/>
                    <a:pt x="201" y="712"/>
                    <a:pt x="208" y="697"/>
                  </a:cubicBezTo>
                  <a:cubicBezTo>
                    <a:pt x="234" y="624"/>
                    <a:pt x="234" y="624"/>
                    <a:pt x="234" y="624"/>
                  </a:cubicBezTo>
                  <a:cubicBezTo>
                    <a:pt x="234" y="624"/>
                    <a:pt x="262" y="681"/>
                    <a:pt x="264" y="687"/>
                  </a:cubicBezTo>
                  <a:cubicBezTo>
                    <a:pt x="266" y="693"/>
                    <a:pt x="273" y="705"/>
                    <a:pt x="275" y="716"/>
                  </a:cubicBezTo>
                  <a:cubicBezTo>
                    <a:pt x="277" y="726"/>
                    <a:pt x="300" y="772"/>
                    <a:pt x="301" y="777"/>
                  </a:cubicBezTo>
                  <a:cubicBezTo>
                    <a:pt x="302" y="781"/>
                    <a:pt x="305" y="790"/>
                    <a:pt x="307" y="795"/>
                  </a:cubicBezTo>
                  <a:cubicBezTo>
                    <a:pt x="309" y="799"/>
                    <a:pt x="321" y="814"/>
                    <a:pt x="321" y="814"/>
                  </a:cubicBezTo>
                  <a:cubicBezTo>
                    <a:pt x="321" y="814"/>
                    <a:pt x="324" y="817"/>
                    <a:pt x="325" y="819"/>
                  </a:cubicBezTo>
                  <a:cubicBezTo>
                    <a:pt x="326" y="822"/>
                    <a:pt x="319" y="831"/>
                    <a:pt x="319" y="838"/>
                  </a:cubicBezTo>
                  <a:cubicBezTo>
                    <a:pt x="319" y="844"/>
                    <a:pt x="324" y="865"/>
                    <a:pt x="326" y="868"/>
                  </a:cubicBezTo>
                  <a:cubicBezTo>
                    <a:pt x="327" y="870"/>
                    <a:pt x="373" y="877"/>
                    <a:pt x="373" y="877"/>
                  </a:cubicBezTo>
                  <a:cubicBezTo>
                    <a:pt x="374" y="871"/>
                    <a:pt x="374" y="871"/>
                    <a:pt x="374" y="871"/>
                  </a:cubicBezTo>
                  <a:cubicBezTo>
                    <a:pt x="374" y="871"/>
                    <a:pt x="404" y="878"/>
                    <a:pt x="418" y="873"/>
                  </a:cubicBezTo>
                  <a:cubicBezTo>
                    <a:pt x="418" y="873"/>
                    <a:pt x="479" y="861"/>
                    <a:pt x="462" y="846"/>
                  </a:cubicBezTo>
                  <a:cubicBezTo>
                    <a:pt x="462" y="846"/>
                    <a:pt x="461" y="838"/>
                    <a:pt x="448" y="841"/>
                  </a:cubicBezTo>
                  <a:cubicBezTo>
                    <a:pt x="448" y="841"/>
                    <a:pt x="440" y="842"/>
                    <a:pt x="435" y="841"/>
                  </a:cubicBezTo>
                  <a:cubicBezTo>
                    <a:pt x="431" y="840"/>
                    <a:pt x="422" y="836"/>
                    <a:pt x="417" y="834"/>
                  </a:cubicBezTo>
                  <a:cubicBezTo>
                    <a:pt x="412" y="832"/>
                    <a:pt x="400" y="825"/>
                    <a:pt x="397" y="822"/>
                  </a:cubicBezTo>
                  <a:cubicBezTo>
                    <a:pt x="394" y="819"/>
                    <a:pt x="387" y="814"/>
                    <a:pt x="386" y="812"/>
                  </a:cubicBezTo>
                  <a:cubicBezTo>
                    <a:pt x="385" y="810"/>
                    <a:pt x="377" y="783"/>
                    <a:pt x="373" y="771"/>
                  </a:cubicBezTo>
                  <a:cubicBezTo>
                    <a:pt x="369" y="760"/>
                    <a:pt x="363" y="741"/>
                    <a:pt x="358" y="738"/>
                  </a:cubicBezTo>
                  <a:cubicBezTo>
                    <a:pt x="353" y="735"/>
                    <a:pt x="350" y="740"/>
                    <a:pt x="347" y="730"/>
                  </a:cubicBezTo>
                  <a:cubicBezTo>
                    <a:pt x="344" y="720"/>
                    <a:pt x="344" y="713"/>
                    <a:pt x="341" y="707"/>
                  </a:cubicBezTo>
                  <a:cubicBezTo>
                    <a:pt x="339" y="700"/>
                    <a:pt x="336" y="689"/>
                    <a:pt x="336" y="684"/>
                  </a:cubicBezTo>
                  <a:cubicBezTo>
                    <a:pt x="335" y="679"/>
                    <a:pt x="333" y="669"/>
                    <a:pt x="330" y="665"/>
                  </a:cubicBezTo>
                  <a:cubicBezTo>
                    <a:pt x="328" y="660"/>
                    <a:pt x="323" y="652"/>
                    <a:pt x="328" y="648"/>
                  </a:cubicBezTo>
                  <a:cubicBezTo>
                    <a:pt x="328" y="648"/>
                    <a:pt x="335" y="637"/>
                    <a:pt x="328" y="629"/>
                  </a:cubicBezTo>
                  <a:cubicBezTo>
                    <a:pt x="322" y="622"/>
                    <a:pt x="326" y="597"/>
                    <a:pt x="324" y="583"/>
                  </a:cubicBezTo>
                  <a:cubicBezTo>
                    <a:pt x="322" y="569"/>
                    <a:pt x="321" y="563"/>
                    <a:pt x="319" y="556"/>
                  </a:cubicBezTo>
                  <a:cubicBezTo>
                    <a:pt x="317" y="549"/>
                    <a:pt x="318" y="547"/>
                    <a:pt x="316" y="545"/>
                  </a:cubicBezTo>
                  <a:cubicBezTo>
                    <a:pt x="316" y="545"/>
                    <a:pt x="316" y="521"/>
                    <a:pt x="315" y="515"/>
                  </a:cubicBezTo>
                  <a:cubicBezTo>
                    <a:pt x="314" y="510"/>
                    <a:pt x="317" y="501"/>
                    <a:pt x="317" y="498"/>
                  </a:cubicBezTo>
                  <a:cubicBezTo>
                    <a:pt x="317" y="497"/>
                    <a:pt x="317" y="497"/>
                    <a:pt x="317" y="497"/>
                  </a:cubicBezTo>
                  <a:cubicBezTo>
                    <a:pt x="315" y="495"/>
                    <a:pt x="341" y="497"/>
                    <a:pt x="341" y="497"/>
                  </a:cubicBezTo>
                  <a:cubicBezTo>
                    <a:pt x="341" y="497"/>
                    <a:pt x="362" y="496"/>
                    <a:pt x="354" y="478"/>
                  </a:cubicBezTo>
                  <a:cubicBezTo>
                    <a:pt x="347" y="459"/>
                    <a:pt x="339" y="387"/>
                    <a:pt x="339" y="387"/>
                  </a:cubicBezTo>
                  <a:cubicBezTo>
                    <a:pt x="365" y="405"/>
                    <a:pt x="365" y="405"/>
                    <a:pt x="365" y="405"/>
                  </a:cubicBezTo>
                  <a:cubicBezTo>
                    <a:pt x="372" y="395"/>
                    <a:pt x="372" y="395"/>
                    <a:pt x="372" y="395"/>
                  </a:cubicBezTo>
                  <a:cubicBezTo>
                    <a:pt x="372" y="395"/>
                    <a:pt x="377" y="394"/>
                    <a:pt x="377" y="397"/>
                  </a:cubicBezTo>
                  <a:cubicBezTo>
                    <a:pt x="377" y="397"/>
                    <a:pt x="377" y="402"/>
                    <a:pt x="380" y="404"/>
                  </a:cubicBezTo>
                  <a:cubicBezTo>
                    <a:pt x="380" y="404"/>
                    <a:pt x="380" y="406"/>
                    <a:pt x="385" y="408"/>
                  </a:cubicBezTo>
                  <a:cubicBezTo>
                    <a:pt x="385" y="408"/>
                    <a:pt x="395" y="413"/>
                    <a:pt x="394" y="408"/>
                  </a:cubicBezTo>
                  <a:cubicBezTo>
                    <a:pt x="392" y="402"/>
                    <a:pt x="394" y="406"/>
                    <a:pt x="394" y="406"/>
                  </a:cubicBezTo>
                  <a:cubicBezTo>
                    <a:pt x="397" y="400"/>
                    <a:pt x="397" y="400"/>
                    <a:pt x="397" y="400"/>
                  </a:cubicBezTo>
                  <a:cubicBezTo>
                    <a:pt x="397" y="400"/>
                    <a:pt x="400" y="396"/>
                    <a:pt x="398" y="391"/>
                  </a:cubicBezTo>
                  <a:cubicBezTo>
                    <a:pt x="398" y="391"/>
                    <a:pt x="406" y="383"/>
                    <a:pt x="398" y="378"/>
                  </a:cubicBezTo>
                  <a:cubicBezTo>
                    <a:pt x="398" y="378"/>
                    <a:pt x="398" y="374"/>
                    <a:pt x="390" y="372"/>
                  </a:cubicBezTo>
                  <a:cubicBezTo>
                    <a:pt x="381" y="367"/>
                    <a:pt x="381" y="367"/>
                    <a:pt x="381" y="367"/>
                  </a:cubicBezTo>
                  <a:cubicBezTo>
                    <a:pt x="381" y="367"/>
                    <a:pt x="361" y="350"/>
                    <a:pt x="359" y="348"/>
                  </a:cubicBezTo>
                  <a:cubicBezTo>
                    <a:pt x="357" y="347"/>
                    <a:pt x="332" y="334"/>
                    <a:pt x="330" y="330"/>
                  </a:cubicBezTo>
                  <a:cubicBezTo>
                    <a:pt x="329" y="325"/>
                    <a:pt x="329" y="322"/>
                    <a:pt x="326" y="319"/>
                  </a:cubicBezTo>
                  <a:cubicBezTo>
                    <a:pt x="324" y="315"/>
                    <a:pt x="321" y="299"/>
                    <a:pt x="318" y="288"/>
                  </a:cubicBezTo>
                  <a:cubicBezTo>
                    <a:pt x="315" y="277"/>
                    <a:pt x="311" y="259"/>
                    <a:pt x="307" y="251"/>
                  </a:cubicBezTo>
                  <a:cubicBezTo>
                    <a:pt x="303" y="243"/>
                    <a:pt x="299" y="236"/>
                    <a:pt x="297" y="229"/>
                  </a:cubicBezTo>
                  <a:cubicBezTo>
                    <a:pt x="295" y="223"/>
                    <a:pt x="288" y="205"/>
                    <a:pt x="284" y="201"/>
                  </a:cubicBezTo>
                  <a:cubicBezTo>
                    <a:pt x="279" y="198"/>
                    <a:pt x="277" y="182"/>
                    <a:pt x="273" y="172"/>
                  </a:cubicBezTo>
                  <a:cubicBezTo>
                    <a:pt x="268" y="162"/>
                    <a:pt x="267" y="155"/>
                    <a:pt x="263" y="152"/>
                  </a:cubicBezTo>
                  <a:cubicBezTo>
                    <a:pt x="263" y="152"/>
                    <a:pt x="268" y="146"/>
                    <a:pt x="267" y="141"/>
                  </a:cubicBezTo>
                  <a:cubicBezTo>
                    <a:pt x="267" y="141"/>
                    <a:pt x="269" y="135"/>
                    <a:pt x="273" y="135"/>
                  </a:cubicBezTo>
                  <a:cubicBezTo>
                    <a:pt x="273" y="135"/>
                    <a:pt x="300" y="132"/>
                    <a:pt x="292" y="118"/>
                  </a:cubicBezTo>
                  <a:cubicBezTo>
                    <a:pt x="292" y="118"/>
                    <a:pt x="298" y="111"/>
                    <a:pt x="293" y="108"/>
                  </a:cubicBezTo>
                  <a:cubicBezTo>
                    <a:pt x="293" y="108"/>
                    <a:pt x="297" y="106"/>
                    <a:pt x="295" y="103"/>
                  </a:cubicBezTo>
                  <a:cubicBezTo>
                    <a:pt x="295" y="103"/>
                    <a:pt x="291" y="96"/>
                    <a:pt x="296" y="96"/>
                  </a:cubicBezTo>
                  <a:cubicBezTo>
                    <a:pt x="296" y="96"/>
                    <a:pt x="308" y="91"/>
                    <a:pt x="297" y="83"/>
                  </a:cubicBezTo>
                  <a:cubicBezTo>
                    <a:pt x="297" y="83"/>
                    <a:pt x="286" y="77"/>
                    <a:pt x="289" y="72"/>
                  </a:cubicBezTo>
                  <a:cubicBezTo>
                    <a:pt x="289" y="72"/>
                    <a:pt x="292" y="67"/>
                    <a:pt x="289" y="63"/>
                  </a:cubicBezTo>
                  <a:cubicBezTo>
                    <a:pt x="289" y="63"/>
                    <a:pt x="284" y="52"/>
                    <a:pt x="283" y="48"/>
                  </a:cubicBezTo>
                  <a:cubicBezTo>
                    <a:pt x="283" y="48"/>
                    <a:pt x="296" y="37"/>
                    <a:pt x="280" y="28"/>
                  </a:cubicBezTo>
                  <a:cubicBezTo>
                    <a:pt x="280" y="28"/>
                    <a:pt x="220" y="0"/>
                    <a:pt x="197" y="49"/>
                  </a:cubicBezTo>
                  <a:cubicBezTo>
                    <a:pt x="197" y="49"/>
                    <a:pt x="190" y="73"/>
                    <a:pt x="206" y="103"/>
                  </a:cubicBezTo>
                  <a:cubicBezTo>
                    <a:pt x="206" y="103"/>
                    <a:pt x="212" y="111"/>
                    <a:pt x="210" y="114"/>
                  </a:cubicBezTo>
                  <a:cubicBezTo>
                    <a:pt x="210" y="114"/>
                    <a:pt x="210" y="118"/>
                    <a:pt x="213" y="118"/>
                  </a:cubicBezTo>
                  <a:cubicBezTo>
                    <a:pt x="213" y="118"/>
                    <a:pt x="252" y="127"/>
                    <a:pt x="264" y="161"/>
                  </a:cubicBezTo>
                  <a:cubicBezTo>
                    <a:pt x="264" y="161"/>
                    <a:pt x="265" y="168"/>
                    <a:pt x="261" y="173"/>
                  </a:cubicBezTo>
                  <a:cubicBezTo>
                    <a:pt x="265" y="174"/>
                    <a:pt x="265" y="174"/>
                    <a:pt x="265" y="174"/>
                  </a:cubicBezTo>
                  <a:cubicBezTo>
                    <a:pt x="265" y="174"/>
                    <a:pt x="262" y="177"/>
                    <a:pt x="269" y="190"/>
                  </a:cubicBezTo>
                  <a:cubicBezTo>
                    <a:pt x="271" y="197"/>
                    <a:pt x="271" y="197"/>
                    <a:pt x="271" y="197"/>
                  </a:cubicBezTo>
                  <a:cubicBezTo>
                    <a:pt x="271" y="197"/>
                    <a:pt x="232" y="125"/>
                    <a:pt x="212" y="127"/>
                  </a:cubicBezTo>
                  <a:cubicBezTo>
                    <a:pt x="213" y="118"/>
                    <a:pt x="213" y="118"/>
                    <a:pt x="213" y="118"/>
                  </a:cubicBezTo>
                  <a:cubicBezTo>
                    <a:pt x="213" y="118"/>
                    <a:pt x="210" y="135"/>
                    <a:pt x="204" y="139"/>
                  </a:cubicBezTo>
                  <a:cubicBezTo>
                    <a:pt x="198" y="143"/>
                    <a:pt x="186" y="144"/>
                    <a:pt x="179" y="157"/>
                  </a:cubicBezTo>
                  <a:cubicBezTo>
                    <a:pt x="171" y="171"/>
                    <a:pt x="153" y="200"/>
                    <a:pt x="149" y="215"/>
                  </a:cubicBezTo>
                  <a:cubicBezTo>
                    <a:pt x="146" y="230"/>
                    <a:pt x="149" y="227"/>
                    <a:pt x="149" y="238"/>
                  </a:cubicBezTo>
                  <a:cubicBezTo>
                    <a:pt x="148" y="248"/>
                    <a:pt x="149" y="246"/>
                    <a:pt x="144" y="255"/>
                  </a:cubicBezTo>
                  <a:cubicBezTo>
                    <a:pt x="140" y="264"/>
                    <a:pt x="139" y="279"/>
                    <a:pt x="141" y="288"/>
                  </a:cubicBezTo>
                  <a:cubicBezTo>
                    <a:pt x="143" y="297"/>
                    <a:pt x="146" y="292"/>
                    <a:pt x="141" y="302"/>
                  </a:cubicBezTo>
                  <a:cubicBezTo>
                    <a:pt x="136" y="311"/>
                    <a:pt x="136" y="316"/>
                    <a:pt x="136" y="323"/>
                  </a:cubicBezTo>
                  <a:cubicBezTo>
                    <a:pt x="136" y="331"/>
                    <a:pt x="140" y="336"/>
                    <a:pt x="139" y="343"/>
                  </a:cubicBezTo>
                  <a:cubicBezTo>
                    <a:pt x="138" y="351"/>
                    <a:pt x="134" y="363"/>
                    <a:pt x="137" y="377"/>
                  </a:cubicBezTo>
                  <a:cubicBezTo>
                    <a:pt x="139" y="391"/>
                    <a:pt x="140" y="394"/>
                    <a:pt x="138" y="401"/>
                  </a:cubicBezTo>
                  <a:cubicBezTo>
                    <a:pt x="136" y="408"/>
                    <a:pt x="128" y="465"/>
                    <a:pt x="125" y="474"/>
                  </a:cubicBezTo>
                  <a:cubicBezTo>
                    <a:pt x="123" y="484"/>
                    <a:pt x="123" y="488"/>
                    <a:pt x="123" y="488"/>
                  </a:cubicBezTo>
                  <a:cubicBezTo>
                    <a:pt x="123" y="488"/>
                    <a:pt x="136" y="494"/>
                    <a:pt x="140" y="493"/>
                  </a:cubicBezTo>
                  <a:cubicBezTo>
                    <a:pt x="140" y="493"/>
                    <a:pt x="127" y="496"/>
                    <a:pt x="119" y="513"/>
                  </a:cubicBezTo>
                  <a:cubicBezTo>
                    <a:pt x="68" y="496"/>
                    <a:pt x="68" y="496"/>
                    <a:pt x="68" y="496"/>
                  </a:cubicBezTo>
                  <a:cubicBezTo>
                    <a:pt x="68" y="496"/>
                    <a:pt x="56" y="488"/>
                    <a:pt x="48" y="507"/>
                  </a:cubicBezTo>
                  <a:cubicBezTo>
                    <a:pt x="41" y="526"/>
                    <a:pt x="6" y="631"/>
                    <a:pt x="6" y="631"/>
                  </a:cubicBezTo>
                  <a:cubicBezTo>
                    <a:pt x="6" y="631"/>
                    <a:pt x="0" y="639"/>
                    <a:pt x="23" y="647"/>
                  </a:cubicBezTo>
                  <a:close/>
                  <a:moveTo>
                    <a:pt x="270" y="168"/>
                  </a:moveTo>
                  <a:cubicBezTo>
                    <a:pt x="266" y="161"/>
                    <a:pt x="266" y="161"/>
                    <a:pt x="266" y="161"/>
                  </a:cubicBezTo>
                  <a:cubicBezTo>
                    <a:pt x="264" y="153"/>
                    <a:pt x="264" y="153"/>
                    <a:pt x="264" y="153"/>
                  </a:cubicBezTo>
                  <a:cubicBezTo>
                    <a:pt x="265" y="155"/>
                    <a:pt x="270" y="168"/>
                    <a:pt x="270" y="168"/>
                  </a:cubicBezTo>
                  <a:close/>
                  <a:moveTo>
                    <a:pt x="299" y="327"/>
                  </a:moveTo>
                  <a:cubicBezTo>
                    <a:pt x="300" y="328"/>
                    <a:pt x="300" y="328"/>
                    <a:pt x="300" y="328"/>
                  </a:cubicBezTo>
                  <a:cubicBezTo>
                    <a:pt x="300" y="328"/>
                    <a:pt x="307" y="334"/>
                    <a:pt x="304" y="344"/>
                  </a:cubicBezTo>
                  <a:cubicBezTo>
                    <a:pt x="304" y="344"/>
                    <a:pt x="302" y="357"/>
                    <a:pt x="304" y="361"/>
                  </a:cubicBezTo>
                  <a:cubicBezTo>
                    <a:pt x="306" y="365"/>
                    <a:pt x="304" y="362"/>
                    <a:pt x="304" y="362"/>
                  </a:cubicBezTo>
                  <a:cubicBezTo>
                    <a:pt x="304" y="362"/>
                    <a:pt x="306" y="367"/>
                    <a:pt x="304" y="369"/>
                  </a:cubicBezTo>
                  <a:cubicBezTo>
                    <a:pt x="299" y="371"/>
                    <a:pt x="299" y="371"/>
                    <a:pt x="299" y="371"/>
                  </a:cubicBezTo>
                  <a:cubicBezTo>
                    <a:pt x="299" y="371"/>
                    <a:pt x="300" y="332"/>
                    <a:pt x="299" y="327"/>
                  </a:cubicBezTo>
                  <a:close/>
                  <a:moveTo>
                    <a:pt x="132" y="518"/>
                  </a:moveTo>
                  <a:cubicBezTo>
                    <a:pt x="132" y="518"/>
                    <a:pt x="134" y="509"/>
                    <a:pt x="139" y="509"/>
                  </a:cubicBezTo>
                  <a:cubicBezTo>
                    <a:pt x="139" y="509"/>
                    <a:pt x="142" y="517"/>
                    <a:pt x="146" y="513"/>
                  </a:cubicBezTo>
                  <a:cubicBezTo>
                    <a:pt x="146" y="513"/>
                    <a:pt x="147" y="520"/>
                    <a:pt x="150" y="519"/>
                  </a:cubicBezTo>
                  <a:cubicBezTo>
                    <a:pt x="148" y="524"/>
                    <a:pt x="148" y="524"/>
                    <a:pt x="148" y="524"/>
                  </a:cubicBezTo>
                  <a:lnTo>
                    <a:pt x="132" y="518"/>
                  </a:lnTo>
                  <a:close/>
                </a:path>
              </a:pathLst>
            </a:custGeom>
            <a:solidFill>
              <a:schemeClr val="accent5"/>
            </a:solidFill>
            <a:ln>
              <a:noFill/>
            </a:ln>
            <a:effectLst>
              <a:reflection blurRad="101600" stA="41000" endPos="35000" dir="5400000" sy="-100000" algn="bl" rotWithShape="0"/>
            </a:effec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6506629" y="2652598"/>
              <a:ext cx="1" cy="344095"/>
            </a:xfrm>
            <a:prstGeom prst="line">
              <a:avLst/>
            </a:prstGeom>
            <a:solidFill>
              <a:schemeClr val="tx1"/>
            </a:solidFill>
            <a:ln w="19050">
              <a:solidFill>
                <a:schemeClr val="tx2"/>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1" name="圆: 空心 20"/>
            <p:cNvSpPr/>
            <p:nvPr/>
          </p:nvSpPr>
          <p:spPr>
            <a:xfrm>
              <a:off x="6439175" y="2554609"/>
              <a:ext cx="134908" cy="134908"/>
            </a:xfrm>
            <a:prstGeom prst="don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973240" y="3225444"/>
              <a:ext cx="1272938" cy="642945"/>
              <a:chOff x="1732858" y="5001250"/>
              <a:chExt cx="2213143" cy="857260"/>
            </a:xfrm>
          </p:grpSpPr>
          <p:sp>
            <p:nvSpPr>
              <p:cNvPr id="33" name="文本框 55"/>
              <p:cNvSpPr txBox="1">
                <a:spLocks/>
              </p:cNvSpPr>
              <p:nvPr/>
            </p:nvSpPr>
            <p:spPr bwMode="auto">
              <a:xfrm>
                <a:off x="1732858" y="5001250"/>
                <a:ext cx="2213143" cy="283030"/>
              </a:xfrm>
              <a:prstGeom prst="rect">
                <a:avLst/>
              </a:prstGeom>
              <a:noFill/>
              <a:ln w="9525">
                <a:noFill/>
                <a:miter lim="800000"/>
                <a:headEnd/>
                <a:tailEnd/>
              </a:ln>
            </p:spPr>
            <p:txBody>
              <a:bodyPr wrap="none" lIns="0" tIns="0" rIns="0" bIns="0" anchor="ctr" anchorCtr="1">
                <a:normAutofit/>
                <a:scene3d>
                  <a:camera prst="orthographicFront"/>
                  <a:lightRig rig="threePt" dir="t"/>
                </a:scene3d>
                <a:sp3d>
                  <a:bevelT w="0" h="0"/>
                </a:sp3d>
              </a:bodyPr>
              <a:lstStyle/>
              <a:p>
                <a:pPr marL="0" lvl="1"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4" name="文本框 56"/>
              <p:cNvSpPr txBox="1">
                <a:spLocks/>
              </p:cNvSpPr>
              <p:nvPr/>
            </p:nvSpPr>
            <p:spPr bwMode="auto">
              <a:xfrm>
                <a:off x="1732858" y="5284280"/>
                <a:ext cx="2213143" cy="574230"/>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600">
                    <a:solidFill>
                      <a:schemeClr val="bg1">
                        <a:lumMod val="50000"/>
                      </a:schemeClr>
                    </a:solidFill>
                    <a:latin typeface="微软雅黑" panose="020B0503020204020204" pitchFamily="34" charset="-122"/>
                    <a:ea typeface="微软雅黑" panose="020B0503020204020204" pitchFamily="34" charset="-122"/>
                  </a:rPr>
                </a:br>
                <a:r>
                  <a:rPr lang="zh-CN" altLang="en-US" sz="6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grpSp>
        <p:nvGrpSpPr>
          <p:cNvPr id="48" name="组合 47"/>
          <p:cNvGrpSpPr/>
          <p:nvPr/>
        </p:nvGrpSpPr>
        <p:grpSpPr>
          <a:xfrm>
            <a:off x="7313653" y="1277417"/>
            <a:ext cx="1290996" cy="2590972"/>
            <a:chOff x="7313653" y="1277417"/>
            <a:chExt cx="1290996" cy="2590972"/>
          </a:xfrm>
        </p:grpSpPr>
        <p:sp>
          <p:nvSpPr>
            <p:cNvPr id="9" name="任意多边形: 形状 8"/>
            <p:cNvSpPr>
              <a:spLocks/>
            </p:cNvSpPr>
            <p:nvPr/>
          </p:nvSpPr>
          <p:spPr bwMode="auto">
            <a:xfrm flipH="1">
              <a:off x="7575284" y="1438303"/>
              <a:ext cx="611756" cy="1098286"/>
            </a:xfrm>
            <a:custGeom>
              <a:avLst/>
              <a:gdLst>
                <a:gd name="T0" fmla="*/ 477 w 502"/>
                <a:gd name="T1" fmla="*/ 130 h 903"/>
                <a:gd name="T2" fmla="*/ 451 w 502"/>
                <a:gd name="T3" fmla="*/ 76 h 903"/>
                <a:gd name="T4" fmla="*/ 432 w 502"/>
                <a:gd name="T5" fmla="*/ 105 h 903"/>
                <a:gd name="T6" fmla="*/ 449 w 502"/>
                <a:gd name="T7" fmla="*/ 157 h 903"/>
                <a:gd name="T8" fmla="*/ 426 w 502"/>
                <a:gd name="T9" fmla="*/ 207 h 903"/>
                <a:gd name="T10" fmla="*/ 344 w 502"/>
                <a:gd name="T11" fmla="*/ 150 h 903"/>
                <a:gd name="T12" fmla="*/ 347 w 502"/>
                <a:gd name="T13" fmla="*/ 105 h 903"/>
                <a:gd name="T14" fmla="*/ 361 w 502"/>
                <a:gd name="T15" fmla="*/ 50 h 903"/>
                <a:gd name="T16" fmla="*/ 338 w 502"/>
                <a:gd name="T17" fmla="*/ 16 h 903"/>
                <a:gd name="T18" fmla="*/ 285 w 502"/>
                <a:gd name="T19" fmla="*/ 13 h 903"/>
                <a:gd name="T20" fmla="*/ 258 w 502"/>
                <a:gd name="T21" fmla="*/ 105 h 903"/>
                <a:gd name="T22" fmla="*/ 197 w 502"/>
                <a:gd name="T23" fmla="*/ 149 h 903"/>
                <a:gd name="T24" fmla="*/ 147 w 502"/>
                <a:gd name="T25" fmla="*/ 199 h 903"/>
                <a:gd name="T26" fmla="*/ 116 w 502"/>
                <a:gd name="T27" fmla="*/ 216 h 903"/>
                <a:gd name="T28" fmla="*/ 94 w 502"/>
                <a:gd name="T29" fmla="*/ 223 h 903"/>
                <a:gd name="T30" fmla="*/ 63 w 502"/>
                <a:gd name="T31" fmla="*/ 165 h 903"/>
                <a:gd name="T32" fmla="*/ 74 w 502"/>
                <a:gd name="T33" fmla="*/ 112 h 903"/>
                <a:gd name="T34" fmla="*/ 51 w 502"/>
                <a:gd name="T35" fmla="*/ 85 h 903"/>
                <a:gd name="T36" fmla="*/ 17 w 502"/>
                <a:gd name="T37" fmla="*/ 121 h 903"/>
                <a:gd name="T38" fmla="*/ 11 w 502"/>
                <a:gd name="T39" fmla="*/ 180 h 903"/>
                <a:gd name="T40" fmla="*/ 41 w 502"/>
                <a:gd name="T41" fmla="*/ 262 h 903"/>
                <a:gd name="T42" fmla="*/ 107 w 502"/>
                <a:gd name="T43" fmla="*/ 298 h 903"/>
                <a:gd name="T44" fmla="*/ 202 w 502"/>
                <a:gd name="T45" fmla="*/ 348 h 903"/>
                <a:gd name="T46" fmla="*/ 205 w 502"/>
                <a:gd name="T47" fmla="*/ 423 h 903"/>
                <a:gd name="T48" fmla="*/ 186 w 502"/>
                <a:gd name="T49" fmla="*/ 503 h 903"/>
                <a:gd name="T50" fmla="*/ 140 w 502"/>
                <a:gd name="T51" fmla="*/ 581 h 903"/>
                <a:gd name="T52" fmla="*/ 141 w 502"/>
                <a:gd name="T53" fmla="*/ 696 h 903"/>
                <a:gd name="T54" fmla="*/ 200 w 502"/>
                <a:gd name="T55" fmla="*/ 798 h 903"/>
                <a:gd name="T56" fmla="*/ 168 w 502"/>
                <a:gd name="T57" fmla="*/ 815 h 903"/>
                <a:gd name="T58" fmla="*/ 196 w 502"/>
                <a:gd name="T59" fmla="*/ 849 h 903"/>
                <a:gd name="T60" fmla="*/ 289 w 502"/>
                <a:gd name="T61" fmla="*/ 834 h 903"/>
                <a:gd name="T62" fmla="*/ 274 w 502"/>
                <a:gd name="T63" fmla="*/ 767 h 903"/>
                <a:gd name="T64" fmla="*/ 241 w 502"/>
                <a:gd name="T65" fmla="*/ 713 h 903"/>
                <a:gd name="T66" fmla="*/ 226 w 502"/>
                <a:gd name="T67" fmla="*/ 657 h 903"/>
                <a:gd name="T68" fmla="*/ 290 w 502"/>
                <a:gd name="T69" fmla="*/ 571 h 903"/>
                <a:gd name="T70" fmla="*/ 310 w 502"/>
                <a:gd name="T71" fmla="*/ 567 h 903"/>
                <a:gd name="T72" fmla="*/ 310 w 502"/>
                <a:gd name="T73" fmla="*/ 618 h 903"/>
                <a:gd name="T74" fmla="*/ 326 w 502"/>
                <a:gd name="T75" fmla="*/ 694 h 903"/>
                <a:gd name="T76" fmla="*/ 347 w 502"/>
                <a:gd name="T77" fmla="*/ 800 h 903"/>
                <a:gd name="T78" fmla="*/ 356 w 502"/>
                <a:gd name="T79" fmla="*/ 855 h 903"/>
                <a:gd name="T80" fmla="*/ 410 w 502"/>
                <a:gd name="T81" fmla="*/ 895 h 903"/>
                <a:gd name="T82" fmla="*/ 408 w 502"/>
                <a:gd name="T83" fmla="*/ 830 h 903"/>
                <a:gd name="T84" fmla="*/ 405 w 502"/>
                <a:gd name="T85" fmla="*/ 761 h 903"/>
                <a:gd name="T86" fmla="*/ 402 w 502"/>
                <a:gd name="T87" fmla="*/ 665 h 903"/>
                <a:gd name="T88" fmla="*/ 381 w 502"/>
                <a:gd name="T89" fmla="*/ 624 h 903"/>
                <a:gd name="T90" fmla="*/ 392 w 502"/>
                <a:gd name="T91" fmla="*/ 588 h 903"/>
                <a:gd name="T92" fmla="*/ 415 w 502"/>
                <a:gd name="T93" fmla="*/ 530 h 903"/>
                <a:gd name="T94" fmla="*/ 422 w 502"/>
                <a:gd name="T95" fmla="*/ 472 h 903"/>
                <a:gd name="T96" fmla="*/ 399 w 502"/>
                <a:gd name="T97" fmla="*/ 376 h 903"/>
                <a:gd name="T98" fmla="*/ 386 w 502"/>
                <a:gd name="T99" fmla="*/ 302 h 903"/>
                <a:gd name="T100" fmla="*/ 433 w 502"/>
                <a:gd name="T101" fmla="*/ 309 h 903"/>
                <a:gd name="T102" fmla="*/ 488 w 502"/>
                <a:gd name="T103" fmla="*/ 285 h 903"/>
                <a:gd name="T104" fmla="*/ 494 w 502"/>
                <a:gd name="T105" fmla="*/ 228 h 903"/>
                <a:gd name="T106" fmla="*/ 22 w 502"/>
                <a:gd name="T107" fmla="*/ 166 h 903"/>
                <a:gd name="T108" fmla="*/ 244 w 502"/>
                <a:gd name="T109" fmla="*/ 172 h 903"/>
                <a:gd name="T110" fmla="*/ 253 w 502"/>
                <a:gd name="T111" fmla="*/ 136 h 903"/>
                <a:gd name="T112" fmla="*/ 272 w 502"/>
                <a:gd name="T113" fmla="*/ 193 h 903"/>
                <a:gd name="T114" fmla="*/ 290 w 502"/>
                <a:gd name="T115" fmla="*/ 180 h 903"/>
                <a:gd name="T116" fmla="*/ 450 w 502"/>
                <a:gd name="T117" fmla="*/ 149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02" h="903">
                  <a:moveTo>
                    <a:pt x="502" y="171"/>
                  </a:moveTo>
                  <a:cubicBezTo>
                    <a:pt x="501" y="171"/>
                    <a:pt x="500" y="171"/>
                    <a:pt x="498" y="169"/>
                  </a:cubicBezTo>
                  <a:cubicBezTo>
                    <a:pt x="495" y="167"/>
                    <a:pt x="493" y="166"/>
                    <a:pt x="492" y="165"/>
                  </a:cubicBezTo>
                  <a:cubicBezTo>
                    <a:pt x="491" y="164"/>
                    <a:pt x="491" y="164"/>
                    <a:pt x="490" y="163"/>
                  </a:cubicBezTo>
                  <a:cubicBezTo>
                    <a:pt x="488" y="162"/>
                    <a:pt x="486" y="160"/>
                    <a:pt x="485" y="160"/>
                  </a:cubicBezTo>
                  <a:cubicBezTo>
                    <a:pt x="483" y="159"/>
                    <a:pt x="482" y="158"/>
                    <a:pt x="482" y="158"/>
                  </a:cubicBezTo>
                  <a:cubicBezTo>
                    <a:pt x="482" y="158"/>
                    <a:pt x="482" y="157"/>
                    <a:pt x="481" y="154"/>
                  </a:cubicBezTo>
                  <a:cubicBezTo>
                    <a:pt x="481" y="151"/>
                    <a:pt x="480" y="149"/>
                    <a:pt x="480" y="147"/>
                  </a:cubicBezTo>
                  <a:cubicBezTo>
                    <a:pt x="480" y="145"/>
                    <a:pt x="480" y="145"/>
                    <a:pt x="480" y="144"/>
                  </a:cubicBezTo>
                  <a:cubicBezTo>
                    <a:pt x="479" y="144"/>
                    <a:pt x="479" y="144"/>
                    <a:pt x="479" y="144"/>
                  </a:cubicBezTo>
                  <a:cubicBezTo>
                    <a:pt x="479" y="144"/>
                    <a:pt x="479" y="140"/>
                    <a:pt x="478" y="136"/>
                  </a:cubicBezTo>
                  <a:cubicBezTo>
                    <a:pt x="478" y="132"/>
                    <a:pt x="477" y="130"/>
                    <a:pt x="477" y="130"/>
                  </a:cubicBezTo>
                  <a:cubicBezTo>
                    <a:pt x="477" y="129"/>
                    <a:pt x="477" y="128"/>
                    <a:pt x="477" y="127"/>
                  </a:cubicBezTo>
                  <a:cubicBezTo>
                    <a:pt x="477" y="127"/>
                    <a:pt x="477" y="124"/>
                    <a:pt x="477" y="122"/>
                  </a:cubicBezTo>
                  <a:cubicBezTo>
                    <a:pt x="477" y="119"/>
                    <a:pt x="477" y="117"/>
                    <a:pt x="477" y="114"/>
                  </a:cubicBezTo>
                  <a:cubicBezTo>
                    <a:pt x="477" y="112"/>
                    <a:pt x="476" y="109"/>
                    <a:pt x="476" y="106"/>
                  </a:cubicBezTo>
                  <a:cubicBezTo>
                    <a:pt x="476" y="102"/>
                    <a:pt x="475" y="99"/>
                    <a:pt x="475" y="96"/>
                  </a:cubicBezTo>
                  <a:cubicBezTo>
                    <a:pt x="474" y="93"/>
                    <a:pt x="474" y="91"/>
                    <a:pt x="474" y="87"/>
                  </a:cubicBezTo>
                  <a:cubicBezTo>
                    <a:pt x="473" y="84"/>
                    <a:pt x="474" y="84"/>
                    <a:pt x="474" y="83"/>
                  </a:cubicBezTo>
                  <a:cubicBezTo>
                    <a:pt x="474" y="81"/>
                    <a:pt x="474" y="80"/>
                    <a:pt x="472" y="79"/>
                  </a:cubicBezTo>
                  <a:cubicBezTo>
                    <a:pt x="471" y="77"/>
                    <a:pt x="469" y="76"/>
                    <a:pt x="468" y="76"/>
                  </a:cubicBezTo>
                  <a:cubicBezTo>
                    <a:pt x="467" y="76"/>
                    <a:pt x="464" y="76"/>
                    <a:pt x="462" y="76"/>
                  </a:cubicBezTo>
                  <a:cubicBezTo>
                    <a:pt x="461" y="76"/>
                    <a:pt x="459" y="76"/>
                    <a:pt x="457" y="76"/>
                  </a:cubicBezTo>
                  <a:cubicBezTo>
                    <a:pt x="455" y="76"/>
                    <a:pt x="452" y="76"/>
                    <a:pt x="451" y="76"/>
                  </a:cubicBezTo>
                  <a:cubicBezTo>
                    <a:pt x="449" y="75"/>
                    <a:pt x="447" y="75"/>
                    <a:pt x="445" y="76"/>
                  </a:cubicBezTo>
                  <a:cubicBezTo>
                    <a:pt x="442" y="76"/>
                    <a:pt x="441" y="76"/>
                    <a:pt x="440" y="76"/>
                  </a:cubicBezTo>
                  <a:cubicBezTo>
                    <a:pt x="439" y="76"/>
                    <a:pt x="438" y="76"/>
                    <a:pt x="437" y="77"/>
                  </a:cubicBezTo>
                  <a:cubicBezTo>
                    <a:pt x="436" y="78"/>
                    <a:pt x="435" y="78"/>
                    <a:pt x="435" y="79"/>
                  </a:cubicBezTo>
                  <a:cubicBezTo>
                    <a:pt x="435" y="80"/>
                    <a:pt x="434" y="80"/>
                    <a:pt x="434" y="80"/>
                  </a:cubicBezTo>
                  <a:cubicBezTo>
                    <a:pt x="434" y="80"/>
                    <a:pt x="433" y="79"/>
                    <a:pt x="431" y="79"/>
                  </a:cubicBezTo>
                  <a:cubicBezTo>
                    <a:pt x="430" y="79"/>
                    <a:pt x="427" y="79"/>
                    <a:pt x="426" y="82"/>
                  </a:cubicBezTo>
                  <a:cubicBezTo>
                    <a:pt x="425" y="84"/>
                    <a:pt x="426" y="85"/>
                    <a:pt x="426" y="86"/>
                  </a:cubicBezTo>
                  <a:cubicBezTo>
                    <a:pt x="427" y="88"/>
                    <a:pt x="426" y="91"/>
                    <a:pt x="426" y="93"/>
                  </a:cubicBezTo>
                  <a:cubicBezTo>
                    <a:pt x="427" y="95"/>
                    <a:pt x="427" y="96"/>
                    <a:pt x="428" y="97"/>
                  </a:cubicBezTo>
                  <a:cubicBezTo>
                    <a:pt x="428" y="99"/>
                    <a:pt x="429" y="100"/>
                    <a:pt x="430" y="102"/>
                  </a:cubicBezTo>
                  <a:cubicBezTo>
                    <a:pt x="431" y="104"/>
                    <a:pt x="432" y="105"/>
                    <a:pt x="432" y="105"/>
                  </a:cubicBezTo>
                  <a:cubicBezTo>
                    <a:pt x="433" y="106"/>
                    <a:pt x="433" y="107"/>
                    <a:pt x="434" y="108"/>
                  </a:cubicBezTo>
                  <a:cubicBezTo>
                    <a:pt x="435" y="110"/>
                    <a:pt x="435" y="110"/>
                    <a:pt x="435" y="112"/>
                  </a:cubicBezTo>
                  <a:cubicBezTo>
                    <a:pt x="436" y="113"/>
                    <a:pt x="436" y="117"/>
                    <a:pt x="439" y="121"/>
                  </a:cubicBezTo>
                  <a:cubicBezTo>
                    <a:pt x="440" y="123"/>
                    <a:pt x="441" y="124"/>
                    <a:pt x="442" y="125"/>
                  </a:cubicBezTo>
                  <a:cubicBezTo>
                    <a:pt x="443" y="126"/>
                    <a:pt x="443" y="127"/>
                    <a:pt x="444" y="128"/>
                  </a:cubicBezTo>
                  <a:cubicBezTo>
                    <a:pt x="445" y="129"/>
                    <a:pt x="446" y="130"/>
                    <a:pt x="447" y="131"/>
                  </a:cubicBezTo>
                  <a:cubicBezTo>
                    <a:pt x="447" y="132"/>
                    <a:pt x="448" y="134"/>
                    <a:pt x="448" y="135"/>
                  </a:cubicBezTo>
                  <a:cubicBezTo>
                    <a:pt x="449" y="137"/>
                    <a:pt x="449" y="139"/>
                    <a:pt x="449" y="141"/>
                  </a:cubicBezTo>
                  <a:cubicBezTo>
                    <a:pt x="450" y="144"/>
                    <a:pt x="450" y="145"/>
                    <a:pt x="450" y="145"/>
                  </a:cubicBezTo>
                  <a:cubicBezTo>
                    <a:pt x="450" y="145"/>
                    <a:pt x="449" y="144"/>
                    <a:pt x="449" y="146"/>
                  </a:cubicBezTo>
                  <a:cubicBezTo>
                    <a:pt x="449" y="147"/>
                    <a:pt x="449" y="152"/>
                    <a:pt x="449" y="154"/>
                  </a:cubicBezTo>
                  <a:cubicBezTo>
                    <a:pt x="449" y="156"/>
                    <a:pt x="449" y="157"/>
                    <a:pt x="449" y="157"/>
                  </a:cubicBezTo>
                  <a:cubicBezTo>
                    <a:pt x="449" y="157"/>
                    <a:pt x="446" y="158"/>
                    <a:pt x="446" y="161"/>
                  </a:cubicBezTo>
                  <a:cubicBezTo>
                    <a:pt x="445" y="164"/>
                    <a:pt x="445" y="167"/>
                    <a:pt x="444" y="172"/>
                  </a:cubicBezTo>
                  <a:cubicBezTo>
                    <a:pt x="443" y="177"/>
                    <a:pt x="442" y="182"/>
                    <a:pt x="442" y="185"/>
                  </a:cubicBezTo>
                  <a:cubicBezTo>
                    <a:pt x="441" y="189"/>
                    <a:pt x="441" y="190"/>
                    <a:pt x="440" y="192"/>
                  </a:cubicBezTo>
                  <a:cubicBezTo>
                    <a:pt x="440" y="193"/>
                    <a:pt x="440" y="195"/>
                    <a:pt x="439" y="198"/>
                  </a:cubicBezTo>
                  <a:cubicBezTo>
                    <a:pt x="438" y="200"/>
                    <a:pt x="436" y="205"/>
                    <a:pt x="434" y="209"/>
                  </a:cubicBezTo>
                  <a:cubicBezTo>
                    <a:pt x="433" y="211"/>
                    <a:pt x="433" y="213"/>
                    <a:pt x="433" y="215"/>
                  </a:cubicBezTo>
                  <a:cubicBezTo>
                    <a:pt x="432" y="216"/>
                    <a:pt x="432" y="217"/>
                    <a:pt x="432" y="217"/>
                  </a:cubicBezTo>
                  <a:cubicBezTo>
                    <a:pt x="432" y="217"/>
                    <a:pt x="431" y="215"/>
                    <a:pt x="431" y="215"/>
                  </a:cubicBezTo>
                  <a:cubicBezTo>
                    <a:pt x="430" y="214"/>
                    <a:pt x="430" y="213"/>
                    <a:pt x="429" y="212"/>
                  </a:cubicBezTo>
                  <a:cubicBezTo>
                    <a:pt x="428" y="211"/>
                    <a:pt x="427" y="209"/>
                    <a:pt x="427" y="209"/>
                  </a:cubicBezTo>
                  <a:cubicBezTo>
                    <a:pt x="427" y="209"/>
                    <a:pt x="426" y="208"/>
                    <a:pt x="426" y="207"/>
                  </a:cubicBezTo>
                  <a:cubicBezTo>
                    <a:pt x="426" y="206"/>
                    <a:pt x="427" y="205"/>
                    <a:pt x="427" y="203"/>
                  </a:cubicBezTo>
                  <a:cubicBezTo>
                    <a:pt x="428" y="202"/>
                    <a:pt x="428" y="201"/>
                    <a:pt x="428" y="198"/>
                  </a:cubicBezTo>
                  <a:cubicBezTo>
                    <a:pt x="428" y="194"/>
                    <a:pt x="428" y="193"/>
                    <a:pt x="427" y="190"/>
                  </a:cubicBezTo>
                  <a:cubicBezTo>
                    <a:pt x="427" y="188"/>
                    <a:pt x="426" y="184"/>
                    <a:pt x="425" y="181"/>
                  </a:cubicBezTo>
                  <a:cubicBezTo>
                    <a:pt x="424" y="179"/>
                    <a:pt x="423" y="178"/>
                    <a:pt x="423" y="176"/>
                  </a:cubicBezTo>
                  <a:cubicBezTo>
                    <a:pt x="421" y="174"/>
                    <a:pt x="420" y="172"/>
                    <a:pt x="419" y="171"/>
                  </a:cubicBezTo>
                  <a:cubicBezTo>
                    <a:pt x="416" y="169"/>
                    <a:pt x="414" y="169"/>
                    <a:pt x="414" y="169"/>
                  </a:cubicBezTo>
                  <a:cubicBezTo>
                    <a:pt x="414" y="169"/>
                    <a:pt x="412" y="167"/>
                    <a:pt x="407" y="165"/>
                  </a:cubicBezTo>
                  <a:cubicBezTo>
                    <a:pt x="401" y="163"/>
                    <a:pt x="396" y="161"/>
                    <a:pt x="391" y="159"/>
                  </a:cubicBezTo>
                  <a:cubicBezTo>
                    <a:pt x="387" y="158"/>
                    <a:pt x="385" y="157"/>
                    <a:pt x="380" y="156"/>
                  </a:cubicBezTo>
                  <a:cubicBezTo>
                    <a:pt x="374" y="154"/>
                    <a:pt x="369" y="152"/>
                    <a:pt x="362" y="151"/>
                  </a:cubicBezTo>
                  <a:cubicBezTo>
                    <a:pt x="354" y="150"/>
                    <a:pt x="344" y="150"/>
                    <a:pt x="344" y="150"/>
                  </a:cubicBezTo>
                  <a:cubicBezTo>
                    <a:pt x="344" y="150"/>
                    <a:pt x="344" y="149"/>
                    <a:pt x="344" y="149"/>
                  </a:cubicBezTo>
                  <a:cubicBezTo>
                    <a:pt x="344" y="148"/>
                    <a:pt x="343" y="147"/>
                    <a:pt x="342" y="145"/>
                  </a:cubicBezTo>
                  <a:cubicBezTo>
                    <a:pt x="340" y="143"/>
                    <a:pt x="338" y="141"/>
                    <a:pt x="337" y="139"/>
                  </a:cubicBezTo>
                  <a:cubicBezTo>
                    <a:pt x="335" y="137"/>
                    <a:pt x="334" y="135"/>
                    <a:pt x="333" y="133"/>
                  </a:cubicBezTo>
                  <a:cubicBezTo>
                    <a:pt x="332" y="132"/>
                    <a:pt x="331" y="131"/>
                    <a:pt x="330" y="130"/>
                  </a:cubicBezTo>
                  <a:cubicBezTo>
                    <a:pt x="330" y="130"/>
                    <a:pt x="329" y="129"/>
                    <a:pt x="329" y="129"/>
                  </a:cubicBezTo>
                  <a:cubicBezTo>
                    <a:pt x="329" y="129"/>
                    <a:pt x="329" y="127"/>
                    <a:pt x="330" y="126"/>
                  </a:cubicBezTo>
                  <a:cubicBezTo>
                    <a:pt x="331" y="125"/>
                    <a:pt x="331" y="124"/>
                    <a:pt x="333" y="122"/>
                  </a:cubicBezTo>
                  <a:cubicBezTo>
                    <a:pt x="334" y="120"/>
                    <a:pt x="336" y="118"/>
                    <a:pt x="336" y="117"/>
                  </a:cubicBezTo>
                  <a:cubicBezTo>
                    <a:pt x="336" y="117"/>
                    <a:pt x="337" y="116"/>
                    <a:pt x="338" y="115"/>
                  </a:cubicBezTo>
                  <a:cubicBezTo>
                    <a:pt x="339" y="114"/>
                    <a:pt x="340" y="112"/>
                    <a:pt x="342" y="111"/>
                  </a:cubicBezTo>
                  <a:cubicBezTo>
                    <a:pt x="344" y="109"/>
                    <a:pt x="345" y="108"/>
                    <a:pt x="347" y="105"/>
                  </a:cubicBezTo>
                  <a:cubicBezTo>
                    <a:pt x="350" y="103"/>
                    <a:pt x="351" y="102"/>
                    <a:pt x="352" y="100"/>
                  </a:cubicBezTo>
                  <a:cubicBezTo>
                    <a:pt x="353" y="99"/>
                    <a:pt x="353" y="98"/>
                    <a:pt x="354" y="97"/>
                  </a:cubicBezTo>
                  <a:cubicBezTo>
                    <a:pt x="355" y="96"/>
                    <a:pt x="356" y="94"/>
                    <a:pt x="357" y="93"/>
                  </a:cubicBezTo>
                  <a:cubicBezTo>
                    <a:pt x="358" y="91"/>
                    <a:pt x="359" y="90"/>
                    <a:pt x="359" y="88"/>
                  </a:cubicBezTo>
                  <a:cubicBezTo>
                    <a:pt x="360" y="86"/>
                    <a:pt x="361" y="85"/>
                    <a:pt x="362" y="83"/>
                  </a:cubicBezTo>
                  <a:cubicBezTo>
                    <a:pt x="363" y="80"/>
                    <a:pt x="363" y="79"/>
                    <a:pt x="363" y="77"/>
                  </a:cubicBezTo>
                  <a:cubicBezTo>
                    <a:pt x="363" y="75"/>
                    <a:pt x="364" y="73"/>
                    <a:pt x="364" y="71"/>
                  </a:cubicBezTo>
                  <a:cubicBezTo>
                    <a:pt x="364" y="70"/>
                    <a:pt x="364" y="68"/>
                    <a:pt x="364" y="65"/>
                  </a:cubicBezTo>
                  <a:cubicBezTo>
                    <a:pt x="364" y="62"/>
                    <a:pt x="364" y="61"/>
                    <a:pt x="364" y="61"/>
                  </a:cubicBezTo>
                  <a:cubicBezTo>
                    <a:pt x="363" y="60"/>
                    <a:pt x="363" y="60"/>
                    <a:pt x="363" y="58"/>
                  </a:cubicBezTo>
                  <a:cubicBezTo>
                    <a:pt x="363" y="57"/>
                    <a:pt x="363" y="55"/>
                    <a:pt x="363" y="54"/>
                  </a:cubicBezTo>
                  <a:cubicBezTo>
                    <a:pt x="362" y="52"/>
                    <a:pt x="362" y="51"/>
                    <a:pt x="361" y="50"/>
                  </a:cubicBezTo>
                  <a:cubicBezTo>
                    <a:pt x="361" y="48"/>
                    <a:pt x="360" y="48"/>
                    <a:pt x="361" y="47"/>
                  </a:cubicBezTo>
                  <a:cubicBezTo>
                    <a:pt x="361" y="46"/>
                    <a:pt x="361" y="44"/>
                    <a:pt x="360" y="43"/>
                  </a:cubicBezTo>
                  <a:cubicBezTo>
                    <a:pt x="360" y="42"/>
                    <a:pt x="359" y="42"/>
                    <a:pt x="358" y="41"/>
                  </a:cubicBezTo>
                  <a:cubicBezTo>
                    <a:pt x="357" y="41"/>
                    <a:pt x="357" y="41"/>
                    <a:pt x="356" y="40"/>
                  </a:cubicBezTo>
                  <a:cubicBezTo>
                    <a:pt x="356" y="39"/>
                    <a:pt x="355" y="39"/>
                    <a:pt x="355" y="37"/>
                  </a:cubicBezTo>
                  <a:cubicBezTo>
                    <a:pt x="355" y="36"/>
                    <a:pt x="354" y="35"/>
                    <a:pt x="353" y="34"/>
                  </a:cubicBezTo>
                  <a:cubicBezTo>
                    <a:pt x="352" y="33"/>
                    <a:pt x="352" y="32"/>
                    <a:pt x="351" y="31"/>
                  </a:cubicBezTo>
                  <a:cubicBezTo>
                    <a:pt x="351" y="30"/>
                    <a:pt x="349" y="30"/>
                    <a:pt x="349" y="29"/>
                  </a:cubicBezTo>
                  <a:cubicBezTo>
                    <a:pt x="349" y="28"/>
                    <a:pt x="349" y="28"/>
                    <a:pt x="348" y="27"/>
                  </a:cubicBezTo>
                  <a:cubicBezTo>
                    <a:pt x="347" y="26"/>
                    <a:pt x="346" y="24"/>
                    <a:pt x="345" y="23"/>
                  </a:cubicBezTo>
                  <a:cubicBezTo>
                    <a:pt x="344" y="22"/>
                    <a:pt x="343" y="22"/>
                    <a:pt x="341" y="20"/>
                  </a:cubicBezTo>
                  <a:cubicBezTo>
                    <a:pt x="340" y="18"/>
                    <a:pt x="339" y="17"/>
                    <a:pt x="338" y="16"/>
                  </a:cubicBezTo>
                  <a:cubicBezTo>
                    <a:pt x="336" y="15"/>
                    <a:pt x="335" y="13"/>
                    <a:pt x="333" y="12"/>
                  </a:cubicBezTo>
                  <a:cubicBezTo>
                    <a:pt x="332" y="11"/>
                    <a:pt x="331" y="9"/>
                    <a:pt x="330" y="9"/>
                  </a:cubicBezTo>
                  <a:cubicBezTo>
                    <a:pt x="329" y="8"/>
                    <a:pt x="326" y="6"/>
                    <a:pt x="324" y="5"/>
                  </a:cubicBezTo>
                  <a:cubicBezTo>
                    <a:pt x="322" y="3"/>
                    <a:pt x="320" y="3"/>
                    <a:pt x="319" y="3"/>
                  </a:cubicBezTo>
                  <a:cubicBezTo>
                    <a:pt x="318" y="3"/>
                    <a:pt x="318" y="3"/>
                    <a:pt x="317" y="3"/>
                  </a:cubicBezTo>
                  <a:cubicBezTo>
                    <a:pt x="316" y="2"/>
                    <a:pt x="314" y="1"/>
                    <a:pt x="312" y="1"/>
                  </a:cubicBezTo>
                  <a:cubicBezTo>
                    <a:pt x="310" y="0"/>
                    <a:pt x="308" y="0"/>
                    <a:pt x="307" y="0"/>
                  </a:cubicBezTo>
                  <a:cubicBezTo>
                    <a:pt x="306" y="0"/>
                    <a:pt x="303" y="0"/>
                    <a:pt x="302" y="1"/>
                  </a:cubicBezTo>
                  <a:cubicBezTo>
                    <a:pt x="300" y="1"/>
                    <a:pt x="298" y="1"/>
                    <a:pt x="297" y="2"/>
                  </a:cubicBezTo>
                  <a:cubicBezTo>
                    <a:pt x="295" y="3"/>
                    <a:pt x="291" y="5"/>
                    <a:pt x="290" y="6"/>
                  </a:cubicBezTo>
                  <a:cubicBezTo>
                    <a:pt x="289" y="7"/>
                    <a:pt x="289" y="8"/>
                    <a:pt x="288" y="9"/>
                  </a:cubicBezTo>
                  <a:cubicBezTo>
                    <a:pt x="287" y="10"/>
                    <a:pt x="286" y="11"/>
                    <a:pt x="285" y="13"/>
                  </a:cubicBezTo>
                  <a:cubicBezTo>
                    <a:pt x="284" y="14"/>
                    <a:pt x="283" y="16"/>
                    <a:pt x="283" y="16"/>
                  </a:cubicBezTo>
                  <a:cubicBezTo>
                    <a:pt x="283" y="16"/>
                    <a:pt x="281" y="18"/>
                    <a:pt x="278" y="21"/>
                  </a:cubicBezTo>
                  <a:cubicBezTo>
                    <a:pt x="275" y="23"/>
                    <a:pt x="274" y="25"/>
                    <a:pt x="272" y="28"/>
                  </a:cubicBezTo>
                  <a:cubicBezTo>
                    <a:pt x="271" y="30"/>
                    <a:pt x="270" y="33"/>
                    <a:pt x="269" y="34"/>
                  </a:cubicBezTo>
                  <a:cubicBezTo>
                    <a:pt x="267" y="36"/>
                    <a:pt x="266" y="38"/>
                    <a:pt x="266" y="40"/>
                  </a:cubicBezTo>
                  <a:cubicBezTo>
                    <a:pt x="265" y="42"/>
                    <a:pt x="266" y="43"/>
                    <a:pt x="264" y="46"/>
                  </a:cubicBezTo>
                  <a:cubicBezTo>
                    <a:pt x="262" y="49"/>
                    <a:pt x="260" y="51"/>
                    <a:pt x="258" y="56"/>
                  </a:cubicBezTo>
                  <a:cubicBezTo>
                    <a:pt x="255" y="61"/>
                    <a:pt x="253" y="65"/>
                    <a:pt x="252" y="73"/>
                  </a:cubicBezTo>
                  <a:cubicBezTo>
                    <a:pt x="251" y="81"/>
                    <a:pt x="251" y="86"/>
                    <a:pt x="252" y="91"/>
                  </a:cubicBezTo>
                  <a:cubicBezTo>
                    <a:pt x="252" y="93"/>
                    <a:pt x="253" y="95"/>
                    <a:pt x="253" y="96"/>
                  </a:cubicBezTo>
                  <a:cubicBezTo>
                    <a:pt x="254" y="98"/>
                    <a:pt x="255" y="99"/>
                    <a:pt x="256" y="101"/>
                  </a:cubicBezTo>
                  <a:cubicBezTo>
                    <a:pt x="256" y="103"/>
                    <a:pt x="258" y="105"/>
                    <a:pt x="258" y="105"/>
                  </a:cubicBezTo>
                  <a:cubicBezTo>
                    <a:pt x="258" y="105"/>
                    <a:pt x="256" y="114"/>
                    <a:pt x="255" y="118"/>
                  </a:cubicBezTo>
                  <a:cubicBezTo>
                    <a:pt x="254" y="123"/>
                    <a:pt x="254" y="124"/>
                    <a:pt x="253" y="128"/>
                  </a:cubicBezTo>
                  <a:cubicBezTo>
                    <a:pt x="253" y="131"/>
                    <a:pt x="253" y="134"/>
                    <a:pt x="253" y="134"/>
                  </a:cubicBezTo>
                  <a:cubicBezTo>
                    <a:pt x="251" y="137"/>
                    <a:pt x="251" y="137"/>
                    <a:pt x="251" y="137"/>
                  </a:cubicBezTo>
                  <a:cubicBezTo>
                    <a:pt x="251" y="137"/>
                    <a:pt x="250" y="137"/>
                    <a:pt x="249" y="138"/>
                  </a:cubicBezTo>
                  <a:cubicBezTo>
                    <a:pt x="249" y="139"/>
                    <a:pt x="248" y="139"/>
                    <a:pt x="247" y="140"/>
                  </a:cubicBezTo>
                  <a:cubicBezTo>
                    <a:pt x="246" y="140"/>
                    <a:pt x="245" y="140"/>
                    <a:pt x="244" y="141"/>
                  </a:cubicBezTo>
                  <a:cubicBezTo>
                    <a:pt x="243" y="141"/>
                    <a:pt x="236" y="141"/>
                    <a:pt x="231" y="142"/>
                  </a:cubicBezTo>
                  <a:cubicBezTo>
                    <a:pt x="228" y="142"/>
                    <a:pt x="225" y="143"/>
                    <a:pt x="222" y="144"/>
                  </a:cubicBezTo>
                  <a:cubicBezTo>
                    <a:pt x="220" y="144"/>
                    <a:pt x="219" y="144"/>
                    <a:pt x="218" y="145"/>
                  </a:cubicBezTo>
                  <a:cubicBezTo>
                    <a:pt x="216" y="145"/>
                    <a:pt x="211" y="146"/>
                    <a:pt x="207" y="146"/>
                  </a:cubicBezTo>
                  <a:cubicBezTo>
                    <a:pt x="204" y="147"/>
                    <a:pt x="201" y="148"/>
                    <a:pt x="197" y="149"/>
                  </a:cubicBezTo>
                  <a:cubicBezTo>
                    <a:pt x="190" y="150"/>
                    <a:pt x="187" y="151"/>
                    <a:pt x="181" y="153"/>
                  </a:cubicBezTo>
                  <a:cubicBezTo>
                    <a:pt x="178" y="154"/>
                    <a:pt x="177" y="154"/>
                    <a:pt x="176" y="155"/>
                  </a:cubicBezTo>
                  <a:cubicBezTo>
                    <a:pt x="175" y="155"/>
                    <a:pt x="174" y="156"/>
                    <a:pt x="174" y="156"/>
                  </a:cubicBezTo>
                  <a:cubicBezTo>
                    <a:pt x="173" y="156"/>
                    <a:pt x="172" y="156"/>
                    <a:pt x="170" y="159"/>
                  </a:cubicBezTo>
                  <a:cubicBezTo>
                    <a:pt x="167" y="162"/>
                    <a:pt x="167" y="162"/>
                    <a:pt x="164" y="168"/>
                  </a:cubicBezTo>
                  <a:cubicBezTo>
                    <a:pt x="162" y="173"/>
                    <a:pt x="161" y="175"/>
                    <a:pt x="161" y="176"/>
                  </a:cubicBezTo>
                  <a:cubicBezTo>
                    <a:pt x="160" y="176"/>
                    <a:pt x="159" y="177"/>
                    <a:pt x="158" y="177"/>
                  </a:cubicBezTo>
                  <a:cubicBezTo>
                    <a:pt x="157" y="178"/>
                    <a:pt x="156" y="178"/>
                    <a:pt x="154" y="181"/>
                  </a:cubicBezTo>
                  <a:cubicBezTo>
                    <a:pt x="152" y="184"/>
                    <a:pt x="152" y="185"/>
                    <a:pt x="150" y="187"/>
                  </a:cubicBezTo>
                  <a:cubicBezTo>
                    <a:pt x="148" y="190"/>
                    <a:pt x="147" y="191"/>
                    <a:pt x="147" y="192"/>
                  </a:cubicBezTo>
                  <a:cubicBezTo>
                    <a:pt x="147" y="193"/>
                    <a:pt x="148" y="193"/>
                    <a:pt x="148" y="194"/>
                  </a:cubicBezTo>
                  <a:cubicBezTo>
                    <a:pt x="148" y="195"/>
                    <a:pt x="147" y="199"/>
                    <a:pt x="147" y="199"/>
                  </a:cubicBezTo>
                  <a:cubicBezTo>
                    <a:pt x="147" y="199"/>
                    <a:pt x="145" y="199"/>
                    <a:pt x="145" y="200"/>
                  </a:cubicBezTo>
                  <a:cubicBezTo>
                    <a:pt x="145" y="201"/>
                    <a:pt x="145" y="202"/>
                    <a:pt x="145" y="203"/>
                  </a:cubicBezTo>
                  <a:cubicBezTo>
                    <a:pt x="144" y="203"/>
                    <a:pt x="144" y="203"/>
                    <a:pt x="143" y="203"/>
                  </a:cubicBezTo>
                  <a:cubicBezTo>
                    <a:pt x="143" y="202"/>
                    <a:pt x="141" y="202"/>
                    <a:pt x="140" y="201"/>
                  </a:cubicBezTo>
                  <a:cubicBezTo>
                    <a:pt x="140" y="201"/>
                    <a:pt x="139" y="202"/>
                    <a:pt x="138" y="202"/>
                  </a:cubicBezTo>
                  <a:cubicBezTo>
                    <a:pt x="137" y="203"/>
                    <a:pt x="136" y="204"/>
                    <a:pt x="136" y="204"/>
                  </a:cubicBezTo>
                  <a:cubicBezTo>
                    <a:pt x="135" y="204"/>
                    <a:pt x="135" y="205"/>
                    <a:pt x="135" y="205"/>
                  </a:cubicBezTo>
                  <a:cubicBezTo>
                    <a:pt x="135" y="205"/>
                    <a:pt x="133" y="204"/>
                    <a:pt x="132" y="205"/>
                  </a:cubicBezTo>
                  <a:cubicBezTo>
                    <a:pt x="130" y="205"/>
                    <a:pt x="128" y="206"/>
                    <a:pt x="128" y="208"/>
                  </a:cubicBezTo>
                  <a:cubicBezTo>
                    <a:pt x="127" y="209"/>
                    <a:pt x="127" y="210"/>
                    <a:pt x="126" y="210"/>
                  </a:cubicBezTo>
                  <a:cubicBezTo>
                    <a:pt x="125" y="211"/>
                    <a:pt x="125" y="211"/>
                    <a:pt x="122" y="213"/>
                  </a:cubicBezTo>
                  <a:cubicBezTo>
                    <a:pt x="120" y="214"/>
                    <a:pt x="118" y="215"/>
                    <a:pt x="116" y="216"/>
                  </a:cubicBezTo>
                  <a:cubicBezTo>
                    <a:pt x="115" y="216"/>
                    <a:pt x="112" y="218"/>
                    <a:pt x="111" y="219"/>
                  </a:cubicBezTo>
                  <a:cubicBezTo>
                    <a:pt x="110" y="220"/>
                    <a:pt x="109" y="221"/>
                    <a:pt x="109" y="221"/>
                  </a:cubicBezTo>
                  <a:cubicBezTo>
                    <a:pt x="109" y="221"/>
                    <a:pt x="109" y="221"/>
                    <a:pt x="108" y="220"/>
                  </a:cubicBezTo>
                  <a:cubicBezTo>
                    <a:pt x="107" y="219"/>
                    <a:pt x="105" y="217"/>
                    <a:pt x="103" y="217"/>
                  </a:cubicBezTo>
                  <a:cubicBezTo>
                    <a:pt x="101" y="217"/>
                    <a:pt x="100" y="218"/>
                    <a:pt x="98" y="220"/>
                  </a:cubicBezTo>
                  <a:cubicBezTo>
                    <a:pt x="97" y="222"/>
                    <a:pt x="96" y="224"/>
                    <a:pt x="96" y="225"/>
                  </a:cubicBezTo>
                  <a:cubicBezTo>
                    <a:pt x="95" y="226"/>
                    <a:pt x="95" y="228"/>
                    <a:pt x="95" y="228"/>
                  </a:cubicBezTo>
                  <a:cubicBezTo>
                    <a:pt x="95" y="228"/>
                    <a:pt x="94" y="228"/>
                    <a:pt x="94" y="228"/>
                  </a:cubicBezTo>
                  <a:cubicBezTo>
                    <a:pt x="93" y="228"/>
                    <a:pt x="92" y="228"/>
                    <a:pt x="92" y="228"/>
                  </a:cubicBezTo>
                  <a:cubicBezTo>
                    <a:pt x="92" y="228"/>
                    <a:pt x="92" y="227"/>
                    <a:pt x="93" y="227"/>
                  </a:cubicBezTo>
                  <a:cubicBezTo>
                    <a:pt x="93" y="227"/>
                    <a:pt x="94" y="226"/>
                    <a:pt x="94" y="225"/>
                  </a:cubicBezTo>
                  <a:cubicBezTo>
                    <a:pt x="94" y="224"/>
                    <a:pt x="94" y="224"/>
                    <a:pt x="94" y="223"/>
                  </a:cubicBezTo>
                  <a:cubicBezTo>
                    <a:pt x="93" y="222"/>
                    <a:pt x="92" y="222"/>
                    <a:pt x="92" y="220"/>
                  </a:cubicBezTo>
                  <a:cubicBezTo>
                    <a:pt x="92" y="219"/>
                    <a:pt x="91" y="217"/>
                    <a:pt x="89" y="214"/>
                  </a:cubicBezTo>
                  <a:cubicBezTo>
                    <a:pt x="86" y="212"/>
                    <a:pt x="85" y="212"/>
                    <a:pt x="83" y="211"/>
                  </a:cubicBezTo>
                  <a:cubicBezTo>
                    <a:pt x="81" y="210"/>
                    <a:pt x="81" y="210"/>
                    <a:pt x="81" y="210"/>
                  </a:cubicBezTo>
                  <a:cubicBezTo>
                    <a:pt x="81" y="210"/>
                    <a:pt x="80" y="209"/>
                    <a:pt x="80" y="206"/>
                  </a:cubicBezTo>
                  <a:cubicBezTo>
                    <a:pt x="80" y="203"/>
                    <a:pt x="81" y="201"/>
                    <a:pt x="78" y="198"/>
                  </a:cubicBezTo>
                  <a:cubicBezTo>
                    <a:pt x="77" y="197"/>
                    <a:pt x="76" y="195"/>
                    <a:pt x="74" y="195"/>
                  </a:cubicBezTo>
                  <a:cubicBezTo>
                    <a:pt x="73" y="194"/>
                    <a:pt x="71" y="194"/>
                    <a:pt x="71" y="194"/>
                  </a:cubicBezTo>
                  <a:cubicBezTo>
                    <a:pt x="71" y="194"/>
                    <a:pt x="71" y="192"/>
                    <a:pt x="71" y="190"/>
                  </a:cubicBezTo>
                  <a:cubicBezTo>
                    <a:pt x="71" y="189"/>
                    <a:pt x="71" y="187"/>
                    <a:pt x="69" y="184"/>
                  </a:cubicBezTo>
                  <a:cubicBezTo>
                    <a:pt x="68" y="180"/>
                    <a:pt x="67" y="177"/>
                    <a:pt x="65" y="173"/>
                  </a:cubicBezTo>
                  <a:cubicBezTo>
                    <a:pt x="64" y="169"/>
                    <a:pt x="64" y="167"/>
                    <a:pt x="63" y="165"/>
                  </a:cubicBezTo>
                  <a:cubicBezTo>
                    <a:pt x="62" y="162"/>
                    <a:pt x="61" y="161"/>
                    <a:pt x="61" y="160"/>
                  </a:cubicBezTo>
                  <a:cubicBezTo>
                    <a:pt x="61" y="159"/>
                    <a:pt x="60" y="159"/>
                    <a:pt x="60" y="159"/>
                  </a:cubicBezTo>
                  <a:cubicBezTo>
                    <a:pt x="59" y="159"/>
                    <a:pt x="59" y="159"/>
                    <a:pt x="59" y="159"/>
                  </a:cubicBezTo>
                  <a:cubicBezTo>
                    <a:pt x="59" y="159"/>
                    <a:pt x="57" y="156"/>
                    <a:pt x="57" y="154"/>
                  </a:cubicBezTo>
                  <a:cubicBezTo>
                    <a:pt x="56" y="151"/>
                    <a:pt x="56" y="151"/>
                    <a:pt x="56" y="151"/>
                  </a:cubicBezTo>
                  <a:cubicBezTo>
                    <a:pt x="56" y="151"/>
                    <a:pt x="56" y="151"/>
                    <a:pt x="56" y="151"/>
                  </a:cubicBezTo>
                  <a:cubicBezTo>
                    <a:pt x="56" y="151"/>
                    <a:pt x="56" y="149"/>
                    <a:pt x="56" y="145"/>
                  </a:cubicBezTo>
                  <a:cubicBezTo>
                    <a:pt x="56" y="142"/>
                    <a:pt x="57" y="140"/>
                    <a:pt x="58" y="138"/>
                  </a:cubicBezTo>
                  <a:cubicBezTo>
                    <a:pt x="58" y="136"/>
                    <a:pt x="59" y="135"/>
                    <a:pt x="61" y="133"/>
                  </a:cubicBezTo>
                  <a:cubicBezTo>
                    <a:pt x="62" y="131"/>
                    <a:pt x="63" y="130"/>
                    <a:pt x="65" y="127"/>
                  </a:cubicBezTo>
                  <a:cubicBezTo>
                    <a:pt x="67" y="124"/>
                    <a:pt x="69" y="121"/>
                    <a:pt x="71" y="118"/>
                  </a:cubicBezTo>
                  <a:cubicBezTo>
                    <a:pt x="73" y="116"/>
                    <a:pt x="74" y="114"/>
                    <a:pt x="74" y="112"/>
                  </a:cubicBezTo>
                  <a:cubicBezTo>
                    <a:pt x="75" y="109"/>
                    <a:pt x="74" y="108"/>
                    <a:pt x="75" y="106"/>
                  </a:cubicBezTo>
                  <a:cubicBezTo>
                    <a:pt x="75" y="104"/>
                    <a:pt x="76" y="104"/>
                    <a:pt x="76" y="101"/>
                  </a:cubicBezTo>
                  <a:cubicBezTo>
                    <a:pt x="77" y="98"/>
                    <a:pt x="77" y="97"/>
                    <a:pt x="77" y="96"/>
                  </a:cubicBezTo>
                  <a:cubicBezTo>
                    <a:pt x="77" y="95"/>
                    <a:pt x="78" y="94"/>
                    <a:pt x="76" y="93"/>
                  </a:cubicBezTo>
                  <a:cubicBezTo>
                    <a:pt x="75" y="91"/>
                    <a:pt x="74" y="90"/>
                    <a:pt x="72" y="89"/>
                  </a:cubicBezTo>
                  <a:cubicBezTo>
                    <a:pt x="71" y="88"/>
                    <a:pt x="70" y="88"/>
                    <a:pt x="70" y="88"/>
                  </a:cubicBezTo>
                  <a:cubicBezTo>
                    <a:pt x="70" y="88"/>
                    <a:pt x="69" y="86"/>
                    <a:pt x="68" y="84"/>
                  </a:cubicBezTo>
                  <a:cubicBezTo>
                    <a:pt x="67" y="82"/>
                    <a:pt x="66" y="81"/>
                    <a:pt x="65" y="82"/>
                  </a:cubicBezTo>
                  <a:cubicBezTo>
                    <a:pt x="64" y="82"/>
                    <a:pt x="63" y="83"/>
                    <a:pt x="63" y="83"/>
                  </a:cubicBezTo>
                  <a:cubicBezTo>
                    <a:pt x="63" y="83"/>
                    <a:pt x="62" y="81"/>
                    <a:pt x="59" y="81"/>
                  </a:cubicBezTo>
                  <a:cubicBezTo>
                    <a:pt x="57" y="81"/>
                    <a:pt x="55" y="82"/>
                    <a:pt x="54" y="83"/>
                  </a:cubicBezTo>
                  <a:cubicBezTo>
                    <a:pt x="52" y="84"/>
                    <a:pt x="51" y="85"/>
                    <a:pt x="51" y="85"/>
                  </a:cubicBezTo>
                  <a:cubicBezTo>
                    <a:pt x="51" y="85"/>
                    <a:pt x="48" y="85"/>
                    <a:pt x="46" y="86"/>
                  </a:cubicBezTo>
                  <a:cubicBezTo>
                    <a:pt x="43" y="87"/>
                    <a:pt x="43" y="87"/>
                    <a:pt x="42" y="87"/>
                  </a:cubicBezTo>
                  <a:cubicBezTo>
                    <a:pt x="41" y="88"/>
                    <a:pt x="41" y="88"/>
                    <a:pt x="41" y="88"/>
                  </a:cubicBezTo>
                  <a:cubicBezTo>
                    <a:pt x="41" y="88"/>
                    <a:pt x="38" y="88"/>
                    <a:pt x="37" y="88"/>
                  </a:cubicBezTo>
                  <a:cubicBezTo>
                    <a:pt x="35" y="89"/>
                    <a:pt x="34" y="90"/>
                    <a:pt x="33" y="91"/>
                  </a:cubicBezTo>
                  <a:cubicBezTo>
                    <a:pt x="32" y="92"/>
                    <a:pt x="31" y="92"/>
                    <a:pt x="29" y="92"/>
                  </a:cubicBezTo>
                  <a:cubicBezTo>
                    <a:pt x="27" y="93"/>
                    <a:pt x="27" y="94"/>
                    <a:pt x="25" y="94"/>
                  </a:cubicBezTo>
                  <a:cubicBezTo>
                    <a:pt x="24" y="94"/>
                    <a:pt x="21" y="95"/>
                    <a:pt x="19" y="95"/>
                  </a:cubicBezTo>
                  <a:cubicBezTo>
                    <a:pt x="18" y="96"/>
                    <a:pt x="15" y="97"/>
                    <a:pt x="15" y="101"/>
                  </a:cubicBezTo>
                  <a:cubicBezTo>
                    <a:pt x="15" y="105"/>
                    <a:pt x="15" y="106"/>
                    <a:pt x="15" y="108"/>
                  </a:cubicBezTo>
                  <a:cubicBezTo>
                    <a:pt x="16" y="110"/>
                    <a:pt x="16" y="112"/>
                    <a:pt x="16" y="114"/>
                  </a:cubicBezTo>
                  <a:cubicBezTo>
                    <a:pt x="16" y="116"/>
                    <a:pt x="16" y="119"/>
                    <a:pt x="17" y="121"/>
                  </a:cubicBezTo>
                  <a:cubicBezTo>
                    <a:pt x="17" y="124"/>
                    <a:pt x="18" y="126"/>
                    <a:pt x="19" y="130"/>
                  </a:cubicBezTo>
                  <a:cubicBezTo>
                    <a:pt x="20" y="133"/>
                    <a:pt x="21" y="133"/>
                    <a:pt x="21" y="135"/>
                  </a:cubicBezTo>
                  <a:cubicBezTo>
                    <a:pt x="22" y="137"/>
                    <a:pt x="22" y="139"/>
                    <a:pt x="22" y="141"/>
                  </a:cubicBezTo>
                  <a:cubicBezTo>
                    <a:pt x="22" y="144"/>
                    <a:pt x="22" y="145"/>
                    <a:pt x="23" y="147"/>
                  </a:cubicBezTo>
                  <a:cubicBezTo>
                    <a:pt x="23" y="150"/>
                    <a:pt x="24" y="151"/>
                    <a:pt x="24" y="154"/>
                  </a:cubicBezTo>
                  <a:cubicBezTo>
                    <a:pt x="24" y="157"/>
                    <a:pt x="24" y="159"/>
                    <a:pt x="25" y="160"/>
                  </a:cubicBezTo>
                  <a:cubicBezTo>
                    <a:pt x="25" y="162"/>
                    <a:pt x="25" y="163"/>
                    <a:pt x="25" y="163"/>
                  </a:cubicBezTo>
                  <a:cubicBezTo>
                    <a:pt x="25" y="163"/>
                    <a:pt x="22" y="165"/>
                    <a:pt x="21" y="166"/>
                  </a:cubicBezTo>
                  <a:cubicBezTo>
                    <a:pt x="21" y="166"/>
                    <a:pt x="21" y="167"/>
                    <a:pt x="21" y="169"/>
                  </a:cubicBezTo>
                  <a:cubicBezTo>
                    <a:pt x="22" y="172"/>
                    <a:pt x="22" y="174"/>
                    <a:pt x="22" y="174"/>
                  </a:cubicBezTo>
                  <a:cubicBezTo>
                    <a:pt x="22" y="174"/>
                    <a:pt x="19" y="176"/>
                    <a:pt x="16" y="177"/>
                  </a:cubicBezTo>
                  <a:cubicBezTo>
                    <a:pt x="14" y="178"/>
                    <a:pt x="11" y="179"/>
                    <a:pt x="11" y="180"/>
                  </a:cubicBezTo>
                  <a:cubicBezTo>
                    <a:pt x="11" y="180"/>
                    <a:pt x="11" y="181"/>
                    <a:pt x="12" y="181"/>
                  </a:cubicBezTo>
                  <a:cubicBezTo>
                    <a:pt x="12" y="181"/>
                    <a:pt x="12" y="182"/>
                    <a:pt x="12" y="182"/>
                  </a:cubicBezTo>
                  <a:cubicBezTo>
                    <a:pt x="12" y="182"/>
                    <a:pt x="11" y="183"/>
                    <a:pt x="9" y="184"/>
                  </a:cubicBezTo>
                  <a:cubicBezTo>
                    <a:pt x="6" y="186"/>
                    <a:pt x="3" y="188"/>
                    <a:pt x="2" y="189"/>
                  </a:cubicBezTo>
                  <a:cubicBezTo>
                    <a:pt x="0" y="190"/>
                    <a:pt x="0" y="191"/>
                    <a:pt x="0" y="192"/>
                  </a:cubicBezTo>
                  <a:cubicBezTo>
                    <a:pt x="1" y="193"/>
                    <a:pt x="2" y="195"/>
                    <a:pt x="4" y="198"/>
                  </a:cubicBezTo>
                  <a:cubicBezTo>
                    <a:pt x="7" y="202"/>
                    <a:pt x="8" y="205"/>
                    <a:pt x="12" y="210"/>
                  </a:cubicBezTo>
                  <a:cubicBezTo>
                    <a:pt x="15" y="216"/>
                    <a:pt x="18" y="220"/>
                    <a:pt x="21" y="225"/>
                  </a:cubicBezTo>
                  <a:cubicBezTo>
                    <a:pt x="25" y="230"/>
                    <a:pt x="25" y="231"/>
                    <a:pt x="26" y="234"/>
                  </a:cubicBezTo>
                  <a:cubicBezTo>
                    <a:pt x="27" y="235"/>
                    <a:pt x="28" y="237"/>
                    <a:pt x="29" y="239"/>
                  </a:cubicBezTo>
                  <a:cubicBezTo>
                    <a:pt x="30" y="242"/>
                    <a:pt x="32" y="245"/>
                    <a:pt x="34" y="249"/>
                  </a:cubicBezTo>
                  <a:cubicBezTo>
                    <a:pt x="38" y="256"/>
                    <a:pt x="38" y="257"/>
                    <a:pt x="41" y="262"/>
                  </a:cubicBezTo>
                  <a:cubicBezTo>
                    <a:pt x="43" y="268"/>
                    <a:pt x="45" y="271"/>
                    <a:pt x="45" y="272"/>
                  </a:cubicBezTo>
                  <a:cubicBezTo>
                    <a:pt x="46" y="273"/>
                    <a:pt x="46" y="274"/>
                    <a:pt x="46" y="277"/>
                  </a:cubicBezTo>
                  <a:cubicBezTo>
                    <a:pt x="47" y="279"/>
                    <a:pt x="48" y="281"/>
                    <a:pt x="50" y="286"/>
                  </a:cubicBezTo>
                  <a:cubicBezTo>
                    <a:pt x="52" y="291"/>
                    <a:pt x="53" y="291"/>
                    <a:pt x="54" y="293"/>
                  </a:cubicBezTo>
                  <a:cubicBezTo>
                    <a:pt x="55" y="296"/>
                    <a:pt x="56" y="299"/>
                    <a:pt x="57" y="302"/>
                  </a:cubicBezTo>
                  <a:cubicBezTo>
                    <a:pt x="59" y="304"/>
                    <a:pt x="61" y="305"/>
                    <a:pt x="64" y="306"/>
                  </a:cubicBezTo>
                  <a:cubicBezTo>
                    <a:pt x="67" y="307"/>
                    <a:pt x="70" y="307"/>
                    <a:pt x="71" y="307"/>
                  </a:cubicBezTo>
                  <a:cubicBezTo>
                    <a:pt x="73" y="306"/>
                    <a:pt x="76" y="306"/>
                    <a:pt x="79" y="305"/>
                  </a:cubicBezTo>
                  <a:cubicBezTo>
                    <a:pt x="82" y="305"/>
                    <a:pt x="83" y="305"/>
                    <a:pt x="86" y="305"/>
                  </a:cubicBezTo>
                  <a:cubicBezTo>
                    <a:pt x="88" y="304"/>
                    <a:pt x="90" y="304"/>
                    <a:pt x="93" y="303"/>
                  </a:cubicBezTo>
                  <a:cubicBezTo>
                    <a:pt x="95" y="302"/>
                    <a:pt x="98" y="302"/>
                    <a:pt x="100" y="301"/>
                  </a:cubicBezTo>
                  <a:cubicBezTo>
                    <a:pt x="103" y="300"/>
                    <a:pt x="105" y="299"/>
                    <a:pt x="107" y="298"/>
                  </a:cubicBezTo>
                  <a:cubicBezTo>
                    <a:pt x="112" y="297"/>
                    <a:pt x="118" y="296"/>
                    <a:pt x="124" y="294"/>
                  </a:cubicBezTo>
                  <a:cubicBezTo>
                    <a:pt x="130" y="292"/>
                    <a:pt x="134" y="291"/>
                    <a:pt x="138" y="289"/>
                  </a:cubicBezTo>
                  <a:cubicBezTo>
                    <a:pt x="142" y="288"/>
                    <a:pt x="149" y="285"/>
                    <a:pt x="152" y="284"/>
                  </a:cubicBezTo>
                  <a:cubicBezTo>
                    <a:pt x="155" y="282"/>
                    <a:pt x="164" y="279"/>
                    <a:pt x="164" y="279"/>
                  </a:cubicBezTo>
                  <a:cubicBezTo>
                    <a:pt x="164" y="279"/>
                    <a:pt x="168" y="279"/>
                    <a:pt x="170" y="279"/>
                  </a:cubicBezTo>
                  <a:cubicBezTo>
                    <a:pt x="173" y="279"/>
                    <a:pt x="174" y="278"/>
                    <a:pt x="174" y="278"/>
                  </a:cubicBezTo>
                  <a:cubicBezTo>
                    <a:pt x="174" y="278"/>
                    <a:pt x="175" y="280"/>
                    <a:pt x="177" y="284"/>
                  </a:cubicBezTo>
                  <a:cubicBezTo>
                    <a:pt x="179" y="288"/>
                    <a:pt x="181" y="293"/>
                    <a:pt x="183" y="299"/>
                  </a:cubicBezTo>
                  <a:cubicBezTo>
                    <a:pt x="186" y="305"/>
                    <a:pt x="188" y="312"/>
                    <a:pt x="191" y="317"/>
                  </a:cubicBezTo>
                  <a:cubicBezTo>
                    <a:pt x="193" y="323"/>
                    <a:pt x="195" y="327"/>
                    <a:pt x="197" y="331"/>
                  </a:cubicBezTo>
                  <a:cubicBezTo>
                    <a:pt x="198" y="333"/>
                    <a:pt x="199" y="336"/>
                    <a:pt x="199" y="338"/>
                  </a:cubicBezTo>
                  <a:cubicBezTo>
                    <a:pt x="201" y="341"/>
                    <a:pt x="202" y="345"/>
                    <a:pt x="202" y="348"/>
                  </a:cubicBezTo>
                  <a:cubicBezTo>
                    <a:pt x="204" y="354"/>
                    <a:pt x="204" y="356"/>
                    <a:pt x="205" y="361"/>
                  </a:cubicBezTo>
                  <a:cubicBezTo>
                    <a:pt x="206" y="366"/>
                    <a:pt x="207" y="368"/>
                    <a:pt x="207" y="369"/>
                  </a:cubicBezTo>
                  <a:cubicBezTo>
                    <a:pt x="207" y="370"/>
                    <a:pt x="207" y="370"/>
                    <a:pt x="207" y="371"/>
                  </a:cubicBezTo>
                  <a:cubicBezTo>
                    <a:pt x="207" y="374"/>
                    <a:pt x="207" y="377"/>
                    <a:pt x="207" y="379"/>
                  </a:cubicBezTo>
                  <a:cubicBezTo>
                    <a:pt x="206" y="383"/>
                    <a:pt x="206" y="384"/>
                    <a:pt x="206" y="386"/>
                  </a:cubicBezTo>
                  <a:cubicBezTo>
                    <a:pt x="205" y="388"/>
                    <a:pt x="206" y="390"/>
                    <a:pt x="206" y="390"/>
                  </a:cubicBezTo>
                  <a:cubicBezTo>
                    <a:pt x="206" y="391"/>
                    <a:pt x="205" y="392"/>
                    <a:pt x="205" y="393"/>
                  </a:cubicBezTo>
                  <a:cubicBezTo>
                    <a:pt x="205" y="394"/>
                    <a:pt x="205" y="398"/>
                    <a:pt x="205" y="403"/>
                  </a:cubicBezTo>
                  <a:cubicBezTo>
                    <a:pt x="204" y="408"/>
                    <a:pt x="204" y="412"/>
                    <a:pt x="204" y="414"/>
                  </a:cubicBezTo>
                  <a:cubicBezTo>
                    <a:pt x="204" y="415"/>
                    <a:pt x="204" y="416"/>
                    <a:pt x="204" y="418"/>
                  </a:cubicBezTo>
                  <a:cubicBezTo>
                    <a:pt x="205" y="419"/>
                    <a:pt x="205" y="420"/>
                    <a:pt x="205" y="420"/>
                  </a:cubicBezTo>
                  <a:cubicBezTo>
                    <a:pt x="205" y="420"/>
                    <a:pt x="205" y="421"/>
                    <a:pt x="205" y="423"/>
                  </a:cubicBezTo>
                  <a:cubicBezTo>
                    <a:pt x="205" y="425"/>
                    <a:pt x="205" y="426"/>
                    <a:pt x="206" y="428"/>
                  </a:cubicBezTo>
                  <a:cubicBezTo>
                    <a:pt x="207" y="430"/>
                    <a:pt x="207" y="431"/>
                    <a:pt x="208" y="433"/>
                  </a:cubicBezTo>
                  <a:cubicBezTo>
                    <a:pt x="208" y="435"/>
                    <a:pt x="209" y="436"/>
                    <a:pt x="209" y="437"/>
                  </a:cubicBezTo>
                  <a:cubicBezTo>
                    <a:pt x="208" y="438"/>
                    <a:pt x="208" y="439"/>
                    <a:pt x="207" y="440"/>
                  </a:cubicBezTo>
                  <a:cubicBezTo>
                    <a:pt x="206" y="442"/>
                    <a:pt x="205" y="444"/>
                    <a:pt x="204" y="448"/>
                  </a:cubicBezTo>
                  <a:cubicBezTo>
                    <a:pt x="202" y="452"/>
                    <a:pt x="201" y="458"/>
                    <a:pt x="199" y="464"/>
                  </a:cubicBezTo>
                  <a:cubicBezTo>
                    <a:pt x="198" y="466"/>
                    <a:pt x="197" y="469"/>
                    <a:pt x="196" y="471"/>
                  </a:cubicBezTo>
                  <a:cubicBezTo>
                    <a:pt x="195" y="474"/>
                    <a:pt x="194" y="477"/>
                    <a:pt x="194" y="479"/>
                  </a:cubicBezTo>
                  <a:cubicBezTo>
                    <a:pt x="193" y="483"/>
                    <a:pt x="193" y="484"/>
                    <a:pt x="192" y="486"/>
                  </a:cubicBezTo>
                  <a:cubicBezTo>
                    <a:pt x="191" y="488"/>
                    <a:pt x="191" y="489"/>
                    <a:pt x="191" y="491"/>
                  </a:cubicBezTo>
                  <a:cubicBezTo>
                    <a:pt x="191" y="493"/>
                    <a:pt x="190" y="495"/>
                    <a:pt x="190" y="496"/>
                  </a:cubicBezTo>
                  <a:cubicBezTo>
                    <a:pt x="189" y="497"/>
                    <a:pt x="187" y="500"/>
                    <a:pt x="186" y="503"/>
                  </a:cubicBezTo>
                  <a:cubicBezTo>
                    <a:pt x="185" y="505"/>
                    <a:pt x="183" y="508"/>
                    <a:pt x="182" y="512"/>
                  </a:cubicBezTo>
                  <a:cubicBezTo>
                    <a:pt x="180" y="516"/>
                    <a:pt x="179" y="519"/>
                    <a:pt x="179" y="519"/>
                  </a:cubicBezTo>
                  <a:cubicBezTo>
                    <a:pt x="179" y="519"/>
                    <a:pt x="176" y="520"/>
                    <a:pt x="175" y="523"/>
                  </a:cubicBezTo>
                  <a:cubicBezTo>
                    <a:pt x="173" y="525"/>
                    <a:pt x="173" y="526"/>
                    <a:pt x="171" y="530"/>
                  </a:cubicBezTo>
                  <a:cubicBezTo>
                    <a:pt x="170" y="533"/>
                    <a:pt x="169" y="534"/>
                    <a:pt x="169" y="535"/>
                  </a:cubicBezTo>
                  <a:cubicBezTo>
                    <a:pt x="168" y="535"/>
                    <a:pt x="167" y="536"/>
                    <a:pt x="166" y="538"/>
                  </a:cubicBezTo>
                  <a:cubicBezTo>
                    <a:pt x="164" y="540"/>
                    <a:pt x="163" y="542"/>
                    <a:pt x="162" y="544"/>
                  </a:cubicBezTo>
                  <a:cubicBezTo>
                    <a:pt x="161" y="546"/>
                    <a:pt x="161" y="548"/>
                    <a:pt x="160" y="548"/>
                  </a:cubicBezTo>
                  <a:cubicBezTo>
                    <a:pt x="159" y="549"/>
                    <a:pt x="157" y="551"/>
                    <a:pt x="155" y="554"/>
                  </a:cubicBezTo>
                  <a:cubicBezTo>
                    <a:pt x="152" y="558"/>
                    <a:pt x="151" y="561"/>
                    <a:pt x="149" y="565"/>
                  </a:cubicBezTo>
                  <a:cubicBezTo>
                    <a:pt x="147" y="569"/>
                    <a:pt x="145" y="571"/>
                    <a:pt x="144" y="573"/>
                  </a:cubicBezTo>
                  <a:cubicBezTo>
                    <a:pt x="143" y="576"/>
                    <a:pt x="142" y="577"/>
                    <a:pt x="140" y="581"/>
                  </a:cubicBezTo>
                  <a:cubicBezTo>
                    <a:pt x="138" y="586"/>
                    <a:pt x="136" y="590"/>
                    <a:pt x="135" y="592"/>
                  </a:cubicBezTo>
                  <a:cubicBezTo>
                    <a:pt x="135" y="593"/>
                    <a:pt x="134" y="594"/>
                    <a:pt x="133" y="595"/>
                  </a:cubicBezTo>
                  <a:cubicBezTo>
                    <a:pt x="133" y="596"/>
                    <a:pt x="131" y="597"/>
                    <a:pt x="127" y="605"/>
                  </a:cubicBezTo>
                  <a:cubicBezTo>
                    <a:pt x="124" y="613"/>
                    <a:pt x="123" y="618"/>
                    <a:pt x="121" y="623"/>
                  </a:cubicBezTo>
                  <a:cubicBezTo>
                    <a:pt x="119" y="629"/>
                    <a:pt x="118" y="631"/>
                    <a:pt x="118" y="634"/>
                  </a:cubicBezTo>
                  <a:cubicBezTo>
                    <a:pt x="117" y="637"/>
                    <a:pt x="117" y="638"/>
                    <a:pt x="117" y="639"/>
                  </a:cubicBezTo>
                  <a:cubicBezTo>
                    <a:pt x="116" y="640"/>
                    <a:pt x="116" y="642"/>
                    <a:pt x="117" y="643"/>
                  </a:cubicBezTo>
                  <a:cubicBezTo>
                    <a:pt x="117" y="644"/>
                    <a:pt x="117" y="648"/>
                    <a:pt x="117" y="649"/>
                  </a:cubicBezTo>
                  <a:cubicBezTo>
                    <a:pt x="117" y="651"/>
                    <a:pt x="119" y="657"/>
                    <a:pt x="121" y="661"/>
                  </a:cubicBezTo>
                  <a:cubicBezTo>
                    <a:pt x="123" y="665"/>
                    <a:pt x="125" y="669"/>
                    <a:pt x="127" y="672"/>
                  </a:cubicBezTo>
                  <a:cubicBezTo>
                    <a:pt x="129" y="675"/>
                    <a:pt x="131" y="678"/>
                    <a:pt x="132" y="680"/>
                  </a:cubicBezTo>
                  <a:cubicBezTo>
                    <a:pt x="133" y="682"/>
                    <a:pt x="138" y="690"/>
                    <a:pt x="141" y="696"/>
                  </a:cubicBezTo>
                  <a:cubicBezTo>
                    <a:pt x="145" y="701"/>
                    <a:pt x="149" y="709"/>
                    <a:pt x="152" y="715"/>
                  </a:cubicBezTo>
                  <a:cubicBezTo>
                    <a:pt x="156" y="721"/>
                    <a:pt x="159" y="725"/>
                    <a:pt x="163" y="730"/>
                  </a:cubicBezTo>
                  <a:cubicBezTo>
                    <a:pt x="167" y="735"/>
                    <a:pt x="170" y="739"/>
                    <a:pt x="173" y="742"/>
                  </a:cubicBezTo>
                  <a:cubicBezTo>
                    <a:pt x="177" y="746"/>
                    <a:pt x="177" y="746"/>
                    <a:pt x="178" y="747"/>
                  </a:cubicBezTo>
                  <a:cubicBezTo>
                    <a:pt x="178" y="748"/>
                    <a:pt x="179" y="749"/>
                    <a:pt x="180" y="751"/>
                  </a:cubicBezTo>
                  <a:cubicBezTo>
                    <a:pt x="181" y="753"/>
                    <a:pt x="183" y="756"/>
                    <a:pt x="185" y="760"/>
                  </a:cubicBezTo>
                  <a:cubicBezTo>
                    <a:pt x="187" y="762"/>
                    <a:pt x="188" y="764"/>
                    <a:pt x="189" y="766"/>
                  </a:cubicBezTo>
                  <a:cubicBezTo>
                    <a:pt x="192" y="772"/>
                    <a:pt x="195" y="778"/>
                    <a:pt x="199" y="784"/>
                  </a:cubicBezTo>
                  <a:cubicBezTo>
                    <a:pt x="200" y="785"/>
                    <a:pt x="201" y="787"/>
                    <a:pt x="202" y="788"/>
                  </a:cubicBezTo>
                  <a:cubicBezTo>
                    <a:pt x="204" y="792"/>
                    <a:pt x="206" y="794"/>
                    <a:pt x="206" y="794"/>
                  </a:cubicBezTo>
                  <a:cubicBezTo>
                    <a:pt x="206" y="794"/>
                    <a:pt x="205" y="795"/>
                    <a:pt x="204" y="795"/>
                  </a:cubicBezTo>
                  <a:cubicBezTo>
                    <a:pt x="203" y="795"/>
                    <a:pt x="201" y="796"/>
                    <a:pt x="200" y="798"/>
                  </a:cubicBezTo>
                  <a:cubicBezTo>
                    <a:pt x="200" y="799"/>
                    <a:pt x="199" y="800"/>
                    <a:pt x="198" y="800"/>
                  </a:cubicBezTo>
                  <a:cubicBezTo>
                    <a:pt x="198" y="800"/>
                    <a:pt x="196" y="800"/>
                    <a:pt x="194" y="801"/>
                  </a:cubicBezTo>
                  <a:cubicBezTo>
                    <a:pt x="193" y="802"/>
                    <a:pt x="192" y="802"/>
                    <a:pt x="193" y="802"/>
                  </a:cubicBezTo>
                  <a:cubicBezTo>
                    <a:pt x="193" y="803"/>
                    <a:pt x="193" y="803"/>
                    <a:pt x="193" y="803"/>
                  </a:cubicBezTo>
                  <a:cubicBezTo>
                    <a:pt x="193" y="803"/>
                    <a:pt x="192" y="803"/>
                    <a:pt x="191" y="804"/>
                  </a:cubicBezTo>
                  <a:cubicBezTo>
                    <a:pt x="191" y="804"/>
                    <a:pt x="191" y="804"/>
                    <a:pt x="189" y="805"/>
                  </a:cubicBezTo>
                  <a:cubicBezTo>
                    <a:pt x="187" y="805"/>
                    <a:pt x="186" y="806"/>
                    <a:pt x="185" y="807"/>
                  </a:cubicBezTo>
                  <a:cubicBezTo>
                    <a:pt x="183" y="807"/>
                    <a:pt x="184" y="808"/>
                    <a:pt x="184" y="808"/>
                  </a:cubicBezTo>
                  <a:cubicBezTo>
                    <a:pt x="184" y="808"/>
                    <a:pt x="184" y="808"/>
                    <a:pt x="184" y="808"/>
                  </a:cubicBezTo>
                  <a:cubicBezTo>
                    <a:pt x="184" y="808"/>
                    <a:pt x="182" y="809"/>
                    <a:pt x="180" y="810"/>
                  </a:cubicBezTo>
                  <a:cubicBezTo>
                    <a:pt x="178" y="811"/>
                    <a:pt x="175" y="812"/>
                    <a:pt x="173" y="813"/>
                  </a:cubicBezTo>
                  <a:cubicBezTo>
                    <a:pt x="171" y="814"/>
                    <a:pt x="170" y="814"/>
                    <a:pt x="168" y="815"/>
                  </a:cubicBezTo>
                  <a:cubicBezTo>
                    <a:pt x="166" y="815"/>
                    <a:pt x="164" y="815"/>
                    <a:pt x="161" y="816"/>
                  </a:cubicBezTo>
                  <a:cubicBezTo>
                    <a:pt x="158" y="817"/>
                    <a:pt x="156" y="817"/>
                    <a:pt x="154" y="818"/>
                  </a:cubicBezTo>
                  <a:cubicBezTo>
                    <a:pt x="151" y="819"/>
                    <a:pt x="147" y="820"/>
                    <a:pt x="144" y="821"/>
                  </a:cubicBezTo>
                  <a:cubicBezTo>
                    <a:pt x="142" y="823"/>
                    <a:pt x="141" y="824"/>
                    <a:pt x="139" y="826"/>
                  </a:cubicBezTo>
                  <a:cubicBezTo>
                    <a:pt x="138" y="828"/>
                    <a:pt x="138" y="829"/>
                    <a:pt x="137" y="831"/>
                  </a:cubicBezTo>
                  <a:cubicBezTo>
                    <a:pt x="137" y="833"/>
                    <a:pt x="137" y="834"/>
                    <a:pt x="137" y="834"/>
                  </a:cubicBezTo>
                  <a:cubicBezTo>
                    <a:pt x="137" y="834"/>
                    <a:pt x="136" y="835"/>
                    <a:pt x="135" y="836"/>
                  </a:cubicBezTo>
                  <a:cubicBezTo>
                    <a:pt x="135" y="837"/>
                    <a:pt x="135" y="838"/>
                    <a:pt x="135" y="840"/>
                  </a:cubicBezTo>
                  <a:cubicBezTo>
                    <a:pt x="135" y="841"/>
                    <a:pt x="135" y="842"/>
                    <a:pt x="136" y="843"/>
                  </a:cubicBezTo>
                  <a:cubicBezTo>
                    <a:pt x="138" y="844"/>
                    <a:pt x="142" y="847"/>
                    <a:pt x="146" y="848"/>
                  </a:cubicBezTo>
                  <a:cubicBezTo>
                    <a:pt x="151" y="849"/>
                    <a:pt x="157" y="850"/>
                    <a:pt x="167" y="850"/>
                  </a:cubicBezTo>
                  <a:cubicBezTo>
                    <a:pt x="176" y="850"/>
                    <a:pt x="189" y="850"/>
                    <a:pt x="196" y="849"/>
                  </a:cubicBezTo>
                  <a:cubicBezTo>
                    <a:pt x="199" y="849"/>
                    <a:pt x="203" y="848"/>
                    <a:pt x="205" y="848"/>
                  </a:cubicBezTo>
                  <a:cubicBezTo>
                    <a:pt x="208" y="847"/>
                    <a:pt x="211" y="847"/>
                    <a:pt x="211" y="847"/>
                  </a:cubicBezTo>
                  <a:cubicBezTo>
                    <a:pt x="211" y="847"/>
                    <a:pt x="211" y="848"/>
                    <a:pt x="212" y="848"/>
                  </a:cubicBezTo>
                  <a:cubicBezTo>
                    <a:pt x="212" y="848"/>
                    <a:pt x="212" y="846"/>
                    <a:pt x="212" y="846"/>
                  </a:cubicBezTo>
                  <a:cubicBezTo>
                    <a:pt x="212" y="846"/>
                    <a:pt x="216" y="845"/>
                    <a:pt x="220" y="844"/>
                  </a:cubicBezTo>
                  <a:cubicBezTo>
                    <a:pt x="223" y="843"/>
                    <a:pt x="226" y="842"/>
                    <a:pt x="229" y="841"/>
                  </a:cubicBezTo>
                  <a:cubicBezTo>
                    <a:pt x="232" y="841"/>
                    <a:pt x="235" y="840"/>
                    <a:pt x="238" y="840"/>
                  </a:cubicBezTo>
                  <a:cubicBezTo>
                    <a:pt x="244" y="839"/>
                    <a:pt x="245" y="840"/>
                    <a:pt x="245" y="840"/>
                  </a:cubicBezTo>
                  <a:cubicBezTo>
                    <a:pt x="245" y="840"/>
                    <a:pt x="244" y="843"/>
                    <a:pt x="245" y="844"/>
                  </a:cubicBezTo>
                  <a:cubicBezTo>
                    <a:pt x="245" y="844"/>
                    <a:pt x="247" y="844"/>
                    <a:pt x="251" y="844"/>
                  </a:cubicBezTo>
                  <a:cubicBezTo>
                    <a:pt x="255" y="844"/>
                    <a:pt x="273" y="844"/>
                    <a:pt x="279" y="842"/>
                  </a:cubicBezTo>
                  <a:cubicBezTo>
                    <a:pt x="285" y="840"/>
                    <a:pt x="288" y="838"/>
                    <a:pt x="289" y="834"/>
                  </a:cubicBezTo>
                  <a:cubicBezTo>
                    <a:pt x="289" y="830"/>
                    <a:pt x="289" y="828"/>
                    <a:pt x="289" y="827"/>
                  </a:cubicBezTo>
                  <a:cubicBezTo>
                    <a:pt x="289" y="825"/>
                    <a:pt x="289" y="824"/>
                    <a:pt x="289" y="822"/>
                  </a:cubicBezTo>
                  <a:cubicBezTo>
                    <a:pt x="288" y="821"/>
                    <a:pt x="288" y="821"/>
                    <a:pt x="288" y="821"/>
                  </a:cubicBezTo>
                  <a:cubicBezTo>
                    <a:pt x="288" y="821"/>
                    <a:pt x="288" y="820"/>
                    <a:pt x="288" y="820"/>
                  </a:cubicBezTo>
                  <a:cubicBezTo>
                    <a:pt x="288" y="819"/>
                    <a:pt x="288" y="818"/>
                    <a:pt x="288" y="817"/>
                  </a:cubicBezTo>
                  <a:cubicBezTo>
                    <a:pt x="289" y="816"/>
                    <a:pt x="289" y="815"/>
                    <a:pt x="289" y="814"/>
                  </a:cubicBezTo>
                  <a:cubicBezTo>
                    <a:pt x="290" y="812"/>
                    <a:pt x="291" y="810"/>
                    <a:pt x="290" y="808"/>
                  </a:cubicBezTo>
                  <a:cubicBezTo>
                    <a:pt x="289" y="806"/>
                    <a:pt x="290" y="804"/>
                    <a:pt x="288" y="799"/>
                  </a:cubicBezTo>
                  <a:cubicBezTo>
                    <a:pt x="287" y="794"/>
                    <a:pt x="287" y="794"/>
                    <a:pt x="286" y="791"/>
                  </a:cubicBezTo>
                  <a:cubicBezTo>
                    <a:pt x="285" y="788"/>
                    <a:pt x="285" y="786"/>
                    <a:pt x="285" y="784"/>
                  </a:cubicBezTo>
                  <a:cubicBezTo>
                    <a:pt x="284" y="781"/>
                    <a:pt x="284" y="778"/>
                    <a:pt x="281" y="775"/>
                  </a:cubicBezTo>
                  <a:cubicBezTo>
                    <a:pt x="279" y="771"/>
                    <a:pt x="277" y="769"/>
                    <a:pt x="274" y="767"/>
                  </a:cubicBezTo>
                  <a:cubicBezTo>
                    <a:pt x="271" y="765"/>
                    <a:pt x="271" y="765"/>
                    <a:pt x="269" y="765"/>
                  </a:cubicBezTo>
                  <a:cubicBezTo>
                    <a:pt x="268" y="765"/>
                    <a:pt x="268" y="765"/>
                    <a:pt x="268" y="765"/>
                  </a:cubicBezTo>
                  <a:cubicBezTo>
                    <a:pt x="268" y="765"/>
                    <a:pt x="267" y="763"/>
                    <a:pt x="265" y="760"/>
                  </a:cubicBezTo>
                  <a:cubicBezTo>
                    <a:pt x="264" y="757"/>
                    <a:pt x="263" y="756"/>
                    <a:pt x="262" y="754"/>
                  </a:cubicBezTo>
                  <a:cubicBezTo>
                    <a:pt x="260" y="753"/>
                    <a:pt x="260" y="751"/>
                    <a:pt x="259" y="749"/>
                  </a:cubicBezTo>
                  <a:cubicBezTo>
                    <a:pt x="258" y="747"/>
                    <a:pt x="257" y="746"/>
                    <a:pt x="257" y="743"/>
                  </a:cubicBezTo>
                  <a:cubicBezTo>
                    <a:pt x="256" y="741"/>
                    <a:pt x="256" y="739"/>
                    <a:pt x="255" y="738"/>
                  </a:cubicBezTo>
                  <a:cubicBezTo>
                    <a:pt x="254" y="736"/>
                    <a:pt x="254" y="736"/>
                    <a:pt x="253" y="733"/>
                  </a:cubicBezTo>
                  <a:cubicBezTo>
                    <a:pt x="252" y="730"/>
                    <a:pt x="250" y="726"/>
                    <a:pt x="248" y="723"/>
                  </a:cubicBezTo>
                  <a:cubicBezTo>
                    <a:pt x="245" y="720"/>
                    <a:pt x="244" y="718"/>
                    <a:pt x="243" y="718"/>
                  </a:cubicBezTo>
                  <a:cubicBezTo>
                    <a:pt x="242" y="717"/>
                    <a:pt x="242" y="717"/>
                    <a:pt x="242" y="717"/>
                  </a:cubicBezTo>
                  <a:cubicBezTo>
                    <a:pt x="242" y="717"/>
                    <a:pt x="242" y="716"/>
                    <a:pt x="241" y="713"/>
                  </a:cubicBezTo>
                  <a:cubicBezTo>
                    <a:pt x="240" y="709"/>
                    <a:pt x="239" y="706"/>
                    <a:pt x="238" y="703"/>
                  </a:cubicBezTo>
                  <a:cubicBezTo>
                    <a:pt x="237" y="700"/>
                    <a:pt x="236" y="698"/>
                    <a:pt x="236" y="698"/>
                  </a:cubicBezTo>
                  <a:cubicBezTo>
                    <a:pt x="236" y="698"/>
                    <a:pt x="236" y="696"/>
                    <a:pt x="236" y="693"/>
                  </a:cubicBezTo>
                  <a:cubicBezTo>
                    <a:pt x="236" y="690"/>
                    <a:pt x="235" y="687"/>
                    <a:pt x="234" y="685"/>
                  </a:cubicBezTo>
                  <a:cubicBezTo>
                    <a:pt x="233" y="683"/>
                    <a:pt x="232" y="682"/>
                    <a:pt x="230" y="680"/>
                  </a:cubicBezTo>
                  <a:cubicBezTo>
                    <a:pt x="228" y="678"/>
                    <a:pt x="226" y="678"/>
                    <a:pt x="224" y="676"/>
                  </a:cubicBezTo>
                  <a:cubicBezTo>
                    <a:pt x="223" y="675"/>
                    <a:pt x="222" y="675"/>
                    <a:pt x="222" y="674"/>
                  </a:cubicBezTo>
                  <a:cubicBezTo>
                    <a:pt x="221" y="673"/>
                    <a:pt x="220" y="671"/>
                    <a:pt x="219" y="669"/>
                  </a:cubicBezTo>
                  <a:cubicBezTo>
                    <a:pt x="219" y="668"/>
                    <a:pt x="218" y="666"/>
                    <a:pt x="217" y="665"/>
                  </a:cubicBezTo>
                  <a:cubicBezTo>
                    <a:pt x="217" y="664"/>
                    <a:pt x="217" y="663"/>
                    <a:pt x="217" y="663"/>
                  </a:cubicBezTo>
                  <a:cubicBezTo>
                    <a:pt x="217" y="663"/>
                    <a:pt x="219" y="662"/>
                    <a:pt x="221" y="661"/>
                  </a:cubicBezTo>
                  <a:cubicBezTo>
                    <a:pt x="223" y="660"/>
                    <a:pt x="224" y="658"/>
                    <a:pt x="226" y="657"/>
                  </a:cubicBezTo>
                  <a:cubicBezTo>
                    <a:pt x="228" y="655"/>
                    <a:pt x="229" y="654"/>
                    <a:pt x="231" y="651"/>
                  </a:cubicBezTo>
                  <a:cubicBezTo>
                    <a:pt x="231" y="650"/>
                    <a:pt x="232" y="649"/>
                    <a:pt x="232" y="648"/>
                  </a:cubicBezTo>
                  <a:cubicBezTo>
                    <a:pt x="234" y="646"/>
                    <a:pt x="236" y="643"/>
                    <a:pt x="237" y="641"/>
                  </a:cubicBezTo>
                  <a:cubicBezTo>
                    <a:pt x="239" y="638"/>
                    <a:pt x="240" y="636"/>
                    <a:pt x="242" y="633"/>
                  </a:cubicBezTo>
                  <a:cubicBezTo>
                    <a:pt x="244" y="630"/>
                    <a:pt x="247" y="626"/>
                    <a:pt x="250" y="622"/>
                  </a:cubicBezTo>
                  <a:cubicBezTo>
                    <a:pt x="252" y="620"/>
                    <a:pt x="254" y="616"/>
                    <a:pt x="256" y="613"/>
                  </a:cubicBezTo>
                  <a:cubicBezTo>
                    <a:pt x="258" y="611"/>
                    <a:pt x="260" y="609"/>
                    <a:pt x="261" y="607"/>
                  </a:cubicBezTo>
                  <a:cubicBezTo>
                    <a:pt x="263" y="604"/>
                    <a:pt x="266" y="599"/>
                    <a:pt x="269" y="595"/>
                  </a:cubicBezTo>
                  <a:cubicBezTo>
                    <a:pt x="271" y="593"/>
                    <a:pt x="273" y="591"/>
                    <a:pt x="274" y="589"/>
                  </a:cubicBezTo>
                  <a:cubicBezTo>
                    <a:pt x="276" y="587"/>
                    <a:pt x="277" y="585"/>
                    <a:pt x="279" y="583"/>
                  </a:cubicBezTo>
                  <a:cubicBezTo>
                    <a:pt x="280" y="581"/>
                    <a:pt x="282" y="579"/>
                    <a:pt x="284" y="577"/>
                  </a:cubicBezTo>
                  <a:cubicBezTo>
                    <a:pt x="286" y="575"/>
                    <a:pt x="288" y="573"/>
                    <a:pt x="290" y="571"/>
                  </a:cubicBezTo>
                  <a:cubicBezTo>
                    <a:pt x="292" y="569"/>
                    <a:pt x="293" y="567"/>
                    <a:pt x="295" y="566"/>
                  </a:cubicBezTo>
                  <a:cubicBezTo>
                    <a:pt x="298" y="563"/>
                    <a:pt x="301" y="560"/>
                    <a:pt x="303" y="557"/>
                  </a:cubicBezTo>
                  <a:cubicBezTo>
                    <a:pt x="306" y="554"/>
                    <a:pt x="307" y="553"/>
                    <a:pt x="309" y="551"/>
                  </a:cubicBezTo>
                  <a:cubicBezTo>
                    <a:pt x="311" y="549"/>
                    <a:pt x="311" y="549"/>
                    <a:pt x="312" y="549"/>
                  </a:cubicBezTo>
                  <a:cubicBezTo>
                    <a:pt x="313" y="549"/>
                    <a:pt x="314" y="548"/>
                    <a:pt x="314" y="548"/>
                  </a:cubicBezTo>
                  <a:cubicBezTo>
                    <a:pt x="314" y="548"/>
                    <a:pt x="315" y="549"/>
                    <a:pt x="315" y="550"/>
                  </a:cubicBezTo>
                  <a:cubicBezTo>
                    <a:pt x="315" y="551"/>
                    <a:pt x="315" y="552"/>
                    <a:pt x="315" y="552"/>
                  </a:cubicBezTo>
                  <a:cubicBezTo>
                    <a:pt x="314" y="553"/>
                    <a:pt x="314" y="554"/>
                    <a:pt x="314" y="555"/>
                  </a:cubicBezTo>
                  <a:cubicBezTo>
                    <a:pt x="314" y="555"/>
                    <a:pt x="314" y="556"/>
                    <a:pt x="313" y="556"/>
                  </a:cubicBezTo>
                  <a:cubicBezTo>
                    <a:pt x="313" y="557"/>
                    <a:pt x="312" y="559"/>
                    <a:pt x="311" y="562"/>
                  </a:cubicBezTo>
                  <a:cubicBezTo>
                    <a:pt x="310" y="564"/>
                    <a:pt x="310" y="565"/>
                    <a:pt x="310" y="565"/>
                  </a:cubicBezTo>
                  <a:cubicBezTo>
                    <a:pt x="309" y="565"/>
                    <a:pt x="309" y="566"/>
                    <a:pt x="310" y="567"/>
                  </a:cubicBezTo>
                  <a:cubicBezTo>
                    <a:pt x="311" y="568"/>
                    <a:pt x="311" y="568"/>
                    <a:pt x="311" y="570"/>
                  </a:cubicBezTo>
                  <a:cubicBezTo>
                    <a:pt x="311" y="572"/>
                    <a:pt x="311" y="573"/>
                    <a:pt x="311" y="574"/>
                  </a:cubicBezTo>
                  <a:cubicBezTo>
                    <a:pt x="311" y="574"/>
                    <a:pt x="310" y="575"/>
                    <a:pt x="310" y="577"/>
                  </a:cubicBezTo>
                  <a:cubicBezTo>
                    <a:pt x="309" y="579"/>
                    <a:pt x="310" y="581"/>
                    <a:pt x="311" y="582"/>
                  </a:cubicBezTo>
                  <a:cubicBezTo>
                    <a:pt x="312" y="584"/>
                    <a:pt x="313" y="585"/>
                    <a:pt x="313" y="586"/>
                  </a:cubicBezTo>
                  <a:cubicBezTo>
                    <a:pt x="313" y="586"/>
                    <a:pt x="312" y="587"/>
                    <a:pt x="312" y="587"/>
                  </a:cubicBezTo>
                  <a:cubicBezTo>
                    <a:pt x="311" y="588"/>
                    <a:pt x="309" y="591"/>
                    <a:pt x="310" y="594"/>
                  </a:cubicBezTo>
                  <a:cubicBezTo>
                    <a:pt x="310" y="597"/>
                    <a:pt x="311" y="597"/>
                    <a:pt x="311" y="599"/>
                  </a:cubicBezTo>
                  <a:cubicBezTo>
                    <a:pt x="311" y="600"/>
                    <a:pt x="310" y="600"/>
                    <a:pt x="310" y="602"/>
                  </a:cubicBezTo>
                  <a:cubicBezTo>
                    <a:pt x="310" y="603"/>
                    <a:pt x="309" y="606"/>
                    <a:pt x="310" y="608"/>
                  </a:cubicBezTo>
                  <a:cubicBezTo>
                    <a:pt x="310" y="610"/>
                    <a:pt x="311" y="610"/>
                    <a:pt x="310" y="613"/>
                  </a:cubicBezTo>
                  <a:cubicBezTo>
                    <a:pt x="310" y="615"/>
                    <a:pt x="310" y="617"/>
                    <a:pt x="310" y="618"/>
                  </a:cubicBezTo>
                  <a:cubicBezTo>
                    <a:pt x="310" y="620"/>
                    <a:pt x="310" y="620"/>
                    <a:pt x="310" y="620"/>
                  </a:cubicBezTo>
                  <a:cubicBezTo>
                    <a:pt x="310" y="620"/>
                    <a:pt x="308" y="622"/>
                    <a:pt x="307" y="623"/>
                  </a:cubicBezTo>
                  <a:cubicBezTo>
                    <a:pt x="307" y="624"/>
                    <a:pt x="306" y="624"/>
                    <a:pt x="305" y="625"/>
                  </a:cubicBezTo>
                  <a:cubicBezTo>
                    <a:pt x="304" y="626"/>
                    <a:pt x="301" y="629"/>
                    <a:pt x="301" y="632"/>
                  </a:cubicBezTo>
                  <a:cubicBezTo>
                    <a:pt x="301" y="636"/>
                    <a:pt x="302" y="638"/>
                    <a:pt x="303" y="642"/>
                  </a:cubicBezTo>
                  <a:cubicBezTo>
                    <a:pt x="305" y="645"/>
                    <a:pt x="307" y="648"/>
                    <a:pt x="309" y="650"/>
                  </a:cubicBezTo>
                  <a:cubicBezTo>
                    <a:pt x="311" y="652"/>
                    <a:pt x="313" y="654"/>
                    <a:pt x="314" y="655"/>
                  </a:cubicBezTo>
                  <a:cubicBezTo>
                    <a:pt x="315" y="656"/>
                    <a:pt x="315" y="656"/>
                    <a:pt x="315" y="656"/>
                  </a:cubicBezTo>
                  <a:cubicBezTo>
                    <a:pt x="315" y="656"/>
                    <a:pt x="315" y="660"/>
                    <a:pt x="317" y="666"/>
                  </a:cubicBezTo>
                  <a:cubicBezTo>
                    <a:pt x="319" y="672"/>
                    <a:pt x="320" y="677"/>
                    <a:pt x="322" y="682"/>
                  </a:cubicBezTo>
                  <a:cubicBezTo>
                    <a:pt x="323" y="687"/>
                    <a:pt x="323" y="687"/>
                    <a:pt x="324" y="690"/>
                  </a:cubicBezTo>
                  <a:cubicBezTo>
                    <a:pt x="325" y="693"/>
                    <a:pt x="326" y="694"/>
                    <a:pt x="326" y="694"/>
                  </a:cubicBezTo>
                  <a:cubicBezTo>
                    <a:pt x="326" y="694"/>
                    <a:pt x="326" y="700"/>
                    <a:pt x="327" y="706"/>
                  </a:cubicBezTo>
                  <a:cubicBezTo>
                    <a:pt x="327" y="709"/>
                    <a:pt x="327" y="712"/>
                    <a:pt x="328" y="714"/>
                  </a:cubicBezTo>
                  <a:cubicBezTo>
                    <a:pt x="328" y="717"/>
                    <a:pt x="328" y="719"/>
                    <a:pt x="329" y="721"/>
                  </a:cubicBezTo>
                  <a:cubicBezTo>
                    <a:pt x="329" y="723"/>
                    <a:pt x="329" y="724"/>
                    <a:pt x="329" y="726"/>
                  </a:cubicBezTo>
                  <a:cubicBezTo>
                    <a:pt x="330" y="727"/>
                    <a:pt x="330" y="728"/>
                    <a:pt x="330" y="729"/>
                  </a:cubicBezTo>
                  <a:cubicBezTo>
                    <a:pt x="331" y="732"/>
                    <a:pt x="332" y="734"/>
                    <a:pt x="333" y="737"/>
                  </a:cubicBezTo>
                  <a:cubicBezTo>
                    <a:pt x="334" y="740"/>
                    <a:pt x="334" y="742"/>
                    <a:pt x="335" y="744"/>
                  </a:cubicBezTo>
                  <a:cubicBezTo>
                    <a:pt x="336" y="747"/>
                    <a:pt x="337" y="749"/>
                    <a:pt x="339" y="752"/>
                  </a:cubicBezTo>
                  <a:cubicBezTo>
                    <a:pt x="342" y="755"/>
                    <a:pt x="343" y="757"/>
                    <a:pt x="343" y="757"/>
                  </a:cubicBezTo>
                  <a:cubicBezTo>
                    <a:pt x="343" y="757"/>
                    <a:pt x="343" y="763"/>
                    <a:pt x="343" y="769"/>
                  </a:cubicBezTo>
                  <a:cubicBezTo>
                    <a:pt x="344" y="774"/>
                    <a:pt x="344" y="782"/>
                    <a:pt x="345" y="789"/>
                  </a:cubicBezTo>
                  <a:cubicBezTo>
                    <a:pt x="346" y="796"/>
                    <a:pt x="346" y="796"/>
                    <a:pt x="347" y="800"/>
                  </a:cubicBezTo>
                  <a:cubicBezTo>
                    <a:pt x="348" y="803"/>
                    <a:pt x="348" y="804"/>
                    <a:pt x="348" y="806"/>
                  </a:cubicBezTo>
                  <a:cubicBezTo>
                    <a:pt x="348" y="808"/>
                    <a:pt x="349" y="809"/>
                    <a:pt x="349" y="810"/>
                  </a:cubicBezTo>
                  <a:cubicBezTo>
                    <a:pt x="349" y="811"/>
                    <a:pt x="349" y="812"/>
                    <a:pt x="349" y="813"/>
                  </a:cubicBezTo>
                  <a:cubicBezTo>
                    <a:pt x="349" y="814"/>
                    <a:pt x="350" y="816"/>
                    <a:pt x="350" y="819"/>
                  </a:cubicBezTo>
                  <a:cubicBezTo>
                    <a:pt x="351" y="822"/>
                    <a:pt x="352" y="826"/>
                    <a:pt x="352" y="829"/>
                  </a:cubicBezTo>
                  <a:cubicBezTo>
                    <a:pt x="353" y="832"/>
                    <a:pt x="353" y="834"/>
                    <a:pt x="354" y="836"/>
                  </a:cubicBezTo>
                  <a:cubicBezTo>
                    <a:pt x="354" y="838"/>
                    <a:pt x="355" y="839"/>
                    <a:pt x="355" y="841"/>
                  </a:cubicBezTo>
                  <a:cubicBezTo>
                    <a:pt x="355" y="843"/>
                    <a:pt x="355" y="844"/>
                    <a:pt x="356" y="845"/>
                  </a:cubicBezTo>
                  <a:cubicBezTo>
                    <a:pt x="356" y="845"/>
                    <a:pt x="356" y="846"/>
                    <a:pt x="356" y="847"/>
                  </a:cubicBezTo>
                  <a:cubicBezTo>
                    <a:pt x="356" y="848"/>
                    <a:pt x="356" y="849"/>
                    <a:pt x="356" y="850"/>
                  </a:cubicBezTo>
                  <a:cubicBezTo>
                    <a:pt x="357" y="851"/>
                    <a:pt x="357" y="851"/>
                    <a:pt x="357" y="851"/>
                  </a:cubicBezTo>
                  <a:cubicBezTo>
                    <a:pt x="357" y="851"/>
                    <a:pt x="356" y="854"/>
                    <a:pt x="356" y="855"/>
                  </a:cubicBezTo>
                  <a:cubicBezTo>
                    <a:pt x="355" y="856"/>
                    <a:pt x="355" y="858"/>
                    <a:pt x="354" y="860"/>
                  </a:cubicBezTo>
                  <a:cubicBezTo>
                    <a:pt x="354" y="861"/>
                    <a:pt x="353" y="861"/>
                    <a:pt x="352" y="863"/>
                  </a:cubicBezTo>
                  <a:cubicBezTo>
                    <a:pt x="352" y="865"/>
                    <a:pt x="352" y="865"/>
                    <a:pt x="351" y="867"/>
                  </a:cubicBezTo>
                  <a:cubicBezTo>
                    <a:pt x="350" y="868"/>
                    <a:pt x="347" y="871"/>
                    <a:pt x="345" y="875"/>
                  </a:cubicBezTo>
                  <a:cubicBezTo>
                    <a:pt x="343" y="879"/>
                    <a:pt x="343" y="881"/>
                    <a:pt x="343" y="884"/>
                  </a:cubicBezTo>
                  <a:cubicBezTo>
                    <a:pt x="343" y="887"/>
                    <a:pt x="345" y="889"/>
                    <a:pt x="345" y="889"/>
                  </a:cubicBezTo>
                  <a:cubicBezTo>
                    <a:pt x="345" y="889"/>
                    <a:pt x="344" y="891"/>
                    <a:pt x="344" y="893"/>
                  </a:cubicBezTo>
                  <a:cubicBezTo>
                    <a:pt x="344" y="895"/>
                    <a:pt x="344" y="896"/>
                    <a:pt x="344" y="897"/>
                  </a:cubicBezTo>
                  <a:cubicBezTo>
                    <a:pt x="344" y="898"/>
                    <a:pt x="345" y="901"/>
                    <a:pt x="348" y="901"/>
                  </a:cubicBezTo>
                  <a:cubicBezTo>
                    <a:pt x="352" y="902"/>
                    <a:pt x="367" y="902"/>
                    <a:pt x="376" y="903"/>
                  </a:cubicBezTo>
                  <a:cubicBezTo>
                    <a:pt x="385" y="903"/>
                    <a:pt x="390" y="903"/>
                    <a:pt x="397" y="901"/>
                  </a:cubicBezTo>
                  <a:cubicBezTo>
                    <a:pt x="404" y="899"/>
                    <a:pt x="409" y="897"/>
                    <a:pt x="410" y="895"/>
                  </a:cubicBezTo>
                  <a:cubicBezTo>
                    <a:pt x="412" y="894"/>
                    <a:pt x="412" y="893"/>
                    <a:pt x="412" y="891"/>
                  </a:cubicBezTo>
                  <a:cubicBezTo>
                    <a:pt x="412" y="889"/>
                    <a:pt x="413" y="888"/>
                    <a:pt x="413" y="886"/>
                  </a:cubicBezTo>
                  <a:cubicBezTo>
                    <a:pt x="413" y="885"/>
                    <a:pt x="413" y="883"/>
                    <a:pt x="413" y="882"/>
                  </a:cubicBezTo>
                  <a:cubicBezTo>
                    <a:pt x="412" y="881"/>
                    <a:pt x="412" y="881"/>
                    <a:pt x="412" y="881"/>
                  </a:cubicBezTo>
                  <a:cubicBezTo>
                    <a:pt x="412" y="881"/>
                    <a:pt x="413" y="880"/>
                    <a:pt x="413" y="877"/>
                  </a:cubicBezTo>
                  <a:cubicBezTo>
                    <a:pt x="414" y="874"/>
                    <a:pt x="414" y="870"/>
                    <a:pt x="414" y="867"/>
                  </a:cubicBezTo>
                  <a:cubicBezTo>
                    <a:pt x="414" y="864"/>
                    <a:pt x="414" y="863"/>
                    <a:pt x="414" y="862"/>
                  </a:cubicBezTo>
                  <a:cubicBezTo>
                    <a:pt x="413" y="861"/>
                    <a:pt x="413" y="860"/>
                    <a:pt x="413" y="860"/>
                  </a:cubicBezTo>
                  <a:cubicBezTo>
                    <a:pt x="413" y="860"/>
                    <a:pt x="414" y="858"/>
                    <a:pt x="413" y="853"/>
                  </a:cubicBezTo>
                  <a:cubicBezTo>
                    <a:pt x="413" y="849"/>
                    <a:pt x="413" y="847"/>
                    <a:pt x="412" y="843"/>
                  </a:cubicBezTo>
                  <a:cubicBezTo>
                    <a:pt x="410" y="840"/>
                    <a:pt x="410" y="839"/>
                    <a:pt x="410" y="836"/>
                  </a:cubicBezTo>
                  <a:cubicBezTo>
                    <a:pt x="410" y="833"/>
                    <a:pt x="410" y="832"/>
                    <a:pt x="408" y="830"/>
                  </a:cubicBezTo>
                  <a:cubicBezTo>
                    <a:pt x="407" y="827"/>
                    <a:pt x="404" y="825"/>
                    <a:pt x="404" y="825"/>
                  </a:cubicBezTo>
                  <a:cubicBezTo>
                    <a:pt x="404" y="825"/>
                    <a:pt x="404" y="823"/>
                    <a:pt x="404" y="821"/>
                  </a:cubicBezTo>
                  <a:cubicBezTo>
                    <a:pt x="405" y="818"/>
                    <a:pt x="405" y="816"/>
                    <a:pt x="406" y="813"/>
                  </a:cubicBezTo>
                  <a:cubicBezTo>
                    <a:pt x="406" y="809"/>
                    <a:pt x="407" y="808"/>
                    <a:pt x="406" y="804"/>
                  </a:cubicBezTo>
                  <a:cubicBezTo>
                    <a:pt x="406" y="801"/>
                    <a:pt x="406" y="799"/>
                    <a:pt x="405" y="797"/>
                  </a:cubicBezTo>
                  <a:cubicBezTo>
                    <a:pt x="404" y="795"/>
                    <a:pt x="402" y="794"/>
                    <a:pt x="402" y="793"/>
                  </a:cubicBezTo>
                  <a:cubicBezTo>
                    <a:pt x="401" y="792"/>
                    <a:pt x="400" y="792"/>
                    <a:pt x="400" y="792"/>
                  </a:cubicBezTo>
                  <a:cubicBezTo>
                    <a:pt x="400" y="792"/>
                    <a:pt x="400" y="791"/>
                    <a:pt x="401" y="789"/>
                  </a:cubicBezTo>
                  <a:cubicBezTo>
                    <a:pt x="401" y="787"/>
                    <a:pt x="401" y="784"/>
                    <a:pt x="402" y="781"/>
                  </a:cubicBezTo>
                  <a:cubicBezTo>
                    <a:pt x="402" y="779"/>
                    <a:pt x="403" y="777"/>
                    <a:pt x="402" y="772"/>
                  </a:cubicBezTo>
                  <a:cubicBezTo>
                    <a:pt x="402" y="768"/>
                    <a:pt x="402" y="765"/>
                    <a:pt x="402" y="764"/>
                  </a:cubicBezTo>
                  <a:cubicBezTo>
                    <a:pt x="403" y="763"/>
                    <a:pt x="403" y="763"/>
                    <a:pt x="405" y="761"/>
                  </a:cubicBezTo>
                  <a:cubicBezTo>
                    <a:pt x="407" y="760"/>
                    <a:pt x="408" y="759"/>
                    <a:pt x="408" y="757"/>
                  </a:cubicBezTo>
                  <a:cubicBezTo>
                    <a:pt x="407" y="756"/>
                    <a:pt x="407" y="754"/>
                    <a:pt x="406" y="752"/>
                  </a:cubicBezTo>
                  <a:cubicBezTo>
                    <a:pt x="405" y="749"/>
                    <a:pt x="403" y="747"/>
                    <a:pt x="403" y="747"/>
                  </a:cubicBezTo>
                  <a:cubicBezTo>
                    <a:pt x="403" y="747"/>
                    <a:pt x="404" y="745"/>
                    <a:pt x="404" y="743"/>
                  </a:cubicBezTo>
                  <a:cubicBezTo>
                    <a:pt x="405" y="741"/>
                    <a:pt x="405" y="738"/>
                    <a:pt x="405" y="734"/>
                  </a:cubicBezTo>
                  <a:cubicBezTo>
                    <a:pt x="405" y="731"/>
                    <a:pt x="405" y="729"/>
                    <a:pt x="405" y="725"/>
                  </a:cubicBezTo>
                  <a:cubicBezTo>
                    <a:pt x="405" y="722"/>
                    <a:pt x="405" y="718"/>
                    <a:pt x="405" y="712"/>
                  </a:cubicBezTo>
                  <a:cubicBezTo>
                    <a:pt x="404" y="706"/>
                    <a:pt x="404" y="704"/>
                    <a:pt x="404" y="700"/>
                  </a:cubicBezTo>
                  <a:cubicBezTo>
                    <a:pt x="404" y="696"/>
                    <a:pt x="404" y="692"/>
                    <a:pt x="403" y="688"/>
                  </a:cubicBezTo>
                  <a:cubicBezTo>
                    <a:pt x="402" y="684"/>
                    <a:pt x="401" y="682"/>
                    <a:pt x="401" y="682"/>
                  </a:cubicBezTo>
                  <a:cubicBezTo>
                    <a:pt x="401" y="682"/>
                    <a:pt x="401" y="679"/>
                    <a:pt x="401" y="676"/>
                  </a:cubicBezTo>
                  <a:cubicBezTo>
                    <a:pt x="402" y="673"/>
                    <a:pt x="402" y="670"/>
                    <a:pt x="402" y="665"/>
                  </a:cubicBezTo>
                  <a:cubicBezTo>
                    <a:pt x="402" y="661"/>
                    <a:pt x="402" y="660"/>
                    <a:pt x="402" y="657"/>
                  </a:cubicBezTo>
                  <a:cubicBezTo>
                    <a:pt x="401" y="655"/>
                    <a:pt x="401" y="653"/>
                    <a:pt x="401" y="651"/>
                  </a:cubicBezTo>
                  <a:cubicBezTo>
                    <a:pt x="401" y="649"/>
                    <a:pt x="401" y="649"/>
                    <a:pt x="401" y="647"/>
                  </a:cubicBezTo>
                  <a:cubicBezTo>
                    <a:pt x="401" y="646"/>
                    <a:pt x="402" y="644"/>
                    <a:pt x="401" y="643"/>
                  </a:cubicBezTo>
                  <a:cubicBezTo>
                    <a:pt x="400" y="641"/>
                    <a:pt x="398" y="639"/>
                    <a:pt x="397" y="638"/>
                  </a:cubicBezTo>
                  <a:cubicBezTo>
                    <a:pt x="396" y="636"/>
                    <a:pt x="396" y="636"/>
                    <a:pt x="394" y="635"/>
                  </a:cubicBezTo>
                  <a:cubicBezTo>
                    <a:pt x="392" y="633"/>
                    <a:pt x="391" y="634"/>
                    <a:pt x="390" y="634"/>
                  </a:cubicBezTo>
                  <a:cubicBezTo>
                    <a:pt x="388" y="634"/>
                    <a:pt x="387" y="634"/>
                    <a:pt x="386" y="634"/>
                  </a:cubicBezTo>
                  <a:cubicBezTo>
                    <a:pt x="385" y="635"/>
                    <a:pt x="385" y="635"/>
                    <a:pt x="385" y="635"/>
                  </a:cubicBezTo>
                  <a:cubicBezTo>
                    <a:pt x="385" y="635"/>
                    <a:pt x="384" y="633"/>
                    <a:pt x="383" y="631"/>
                  </a:cubicBezTo>
                  <a:cubicBezTo>
                    <a:pt x="382" y="629"/>
                    <a:pt x="381" y="628"/>
                    <a:pt x="381" y="627"/>
                  </a:cubicBezTo>
                  <a:cubicBezTo>
                    <a:pt x="381" y="626"/>
                    <a:pt x="382" y="625"/>
                    <a:pt x="381" y="624"/>
                  </a:cubicBezTo>
                  <a:cubicBezTo>
                    <a:pt x="380" y="623"/>
                    <a:pt x="380" y="622"/>
                    <a:pt x="380" y="621"/>
                  </a:cubicBezTo>
                  <a:cubicBezTo>
                    <a:pt x="380" y="620"/>
                    <a:pt x="381" y="618"/>
                    <a:pt x="381" y="618"/>
                  </a:cubicBezTo>
                  <a:cubicBezTo>
                    <a:pt x="382" y="617"/>
                    <a:pt x="382" y="617"/>
                    <a:pt x="383" y="615"/>
                  </a:cubicBezTo>
                  <a:cubicBezTo>
                    <a:pt x="383" y="614"/>
                    <a:pt x="382" y="613"/>
                    <a:pt x="382" y="612"/>
                  </a:cubicBezTo>
                  <a:cubicBezTo>
                    <a:pt x="383" y="611"/>
                    <a:pt x="383" y="611"/>
                    <a:pt x="383" y="610"/>
                  </a:cubicBezTo>
                  <a:cubicBezTo>
                    <a:pt x="383" y="609"/>
                    <a:pt x="383" y="608"/>
                    <a:pt x="384" y="608"/>
                  </a:cubicBezTo>
                  <a:cubicBezTo>
                    <a:pt x="384" y="607"/>
                    <a:pt x="384" y="605"/>
                    <a:pt x="385" y="604"/>
                  </a:cubicBezTo>
                  <a:cubicBezTo>
                    <a:pt x="385" y="603"/>
                    <a:pt x="386" y="602"/>
                    <a:pt x="386" y="602"/>
                  </a:cubicBezTo>
                  <a:cubicBezTo>
                    <a:pt x="386" y="602"/>
                    <a:pt x="387" y="601"/>
                    <a:pt x="387" y="600"/>
                  </a:cubicBezTo>
                  <a:cubicBezTo>
                    <a:pt x="387" y="598"/>
                    <a:pt x="387" y="598"/>
                    <a:pt x="388" y="597"/>
                  </a:cubicBezTo>
                  <a:cubicBezTo>
                    <a:pt x="388" y="595"/>
                    <a:pt x="389" y="593"/>
                    <a:pt x="390" y="592"/>
                  </a:cubicBezTo>
                  <a:cubicBezTo>
                    <a:pt x="390" y="591"/>
                    <a:pt x="391" y="589"/>
                    <a:pt x="392" y="588"/>
                  </a:cubicBezTo>
                  <a:cubicBezTo>
                    <a:pt x="392" y="587"/>
                    <a:pt x="393" y="585"/>
                    <a:pt x="395" y="583"/>
                  </a:cubicBezTo>
                  <a:cubicBezTo>
                    <a:pt x="397" y="581"/>
                    <a:pt x="397" y="580"/>
                    <a:pt x="397" y="578"/>
                  </a:cubicBezTo>
                  <a:cubicBezTo>
                    <a:pt x="397" y="577"/>
                    <a:pt x="397" y="576"/>
                    <a:pt x="397" y="576"/>
                  </a:cubicBezTo>
                  <a:cubicBezTo>
                    <a:pt x="397" y="575"/>
                    <a:pt x="398" y="574"/>
                    <a:pt x="398" y="573"/>
                  </a:cubicBezTo>
                  <a:cubicBezTo>
                    <a:pt x="399" y="571"/>
                    <a:pt x="400" y="567"/>
                    <a:pt x="402" y="563"/>
                  </a:cubicBezTo>
                  <a:cubicBezTo>
                    <a:pt x="403" y="559"/>
                    <a:pt x="403" y="557"/>
                    <a:pt x="404" y="555"/>
                  </a:cubicBezTo>
                  <a:cubicBezTo>
                    <a:pt x="405" y="553"/>
                    <a:pt x="406" y="551"/>
                    <a:pt x="406" y="550"/>
                  </a:cubicBezTo>
                  <a:cubicBezTo>
                    <a:pt x="406" y="548"/>
                    <a:pt x="407" y="548"/>
                    <a:pt x="407" y="547"/>
                  </a:cubicBezTo>
                  <a:cubicBezTo>
                    <a:pt x="407" y="546"/>
                    <a:pt x="408" y="545"/>
                    <a:pt x="409" y="543"/>
                  </a:cubicBezTo>
                  <a:cubicBezTo>
                    <a:pt x="409" y="541"/>
                    <a:pt x="409" y="540"/>
                    <a:pt x="410" y="538"/>
                  </a:cubicBezTo>
                  <a:cubicBezTo>
                    <a:pt x="411" y="537"/>
                    <a:pt x="412" y="535"/>
                    <a:pt x="413" y="534"/>
                  </a:cubicBezTo>
                  <a:cubicBezTo>
                    <a:pt x="414" y="533"/>
                    <a:pt x="415" y="532"/>
                    <a:pt x="415" y="530"/>
                  </a:cubicBezTo>
                  <a:cubicBezTo>
                    <a:pt x="415" y="529"/>
                    <a:pt x="415" y="528"/>
                    <a:pt x="414" y="527"/>
                  </a:cubicBezTo>
                  <a:cubicBezTo>
                    <a:pt x="414" y="526"/>
                    <a:pt x="413" y="525"/>
                    <a:pt x="413" y="524"/>
                  </a:cubicBezTo>
                  <a:cubicBezTo>
                    <a:pt x="414" y="523"/>
                    <a:pt x="414" y="522"/>
                    <a:pt x="415" y="521"/>
                  </a:cubicBezTo>
                  <a:cubicBezTo>
                    <a:pt x="415" y="520"/>
                    <a:pt x="416" y="520"/>
                    <a:pt x="416" y="520"/>
                  </a:cubicBezTo>
                  <a:cubicBezTo>
                    <a:pt x="417" y="520"/>
                    <a:pt x="418" y="520"/>
                    <a:pt x="419" y="518"/>
                  </a:cubicBezTo>
                  <a:cubicBezTo>
                    <a:pt x="421" y="516"/>
                    <a:pt x="421" y="515"/>
                    <a:pt x="421" y="512"/>
                  </a:cubicBezTo>
                  <a:cubicBezTo>
                    <a:pt x="422" y="509"/>
                    <a:pt x="422" y="507"/>
                    <a:pt x="423" y="505"/>
                  </a:cubicBezTo>
                  <a:cubicBezTo>
                    <a:pt x="423" y="503"/>
                    <a:pt x="423" y="501"/>
                    <a:pt x="423" y="499"/>
                  </a:cubicBezTo>
                  <a:cubicBezTo>
                    <a:pt x="423" y="496"/>
                    <a:pt x="423" y="496"/>
                    <a:pt x="423" y="493"/>
                  </a:cubicBezTo>
                  <a:cubicBezTo>
                    <a:pt x="423" y="490"/>
                    <a:pt x="423" y="487"/>
                    <a:pt x="422" y="485"/>
                  </a:cubicBezTo>
                  <a:cubicBezTo>
                    <a:pt x="422" y="483"/>
                    <a:pt x="422" y="481"/>
                    <a:pt x="422" y="478"/>
                  </a:cubicBezTo>
                  <a:cubicBezTo>
                    <a:pt x="422" y="476"/>
                    <a:pt x="422" y="474"/>
                    <a:pt x="422" y="472"/>
                  </a:cubicBezTo>
                  <a:cubicBezTo>
                    <a:pt x="421" y="470"/>
                    <a:pt x="420" y="469"/>
                    <a:pt x="420" y="467"/>
                  </a:cubicBezTo>
                  <a:cubicBezTo>
                    <a:pt x="420" y="466"/>
                    <a:pt x="420" y="464"/>
                    <a:pt x="420" y="463"/>
                  </a:cubicBezTo>
                  <a:cubicBezTo>
                    <a:pt x="420" y="461"/>
                    <a:pt x="420" y="460"/>
                    <a:pt x="420" y="458"/>
                  </a:cubicBezTo>
                  <a:cubicBezTo>
                    <a:pt x="421" y="455"/>
                    <a:pt x="421" y="453"/>
                    <a:pt x="422" y="449"/>
                  </a:cubicBezTo>
                  <a:cubicBezTo>
                    <a:pt x="423" y="446"/>
                    <a:pt x="423" y="444"/>
                    <a:pt x="423" y="442"/>
                  </a:cubicBezTo>
                  <a:cubicBezTo>
                    <a:pt x="424" y="441"/>
                    <a:pt x="425" y="438"/>
                    <a:pt x="425" y="433"/>
                  </a:cubicBezTo>
                  <a:cubicBezTo>
                    <a:pt x="424" y="429"/>
                    <a:pt x="423" y="425"/>
                    <a:pt x="422" y="422"/>
                  </a:cubicBezTo>
                  <a:cubicBezTo>
                    <a:pt x="420" y="418"/>
                    <a:pt x="419" y="414"/>
                    <a:pt x="417" y="411"/>
                  </a:cubicBezTo>
                  <a:cubicBezTo>
                    <a:pt x="415" y="407"/>
                    <a:pt x="413" y="404"/>
                    <a:pt x="412" y="401"/>
                  </a:cubicBezTo>
                  <a:cubicBezTo>
                    <a:pt x="410" y="397"/>
                    <a:pt x="409" y="394"/>
                    <a:pt x="407" y="391"/>
                  </a:cubicBezTo>
                  <a:cubicBezTo>
                    <a:pt x="405" y="388"/>
                    <a:pt x="404" y="386"/>
                    <a:pt x="403" y="384"/>
                  </a:cubicBezTo>
                  <a:cubicBezTo>
                    <a:pt x="402" y="382"/>
                    <a:pt x="400" y="378"/>
                    <a:pt x="399" y="376"/>
                  </a:cubicBezTo>
                  <a:cubicBezTo>
                    <a:pt x="398" y="375"/>
                    <a:pt x="396" y="372"/>
                    <a:pt x="395" y="371"/>
                  </a:cubicBezTo>
                  <a:cubicBezTo>
                    <a:pt x="393" y="369"/>
                    <a:pt x="391" y="365"/>
                    <a:pt x="390" y="362"/>
                  </a:cubicBezTo>
                  <a:cubicBezTo>
                    <a:pt x="389" y="359"/>
                    <a:pt x="387" y="355"/>
                    <a:pt x="386" y="352"/>
                  </a:cubicBezTo>
                  <a:cubicBezTo>
                    <a:pt x="386" y="350"/>
                    <a:pt x="386" y="349"/>
                    <a:pt x="385" y="346"/>
                  </a:cubicBezTo>
                  <a:cubicBezTo>
                    <a:pt x="385" y="343"/>
                    <a:pt x="385" y="341"/>
                    <a:pt x="384" y="337"/>
                  </a:cubicBezTo>
                  <a:cubicBezTo>
                    <a:pt x="384" y="333"/>
                    <a:pt x="384" y="332"/>
                    <a:pt x="382" y="328"/>
                  </a:cubicBezTo>
                  <a:cubicBezTo>
                    <a:pt x="382" y="326"/>
                    <a:pt x="381" y="325"/>
                    <a:pt x="381" y="324"/>
                  </a:cubicBezTo>
                  <a:cubicBezTo>
                    <a:pt x="380" y="321"/>
                    <a:pt x="379" y="319"/>
                    <a:pt x="379" y="318"/>
                  </a:cubicBezTo>
                  <a:cubicBezTo>
                    <a:pt x="379" y="317"/>
                    <a:pt x="379" y="317"/>
                    <a:pt x="379" y="317"/>
                  </a:cubicBezTo>
                  <a:cubicBezTo>
                    <a:pt x="379" y="317"/>
                    <a:pt x="379" y="316"/>
                    <a:pt x="380" y="315"/>
                  </a:cubicBezTo>
                  <a:cubicBezTo>
                    <a:pt x="381" y="313"/>
                    <a:pt x="381" y="312"/>
                    <a:pt x="383" y="310"/>
                  </a:cubicBezTo>
                  <a:cubicBezTo>
                    <a:pt x="384" y="308"/>
                    <a:pt x="385" y="306"/>
                    <a:pt x="386" y="302"/>
                  </a:cubicBezTo>
                  <a:cubicBezTo>
                    <a:pt x="387" y="299"/>
                    <a:pt x="387" y="299"/>
                    <a:pt x="387" y="298"/>
                  </a:cubicBezTo>
                  <a:cubicBezTo>
                    <a:pt x="387" y="296"/>
                    <a:pt x="387" y="295"/>
                    <a:pt x="387" y="295"/>
                  </a:cubicBezTo>
                  <a:cubicBezTo>
                    <a:pt x="387" y="295"/>
                    <a:pt x="388" y="295"/>
                    <a:pt x="389" y="294"/>
                  </a:cubicBezTo>
                  <a:cubicBezTo>
                    <a:pt x="390" y="293"/>
                    <a:pt x="390" y="292"/>
                    <a:pt x="391" y="291"/>
                  </a:cubicBezTo>
                  <a:cubicBezTo>
                    <a:pt x="393" y="290"/>
                    <a:pt x="394" y="289"/>
                    <a:pt x="394" y="289"/>
                  </a:cubicBezTo>
                  <a:cubicBezTo>
                    <a:pt x="394" y="289"/>
                    <a:pt x="395" y="290"/>
                    <a:pt x="398" y="291"/>
                  </a:cubicBezTo>
                  <a:cubicBezTo>
                    <a:pt x="400" y="292"/>
                    <a:pt x="401" y="293"/>
                    <a:pt x="402" y="294"/>
                  </a:cubicBezTo>
                  <a:cubicBezTo>
                    <a:pt x="403" y="294"/>
                    <a:pt x="405" y="296"/>
                    <a:pt x="407" y="297"/>
                  </a:cubicBezTo>
                  <a:cubicBezTo>
                    <a:pt x="409" y="298"/>
                    <a:pt x="412" y="299"/>
                    <a:pt x="414" y="299"/>
                  </a:cubicBezTo>
                  <a:cubicBezTo>
                    <a:pt x="417" y="300"/>
                    <a:pt x="418" y="301"/>
                    <a:pt x="421" y="303"/>
                  </a:cubicBezTo>
                  <a:cubicBezTo>
                    <a:pt x="423" y="304"/>
                    <a:pt x="426" y="305"/>
                    <a:pt x="427" y="305"/>
                  </a:cubicBezTo>
                  <a:cubicBezTo>
                    <a:pt x="428" y="306"/>
                    <a:pt x="430" y="308"/>
                    <a:pt x="433" y="309"/>
                  </a:cubicBezTo>
                  <a:cubicBezTo>
                    <a:pt x="435" y="310"/>
                    <a:pt x="438" y="311"/>
                    <a:pt x="442" y="311"/>
                  </a:cubicBezTo>
                  <a:cubicBezTo>
                    <a:pt x="446" y="312"/>
                    <a:pt x="448" y="312"/>
                    <a:pt x="451" y="313"/>
                  </a:cubicBezTo>
                  <a:cubicBezTo>
                    <a:pt x="453" y="313"/>
                    <a:pt x="455" y="313"/>
                    <a:pt x="457" y="313"/>
                  </a:cubicBezTo>
                  <a:cubicBezTo>
                    <a:pt x="460" y="313"/>
                    <a:pt x="461" y="314"/>
                    <a:pt x="462" y="314"/>
                  </a:cubicBezTo>
                  <a:cubicBezTo>
                    <a:pt x="464" y="314"/>
                    <a:pt x="467" y="314"/>
                    <a:pt x="469" y="313"/>
                  </a:cubicBezTo>
                  <a:cubicBezTo>
                    <a:pt x="471" y="312"/>
                    <a:pt x="472" y="310"/>
                    <a:pt x="472" y="309"/>
                  </a:cubicBezTo>
                  <a:cubicBezTo>
                    <a:pt x="473" y="308"/>
                    <a:pt x="473" y="307"/>
                    <a:pt x="473" y="307"/>
                  </a:cubicBezTo>
                  <a:cubicBezTo>
                    <a:pt x="473" y="307"/>
                    <a:pt x="475" y="305"/>
                    <a:pt x="476" y="304"/>
                  </a:cubicBezTo>
                  <a:cubicBezTo>
                    <a:pt x="477" y="303"/>
                    <a:pt x="478" y="302"/>
                    <a:pt x="479" y="301"/>
                  </a:cubicBezTo>
                  <a:cubicBezTo>
                    <a:pt x="479" y="301"/>
                    <a:pt x="481" y="299"/>
                    <a:pt x="483" y="297"/>
                  </a:cubicBezTo>
                  <a:cubicBezTo>
                    <a:pt x="484" y="295"/>
                    <a:pt x="484" y="294"/>
                    <a:pt x="485" y="292"/>
                  </a:cubicBezTo>
                  <a:cubicBezTo>
                    <a:pt x="486" y="290"/>
                    <a:pt x="488" y="289"/>
                    <a:pt x="488" y="285"/>
                  </a:cubicBezTo>
                  <a:cubicBezTo>
                    <a:pt x="488" y="282"/>
                    <a:pt x="487" y="278"/>
                    <a:pt x="486" y="276"/>
                  </a:cubicBezTo>
                  <a:cubicBezTo>
                    <a:pt x="486" y="274"/>
                    <a:pt x="486" y="272"/>
                    <a:pt x="486" y="272"/>
                  </a:cubicBezTo>
                  <a:cubicBezTo>
                    <a:pt x="486" y="272"/>
                    <a:pt x="486" y="271"/>
                    <a:pt x="487" y="270"/>
                  </a:cubicBezTo>
                  <a:cubicBezTo>
                    <a:pt x="488" y="269"/>
                    <a:pt x="489" y="268"/>
                    <a:pt x="489" y="266"/>
                  </a:cubicBezTo>
                  <a:cubicBezTo>
                    <a:pt x="490" y="265"/>
                    <a:pt x="490" y="264"/>
                    <a:pt x="490" y="263"/>
                  </a:cubicBezTo>
                  <a:cubicBezTo>
                    <a:pt x="491" y="262"/>
                    <a:pt x="491" y="261"/>
                    <a:pt x="491" y="259"/>
                  </a:cubicBezTo>
                  <a:cubicBezTo>
                    <a:pt x="492" y="258"/>
                    <a:pt x="492" y="256"/>
                    <a:pt x="492" y="254"/>
                  </a:cubicBezTo>
                  <a:cubicBezTo>
                    <a:pt x="492" y="252"/>
                    <a:pt x="492" y="250"/>
                    <a:pt x="493" y="248"/>
                  </a:cubicBezTo>
                  <a:cubicBezTo>
                    <a:pt x="493" y="243"/>
                    <a:pt x="493" y="241"/>
                    <a:pt x="492" y="240"/>
                  </a:cubicBezTo>
                  <a:cubicBezTo>
                    <a:pt x="492" y="238"/>
                    <a:pt x="492" y="237"/>
                    <a:pt x="492" y="237"/>
                  </a:cubicBezTo>
                  <a:cubicBezTo>
                    <a:pt x="492" y="237"/>
                    <a:pt x="493" y="236"/>
                    <a:pt x="493" y="234"/>
                  </a:cubicBezTo>
                  <a:cubicBezTo>
                    <a:pt x="493" y="232"/>
                    <a:pt x="494" y="230"/>
                    <a:pt x="494" y="228"/>
                  </a:cubicBezTo>
                  <a:cubicBezTo>
                    <a:pt x="495" y="225"/>
                    <a:pt x="495" y="222"/>
                    <a:pt x="496" y="219"/>
                  </a:cubicBezTo>
                  <a:cubicBezTo>
                    <a:pt x="496" y="216"/>
                    <a:pt x="497" y="212"/>
                    <a:pt x="497" y="207"/>
                  </a:cubicBezTo>
                  <a:cubicBezTo>
                    <a:pt x="497" y="201"/>
                    <a:pt x="497" y="201"/>
                    <a:pt x="497" y="198"/>
                  </a:cubicBezTo>
                  <a:cubicBezTo>
                    <a:pt x="497" y="195"/>
                    <a:pt x="498" y="194"/>
                    <a:pt x="498" y="191"/>
                  </a:cubicBezTo>
                  <a:cubicBezTo>
                    <a:pt x="499" y="189"/>
                    <a:pt x="499" y="186"/>
                    <a:pt x="500" y="182"/>
                  </a:cubicBezTo>
                  <a:cubicBezTo>
                    <a:pt x="501" y="179"/>
                    <a:pt x="501" y="176"/>
                    <a:pt x="502" y="174"/>
                  </a:cubicBezTo>
                  <a:cubicBezTo>
                    <a:pt x="502" y="173"/>
                    <a:pt x="502" y="172"/>
                    <a:pt x="502" y="171"/>
                  </a:cubicBezTo>
                  <a:close/>
                  <a:moveTo>
                    <a:pt x="43" y="171"/>
                  </a:moveTo>
                  <a:cubicBezTo>
                    <a:pt x="33" y="176"/>
                    <a:pt x="24" y="180"/>
                    <a:pt x="24" y="180"/>
                  </a:cubicBezTo>
                  <a:cubicBezTo>
                    <a:pt x="22" y="175"/>
                    <a:pt x="22" y="175"/>
                    <a:pt x="22" y="175"/>
                  </a:cubicBezTo>
                  <a:cubicBezTo>
                    <a:pt x="23" y="174"/>
                    <a:pt x="23" y="174"/>
                    <a:pt x="23" y="174"/>
                  </a:cubicBezTo>
                  <a:cubicBezTo>
                    <a:pt x="22" y="166"/>
                    <a:pt x="22" y="166"/>
                    <a:pt x="22" y="166"/>
                  </a:cubicBezTo>
                  <a:cubicBezTo>
                    <a:pt x="22" y="166"/>
                    <a:pt x="29" y="164"/>
                    <a:pt x="39" y="160"/>
                  </a:cubicBezTo>
                  <a:cubicBezTo>
                    <a:pt x="49" y="156"/>
                    <a:pt x="56" y="152"/>
                    <a:pt x="56" y="152"/>
                  </a:cubicBezTo>
                  <a:cubicBezTo>
                    <a:pt x="56" y="152"/>
                    <a:pt x="57" y="157"/>
                    <a:pt x="57" y="158"/>
                  </a:cubicBezTo>
                  <a:cubicBezTo>
                    <a:pt x="58" y="159"/>
                    <a:pt x="59" y="160"/>
                    <a:pt x="59" y="160"/>
                  </a:cubicBezTo>
                  <a:cubicBezTo>
                    <a:pt x="59" y="160"/>
                    <a:pt x="54" y="166"/>
                    <a:pt x="43" y="171"/>
                  </a:cubicBezTo>
                  <a:close/>
                  <a:moveTo>
                    <a:pt x="257" y="166"/>
                  </a:moveTo>
                  <a:cubicBezTo>
                    <a:pt x="256" y="168"/>
                    <a:pt x="256" y="169"/>
                    <a:pt x="256" y="169"/>
                  </a:cubicBezTo>
                  <a:cubicBezTo>
                    <a:pt x="256" y="169"/>
                    <a:pt x="252" y="172"/>
                    <a:pt x="251" y="175"/>
                  </a:cubicBezTo>
                  <a:cubicBezTo>
                    <a:pt x="249" y="178"/>
                    <a:pt x="245" y="185"/>
                    <a:pt x="244" y="192"/>
                  </a:cubicBezTo>
                  <a:cubicBezTo>
                    <a:pt x="242" y="199"/>
                    <a:pt x="241" y="214"/>
                    <a:pt x="240" y="223"/>
                  </a:cubicBezTo>
                  <a:cubicBezTo>
                    <a:pt x="239" y="209"/>
                    <a:pt x="238" y="206"/>
                    <a:pt x="239" y="197"/>
                  </a:cubicBezTo>
                  <a:cubicBezTo>
                    <a:pt x="240" y="187"/>
                    <a:pt x="242" y="176"/>
                    <a:pt x="244" y="172"/>
                  </a:cubicBezTo>
                  <a:cubicBezTo>
                    <a:pt x="244" y="172"/>
                    <a:pt x="244" y="177"/>
                    <a:pt x="246" y="179"/>
                  </a:cubicBezTo>
                  <a:cubicBezTo>
                    <a:pt x="247" y="178"/>
                    <a:pt x="246" y="179"/>
                    <a:pt x="247" y="177"/>
                  </a:cubicBezTo>
                  <a:cubicBezTo>
                    <a:pt x="248" y="175"/>
                    <a:pt x="249" y="171"/>
                    <a:pt x="251" y="168"/>
                  </a:cubicBezTo>
                  <a:cubicBezTo>
                    <a:pt x="253" y="166"/>
                    <a:pt x="255" y="162"/>
                    <a:pt x="255" y="161"/>
                  </a:cubicBezTo>
                  <a:cubicBezTo>
                    <a:pt x="256" y="162"/>
                    <a:pt x="258" y="164"/>
                    <a:pt x="257" y="166"/>
                  </a:cubicBezTo>
                  <a:close/>
                  <a:moveTo>
                    <a:pt x="252" y="165"/>
                  </a:moveTo>
                  <a:cubicBezTo>
                    <a:pt x="250" y="168"/>
                    <a:pt x="248" y="170"/>
                    <a:pt x="248" y="173"/>
                  </a:cubicBezTo>
                  <a:cubicBezTo>
                    <a:pt x="247" y="175"/>
                    <a:pt x="246" y="178"/>
                    <a:pt x="246" y="178"/>
                  </a:cubicBezTo>
                  <a:cubicBezTo>
                    <a:pt x="246" y="178"/>
                    <a:pt x="244" y="174"/>
                    <a:pt x="245" y="170"/>
                  </a:cubicBezTo>
                  <a:cubicBezTo>
                    <a:pt x="246" y="166"/>
                    <a:pt x="248" y="162"/>
                    <a:pt x="248" y="159"/>
                  </a:cubicBezTo>
                  <a:cubicBezTo>
                    <a:pt x="248" y="156"/>
                    <a:pt x="247" y="149"/>
                    <a:pt x="249" y="143"/>
                  </a:cubicBezTo>
                  <a:cubicBezTo>
                    <a:pt x="250" y="138"/>
                    <a:pt x="253" y="136"/>
                    <a:pt x="253" y="136"/>
                  </a:cubicBezTo>
                  <a:cubicBezTo>
                    <a:pt x="253" y="136"/>
                    <a:pt x="254" y="140"/>
                    <a:pt x="259" y="144"/>
                  </a:cubicBezTo>
                  <a:cubicBezTo>
                    <a:pt x="263" y="149"/>
                    <a:pt x="265" y="152"/>
                    <a:pt x="265" y="152"/>
                  </a:cubicBezTo>
                  <a:cubicBezTo>
                    <a:pt x="265" y="152"/>
                    <a:pt x="261" y="152"/>
                    <a:pt x="258" y="155"/>
                  </a:cubicBezTo>
                  <a:cubicBezTo>
                    <a:pt x="256" y="158"/>
                    <a:pt x="255" y="162"/>
                    <a:pt x="252" y="165"/>
                  </a:cubicBezTo>
                  <a:close/>
                  <a:moveTo>
                    <a:pt x="266" y="440"/>
                  </a:moveTo>
                  <a:cubicBezTo>
                    <a:pt x="260" y="438"/>
                    <a:pt x="258" y="438"/>
                    <a:pt x="258" y="438"/>
                  </a:cubicBezTo>
                  <a:cubicBezTo>
                    <a:pt x="258" y="438"/>
                    <a:pt x="263" y="423"/>
                    <a:pt x="265" y="413"/>
                  </a:cubicBezTo>
                  <a:cubicBezTo>
                    <a:pt x="268" y="421"/>
                    <a:pt x="275" y="439"/>
                    <a:pt x="275" y="439"/>
                  </a:cubicBezTo>
                  <a:cubicBezTo>
                    <a:pt x="275" y="439"/>
                    <a:pt x="272" y="441"/>
                    <a:pt x="266" y="440"/>
                  </a:cubicBezTo>
                  <a:close/>
                  <a:moveTo>
                    <a:pt x="282" y="196"/>
                  </a:moveTo>
                  <a:cubicBezTo>
                    <a:pt x="280" y="201"/>
                    <a:pt x="275" y="212"/>
                    <a:pt x="275" y="212"/>
                  </a:cubicBezTo>
                  <a:cubicBezTo>
                    <a:pt x="275" y="212"/>
                    <a:pt x="276" y="201"/>
                    <a:pt x="272" y="193"/>
                  </a:cubicBezTo>
                  <a:cubicBezTo>
                    <a:pt x="269" y="184"/>
                    <a:pt x="266" y="180"/>
                    <a:pt x="266" y="179"/>
                  </a:cubicBezTo>
                  <a:cubicBezTo>
                    <a:pt x="266" y="178"/>
                    <a:pt x="266" y="177"/>
                    <a:pt x="266" y="176"/>
                  </a:cubicBezTo>
                  <a:cubicBezTo>
                    <a:pt x="266" y="175"/>
                    <a:pt x="265" y="174"/>
                    <a:pt x="265" y="174"/>
                  </a:cubicBezTo>
                  <a:cubicBezTo>
                    <a:pt x="265" y="174"/>
                    <a:pt x="268" y="173"/>
                    <a:pt x="271" y="171"/>
                  </a:cubicBezTo>
                  <a:cubicBezTo>
                    <a:pt x="274" y="170"/>
                    <a:pt x="276" y="169"/>
                    <a:pt x="276" y="169"/>
                  </a:cubicBezTo>
                  <a:cubicBezTo>
                    <a:pt x="276" y="169"/>
                    <a:pt x="280" y="181"/>
                    <a:pt x="284" y="184"/>
                  </a:cubicBezTo>
                  <a:cubicBezTo>
                    <a:pt x="287" y="182"/>
                    <a:pt x="288" y="181"/>
                    <a:pt x="290" y="180"/>
                  </a:cubicBezTo>
                  <a:cubicBezTo>
                    <a:pt x="287" y="184"/>
                    <a:pt x="285" y="190"/>
                    <a:pt x="282" y="196"/>
                  </a:cubicBezTo>
                  <a:close/>
                  <a:moveTo>
                    <a:pt x="321" y="141"/>
                  </a:moveTo>
                  <a:cubicBezTo>
                    <a:pt x="319" y="143"/>
                    <a:pt x="311" y="152"/>
                    <a:pt x="305" y="157"/>
                  </a:cubicBezTo>
                  <a:cubicBezTo>
                    <a:pt x="300" y="162"/>
                    <a:pt x="299" y="165"/>
                    <a:pt x="294" y="172"/>
                  </a:cubicBezTo>
                  <a:cubicBezTo>
                    <a:pt x="290" y="179"/>
                    <a:pt x="290" y="180"/>
                    <a:pt x="290" y="180"/>
                  </a:cubicBezTo>
                  <a:cubicBezTo>
                    <a:pt x="290" y="180"/>
                    <a:pt x="286" y="182"/>
                    <a:pt x="284" y="183"/>
                  </a:cubicBezTo>
                  <a:cubicBezTo>
                    <a:pt x="282" y="180"/>
                    <a:pt x="279" y="176"/>
                    <a:pt x="277" y="169"/>
                  </a:cubicBezTo>
                  <a:cubicBezTo>
                    <a:pt x="275" y="162"/>
                    <a:pt x="274" y="160"/>
                    <a:pt x="273" y="158"/>
                  </a:cubicBezTo>
                  <a:cubicBezTo>
                    <a:pt x="272" y="157"/>
                    <a:pt x="272" y="155"/>
                    <a:pt x="272" y="155"/>
                  </a:cubicBezTo>
                  <a:cubicBezTo>
                    <a:pt x="272" y="155"/>
                    <a:pt x="282" y="151"/>
                    <a:pt x="295" y="147"/>
                  </a:cubicBezTo>
                  <a:cubicBezTo>
                    <a:pt x="307" y="144"/>
                    <a:pt x="310" y="142"/>
                    <a:pt x="315" y="140"/>
                  </a:cubicBezTo>
                  <a:cubicBezTo>
                    <a:pt x="319" y="139"/>
                    <a:pt x="322" y="136"/>
                    <a:pt x="322" y="136"/>
                  </a:cubicBezTo>
                  <a:cubicBezTo>
                    <a:pt x="322" y="136"/>
                    <a:pt x="323" y="139"/>
                    <a:pt x="321" y="141"/>
                  </a:cubicBezTo>
                  <a:close/>
                  <a:moveTo>
                    <a:pt x="461" y="169"/>
                  </a:moveTo>
                  <a:cubicBezTo>
                    <a:pt x="451" y="166"/>
                    <a:pt x="448" y="166"/>
                    <a:pt x="448" y="163"/>
                  </a:cubicBezTo>
                  <a:cubicBezTo>
                    <a:pt x="449" y="160"/>
                    <a:pt x="449" y="159"/>
                    <a:pt x="450" y="157"/>
                  </a:cubicBezTo>
                  <a:cubicBezTo>
                    <a:pt x="450" y="154"/>
                    <a:pt x="450" y="149"/>
                    <a:pt x="450" y="149"/>
                  </a:cubicBezTo>
                  <a:cubicBezTo>
                    <a:pt x="450" y="149"/>
                    <a:pt x="450" y="150"/>
                    <a:pt x="455" y="150"/>
                  </a:cubicBezTo>
                  <a:cubicBezTo>
                    <a:pt x="460" y="150"/>
                    <a:pt x="476" y="148"/>
                    <a:pt x="476" y="148"/>
                  </a:cubicBezTo>
                  <a:cubicBezTo>
                    <a:pt x="479" y="151"/>
                    <a:pt x="479" y="151"/>
                    <a:pt x="479" y="151"/>
                  </a:cubicBezTo>
                  <a:cubicBezTo>
                    <a:pt x="479" y="147"/>
                    <a:pt x="479" y="147"/>
                    <a:pt x="479" y="147"/>
                  </a:cubicBezTo>
                  <a:cubicBezTo>
                    <a:pt x="479" y="147"/>
                    <a:pt x="481" y="156"/>
                    <a:pt x="481" y="158"/>
                  </a:cubicBezTo>
                  <a:cubicBezTo>
                    <a:pt x="482" y="160"/>
                    <a:pt x="483" y="160"/>
                    <a:pt x="483" y="160"/>
                  </a:cubicBezTo>
                  <a:cubicBezTo>
                    <a:pt x="483" y="160"/>
                    <a:pt x="483" y="166"/>
                    <a:pt x="484" y="169"/>
                  </a:cubicBezTo>
                  <a:cubicBezTo>
                    <a:pt x="485" y="172"/>
                    <a:pt x="486" y="175"/>
                    <a:pt x="486" y="175"/>
                  </a:cubicBezTo>
                  <a:cubicBezTo>
                    <a:pt x="486" y="175"/>
                    <a:pt x="471" y="173"/>
                    <a:pt x="461" y="169"/>
                  </a:cubicBezTo>
                  <a:close/>
                </a:path>
              </a:pathLst>
            </a:custGeom>
            <a:solidFill>
              <a:schemeClr val="accent6"/>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任意多边形: 形状 9"/>
            <p:cNvSpPr>
              <a:spLocks/>
            </p:cNvSpPr>
            <p:nvPr/>
          </p:nvSpPr>
          <p:spPr bwMode="auto">
            <a:xfrm rot="4212410" flipH="1">
              <a:off x="7330968" y="1260102"/>
              <a:ext cx="367634" cy="402264"/>
            </a:xfrm>
            <a:custGeom>
              <a:avLst/>
              <a:gdLst>
                <a:gd name="T0" fmla="*/ 1047 w 1062"/>
                <a:gd name="T1" fmla="*/ 345 h 1162"/>
                <a:gd name="T2" fmla="*/ 1029 w 1062"/>
                <a:gd name="T3" fmla="*/ 337 h 1162"/>
                <a:gd name="T4" fmla="*/ 816 w 1062"/>
                <a:gd name="T5" fmla="*/ 215 h 1162"/>
                <a:gd name="T6" fmla="*/ 485 w 1062"/>
                <a:gd name="T7" fmla="*/ 21 h 1162"/>
                <a:gd name="T8" fmla="*/ 468 w 1062"/>
                <a:gd name="T9" fmla="*/ 7 h 1162"/>
                <a:gd name="T10" fmla="*/ 447 w 1062"/>
                <a:gd name="T11" fmla="*/ 6 h 1162"/>
                <a:gd name="T12" fmla="*/ 426 w 1062"/>
                <a:gd name="T13" fmla="*/ 25 h 1162"/>
                <a:gd name="T14" fmla="*/ 408 w 1062"/>
                <a:gd name="T15" fmla="*/ 27 h 1162"/>
                <a:gd name="T16" fmla="*/ 391 w 1062"/>
                <a:gd name="T17" fmla="*/ 57 h 1162"/>
                <a:gd name="T18" fmla="*/ 360 w 1062"/>
                <a:gd name="T19" fmla="*/ 118 h 1162"/>
                <a:gd name="T20" fmla="*/ 342 w 1062"/>
                <a:gd name="T21" fmla="*/ 135 h 1162"/>
                <a:gd name="T22" fmla="*/ 330 w 1062"/>
                <a:gd name="T23" fmla="*/ 161 h 1162"/>
                <a:gd name="T24" fmla="*/ 304 w 1062"/>
                <a:gd name="T25" fmla="*/ 225 h 1162"/>
                <a:gd name="T26" fmla="*/ 265 w 1062"/>
                <a:gd name="T27" fmla="*/ 284 h 1162"/>
                <a:gd name="T28" fmla="*/ 251 w 1062"/>
                <a:gd name="T29" fmla="*/ 274 h 1162"/>
                <a:gd name="T30" fmla="*/ 81 w 1062"/>
                <a:gd name="T31" fmla="*/ 310 h 1162"/>
                <a:gd name="T32" fmla="*/ 98 w 1062"/>
                <a:gd name="T33" fmla="*/ 470 h 1162"/>
                <a:gd name="T34" fmla="*/ 139 w 1062"/>
                <a:gd name="T35" fmla="*/ 490 h 1162"/>
                <a:gd name="T36" fmla="*/ 151 w 1062"/>
                <a:gd name="T37" fmla="*/ 492 h 1162"/>
                <a:gd name="T38" fmla="*/ 162 w 1062"/>
                <a:gd name="T39" fmla="*/ 501 h 1162"/>
                <a:gd name="T40" fmla="*/ 85 w 1062"/>
                <a:gd name="T41" fmla="*/ 651 h 1162"/>
                <a:gd name="T42" fmla="*/ 70 w 1062"/>
                <a:gd name="T43" fmla="*/ 663 h 1162"/>
                <a:gd name="T44" fmla="*/ 58 w 1062"/>
                <a:gd name="T45" fmla="*/ 689 h 1162"/>
                <a:gd name="T46" fmla="*/ 61 w 1062"/>
                <a:gd name="T47" fmla="*/ 699 h 1162"/>
                <a:gd name="T48" fmla="*/ 21 w 1062"/>
                <a:gd name="T49" fmla="*/ 778 h 1162"/>
                <a:gd name="T50" fmla="*/ 9 w 1062"/>
                <a:gd name="T51" fmla="*/ 799 h 1162"/>
                <a:gd name="T52" fmla="*/ 12 w 1062"/>
                <a:gd name="T53" fmla="*/ 826 h 1162"/>
                <a:gd name="T54" fmla="*/ 34 w 1062"/>
                <a:gd name="T55" fmla="*/ 833 h 1162"/>
                <a:gd name="T56" fmla="*/ 163 w 1062"/>
                <a:gd name="T57" fmla="*/ 905 h 1162"/>
                <a:gd name="T58" fmla="*/ 479 w 1062"/>
                <a:gd name="T59" fmla="*/ 1084 h 1162"/>
                <a:gd name="T60" fmla="*/ 586 w 1062"/>
                <a:gd name="T61" fmla="*/ 1147 h 1162"/>
                <a:gd name="T62" fmla="*/ 609 w 1062"/>
                <a:gd name="T63" fmla="*/ 1161 h 1162"/>
                <a:gd name="T64" fmla="*/ 628 w 1062"/>
                <a:gd name="T65" fmla="*/ 1156 h 1162"/>
                <a:gd name="T66" fmla="*/ 639 w 1062"/>
                <a:gd name="T67" fmla="*/ 1149 h 1162"/>
                <a:gd name="T68" fmla="*/ 650 w 1062"/>
                <a:gd name="T69" fmla="*/ 1151 h 1162"/>
                <a:gd name="T70" fmla="*/ 667 w 1062"/>
                <a:gd name="T71" fmla="*/ 1151 h 1162"/>
                <a:gd name="T72" fmla="*/ 677 w 1062"/>
                <a:gd name="T73" fmla="*/ 1128 h 1162"/>
                <a:gd name="T74" fmla="*/ 683 w 1062"/>
                <a:gd name="T75" fmla="*/ 1112 h 1162"/>
                <a:gd name="T76" fmla="*/ 701 w 1062"/>
                <a:gd name="T77" fmla="*/ 1094 h 1162"/>
                <a:gd name="T78" fmla="*/ 696 w 1062"/>
                <a:gd name="T79" fmla="*/ 1082 h 1162"/>
                <a:gd name="T80" fmla="*/ 753 w 1062"/>
                <a:gd name="T81" fmla="*/ 969 h 1162"/>
                <a:gd name="T82" fmla="*/ 910 w 1062"/>
                <a:gd name="T83" fmla="*/ 651 h 1162"/>
                <a:gd name="T84" fmla="*/ 1034 w 1062"/>
                <a:gd name="T85" fmla="*/ 424 h 1162"/>
                <a:gd name="T86" fmla="*/ 1035 w 1062"/>
                <a:gd name="T87" fmla="*/ 398 h 1162"/>
                <a:gd name="T88" fmla="*/ 1052 w 1062"/>
                <a:gd name="T89" fmla="*/ 373 h 1162"/>
                <a:gd name="T90" fmla="*/ 198 w 1062"/>
                <a:gd name="T91" fmla="*/ 430 h 1162"/>
                <a:gd name="T92" fmla="*/ 174 w 1062"/>
                <a:gd name="T93" fmla="*/ 467 h 1162"/>
                <a:gd name="T94" fmla="*/ 163 w 1062"/>
                <a:gd name="T95" fmla="*/ 468 h 1162"/>
                <a:gd name="T96" fmla="*/ 113 w 1062"/>
                <a:gd name="T97" fmla="*/ 338 h 1162"/>
                <a:gd name="T98" fmla="*/ 226 w 1062"/>
                <a:gd name="T99" fmla="*/ 300 h 1162"/>
                <a:gd name="T100" fmla="*/ 247 w 1062"/>
                <a:gd name="T101" fmla="*/ 314 h 1162"/>
                <a:gd name="T102" fmla="*/ 233 w 1062"/>
                <a:gd name="T103" fmla="*/ 362 h 1162"/>
                <a:gd name="T104" fmla="*/ 198 w 1062"/>
                <a:gd name="T105" fmla="*/ 430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2" h="1162">
                  <a:moveTo>
                    <a:pt x="1060" y="355"/>
                  </a:moveTo>
                  <a:cubicBezTo>
                    <a:pt x="1057" y="347"/>
                    <a:pt x="1051" y="346"/>
                    <a:pt x="1047" y="345"/>
                  </a:cubicBezTo>
                  <a:cubicBezTo>
                    <a:pt x="1043" y="344"/>
                    <a:pt x="1041" y="344"/>
                    <a:pt x="1038" y="342"/>
                  </a:cubicBezTo>
                  <a:cubicBezTo>
                    <a:pt x="1036" y="341"/>
                    <a:pt x="1032" y="337"/>
                    <a:pt x="1029" y="337"/>
                  </a:cubicBezTo>
                  <a:cubicBezTo>
                    <a:pt x="1027" y="337"/>
                    <a:pt x="1025" y="337"/>
                    <a:pt x="1025" y="337"/>
                  </a:cubicBezTo>
                  <a:cubicBezTo>
                    <a:pt x="1025" y="337"/>
                    <a:pt x="928" y="280"/>
                    <a:pt x="816" y="215"/>
                  </a:cubicBezTo>
                  <a:cubicBezTo>
                    <a:pt x="763" y="184"/>
                    <a:pt x="707" y="150"/>
                    <a:pt x="656" y="121"/>
                  </a:cubicBezTo>
                  <a:cubicBezTo>
                    <a:pt x="561" y="65"/>
                    <a:pt x="485" y="21"/>
                    <a:pt x="485" y="21"/>
                  </a:cubicBezTo>
                  <a:cubicBezTo>
                    <a:pt x="485" y="21"/>
                    <a:pt x="484" y="18"/>
                    <a:pt x="478" y="15"/>
                  </a:cubicBezTo>
                  <a:cubicBezTo>
                    <a:pt x="473" y="12"/>
                    <a:pt x="471" y="11"/>
                    <a:pt x="468" y="7"/>
                  </a:cubicBezTo>
                  <a:cubicBezTo>
                    <a:pt x="465" y="3"/>
                    <a:pt x="461" y="0"/>
                    <a:pt x="456" y="0"/>
                  </a:cubicBezTo>
                  <a:cubicBezTo>
                    <a:pt x="452" y="1"/>
                    <a:pt x="450" y="2"/>
                    <a:pt x="447" y="6"/>
                  </a:cubicBezTo>
                  <a:cubicBezTo>
                    <a:pt x="443" y="10"/>
                    <a:pt x="440" y="16"/>
                    <a:pt x="436" y="17"/>
                  </a:cubicBezTo>
                  <a:cubicBezTo>
                    <a:pt x="432" y="19"/>
                    <a:pt x="432" y="23"/>
                    <a:pt x="426" y="25"/>
                  </a:cubicBezTo>
                  <a:cubicBezTo>
                    <a:pt x="421" y="28"/>
                    <a:pt x="419" y="28"/>
                    <a:pt x="417" y="27"/>
                  </a:cubicBezTo>
                  <a:cubicBezTo>
                    <a:pt x="414" y="26"/>
                    <a:pt x="412" y="25"/>
                    <a:pt x="408" y="27"/>
                  </a:cubicBezTo>
                  <a:cubicBezTo>
                    <a:pt x="404" y="29"/>
                    <a:pt x="396" y="32"/>
                    <a:pt x="396" y="38"/>
                  </a:cubicBezTo>
                  <a:cubicBezTo>
                    <a:pt x="396" y="44"/>
                    <a:pt x="395" y="47"/>
                    <a:pt x="391" y="57"/>
                  </a:cubicBezTo>
                  <a:cubicBezTo>
                    <a:pt x="386" y="67"/>
                    <a:pt x="386" y="68"/>
                    <a:pt x="377" y="86"/>
                  </a:cubicBezTo>
                  <a:cubicBezTo>
                    <a:pt x="368" y="104"/>
                    <a:pt x="361" y="116"/>
                    <a:pt x="360" y="118"/>
                  </a:cubicBezTo>
                  <a:cubicBezTo>
                    <a:pt x="358" y="120"/>
                    <a:pt x="357" y="121"/>
                    <a:pt x="353" y="123"/>
                  </a:cubicBezTo>
                  <a:cubicBezTo>
                    <a:pt x="349" y="124"/>
                    <a:pt x="347" y="126"/>
                    <a:pt x="342" y="135"/>
                  </a:cubicBezTo>
                  <a:cubicBezTo>
                    <a:pt x="340" y="138"/>
                    <a:pt x="337" y="143"/>
                    <a:pt x="335" y="147"/>
                  </a:cubicBezTo>
                  <a:cubicBezTo>
                    <a:pt x="332" y="153"/>
                    <a:pt x="328" y="159"/>
                    <a:pt x="330" y="161"/>
                  </a:cubicBezTo>
                  <a:cubicBezTo>
                    <a:pt x="332" y="165"/>
                    <a:pt x="333" y="169"/>
                    <a:pt x="333" y="169"/>
                  </a:cubicBezTo>
                  <a:cubicBezTo>
                    <a:pt x="333" y="169"/>
                    <a:pt x="319" y="196"/>
                    <a:pt x="304" y="225"/>
                  </a:cubicBezTo>
                  <a:cubicBezTo>
                    <a:pt x="289" y="254"/>
                    <a:pt x="272" y="288"/>
                    <a:pt x="272" y="288"/>
                  </a:cubicBezTo>
                  <a:cubicBezTo>
                    <a:pt x="272" y="288"/>
                    <a:pt x="268" y="284"/>
                    <a:pt x="265" y="284"/>
                  </a:cubicBezTo>
                  <a:cubicBezTo>
                    <a:pt x="263" y="283"/>
                    <a:pt x="259" y="284"/>
                    <a:pt x="259" y="282"/>
                  </a:cubicBezTo>
                  <a:cubicBezTo>
                    <a:pt x="258" y="281"/>
                    <a:pt x="258" y="280"/>
                    <a:pt x="251" y="274"/>
                  </a:cubicBezTo>
                  <a:cubicBezTo>
                    <a:pt x="244" y="269"/>
                    <a:pt x="231" y="259"/>
                    <a:pt x="222" y="253"/>
                  </a:cubicBezTo>
                  <a:cubicBezTo>
                    <a:pt x="136" y="225"/>
                    <a:pt x="81" y="310"/>
                    <a:pt x="81" y="310"/>
                  </a:cubicBezTo>
                  <a:cubicBezTo>
                    <a:pt x="24" y="404"/>
                    <a:pt x="80" y="457"/>
                    <a:pt x="98" y="470"/>
                  </a:cubicBezTo>
                  <a:cubicBezTo>
                    <a:pt x="98" y="470"/>
                    <a:pt x="98" y="470"/>
                    <a:pt x="98" y="470"/>
                  </a:cubicBezTo>
                  <a:cubicBezTo>
                    <a:pt x="98" y="470"/>
                    <a:pt x="103" y="475"/>
                    <a:pt x="118" y="482"/>
                  </a:cubicBezTo>
                  <a:cubicBezTo>
                    <a:pt x="133" y="490"/>
                    <a:pt x="135" y="491"/>
                    <a:pt x="139" y="490"/>
                  </a:cubicBezTo>
                  <a:cubicBezTo>
                    <a:pt x="143" y="490"/>
                    <a:pt x="144" y="489"/>
                    <a:pt x="148" y="490"/>
                  </a:cubicBezTo>
                  <a:cubicBezTo>
                    <a:pt x="150" y="492"/>
                    <a:pt x="151" y="492"/>
                    <a:pt x="151" y="492"/>
                  </a:cubicBezTo>
                  <a:cubicBezTo>
                    <a:pt x="151" y="492"/>
                    <a:pt x="151" y="494"/>
                    <a:pt x="154" y="497"/>
                  </a:cubicBezTo>
                  <a:cubicBezTo>
                    <a:pt x="157" y="499"/>
                    <a:pt x="162" y="501"/>
                    <a:pt x="162" y="501"/>
                  </a:cubicBezTo>
                  <a:cubicBezTo>
                    <a:pt x="162" y="501"/>
                    <a:pt x="155" y="514"/>
                    <a:pt x="150" y="525"/>
                  </a:cubicBezTo>
                  <a:cubicBezTo>
                    <a:pt x="144" y="535"/>
                    <a:pt x="85" y="651"/>
                    <a:pt x="85" y="651"/>
                  </a:cubicBezTo>
                  <a:cubicBezTo>
                    <a:pt x="85" y="651"/>
                    <a:pt x="82" y="653"/>
                    <a:pt x="79" y="653"/>
                  </a:cubicBezTo>
                  <a:cubicBezTo>
                    <a:pt x="75" y="654"/>
                    <a:pt x="74" y="655"/>
                    <a:pt x="70" y="663"/>
                  </a:cubicBezTo>
                  <a:cubicBezTo>
                    <a:pt x="66" y="671"/>
                    <a:pt x="60" y="682"/>
                    <a:pt x="60" y="684"/>
                  </a:cubicBezTo>
                  <a:cubicBezTo>
                    <a:pt x="60" y="686"/>
                    <a:pt x="61" y="687"/>
                    <a:pt x="58" y="689"/>
                  </a:cubicBezTo>
                  <a:cubicBezTo>
                    <a:pt x="55" y="690"/>
                    <a:pt x="55" y="691"/>
                    <a:pt x="57" y="694"/>
                  </a:cubicBezTo>
                  <a:cubicBezTo>
                    <a:pt x="60" y="696"/>
                    <a:pt x="61" y="699"/>
                    <a:pt x="61" y="699"/>
                  </a:cubicBezTo>
                  <a:cubicBezTo>
                    <a:pt x="61" y="699"/>
                    <a:pt x="54" y="713"/>
                    <a:pt x="45" y="729"/>
                  </a:cubicBezTo>
                  <a:cubicBezTo>
                    <a:pt x="37" y="745"/>
                    <a:pt x="25" y="770"/>
                    <a:pt x="21" y="778"/>
                  </a:cubicBezTo>
                  <a:cubicBezTo>
                    <a:pt x="17" y="785"/>
                    <a:pt x="17" y="786"/>
                    <a:pt x="16" y="786"/>
                  </a:cubicBezTo>
                  <a:cubicBezTo>
                    <a:pt x="14" y="787"/>
                    <a:pt x="12" y="793"/>
                    <a:pt x="9" y="799"/>
                  </a:cubicBezTo>
                  <a:cubicBezTo>
                    <a:pt x="5" y="804"/>
                    <a:pt x="0" y="809"/>
                    <a:pt x="1" y="815"/>
                  </a:cubicBezTo>
                  <a:cubicBezTo>
                    <a:pt x="2" y="822"/>
                    <a:pt x="8" y="825"/>
                    <a:pt x="12" y="826"/>
                  </a:cubicBezTo>
                  <a:cubicBezTo>
                    <a:pt x="16" y="828"/>
                    <a:pt x="20" y="827"/>
                    <a:pt x="25" y="830"/>
                  </a:cubicBezTo>
                  <a:cubicBezTo>
                    <a:pt x="30" y="832"/>
                    <a:pt x="31" y="832"/>
                    <a:pt x="34" y="833"/>
                  </a:cubicBezTo>
                  <a:cubicBezTo>
                    <a:pt x="37" y="833"/>
                    <a:pt x="41" y="835"/>
                    <a:pt x="49" y="840"/>
                  </a:cubicBezTo>
                  <a:cubicBezTo>
                    <a:pt x="56" y="844"/>
                    <a:pt x="126" y="883"/>
                    <a:pt x="163" y="905"/>
                  </a:cubicBezTo>
                  <a:cubicBezTo>
                    <a:pt x="201" y="926"/>
                    <a:pt x="260" y="959"/>
                    <a:pt x="306" y="985"/>
                  </a:cubicBezTo>
                  <a:cubicBezTo>
                    <a:pt x="352" y="1011"/>
                    <a:pt x="449" y="1067"/>
                    <a:pt x="479" y="1084"/>
                  </a:cubicBezTo>
                  <a:cubicBezTo>
                    <a:pt x="509" y="1101"/>
                    <a:pt x="582" y="1142"/>
                    <a:pt x="582" y="1142"/>
                  </a:cubicBezTo>
                  <a:cubicBezTo>
                    <a:pt x="582" y="1142"/>
                    <a:pt x="581" y="1144"/>
                    <a:pt x="586" y="1147"/>
                  </a:cubicBezTo>
                  <a:cubicBezTo>
                    <a:pt x="591" y="1150"/>
                    <a:pt x="595" y="1152"/>
                    <a:pt x="598" y="1155"/>
                  </a:cubicBezTo>
                  <a:cubicBezTo>
                    <a:pt x="601" y="1158"/>
                    <a:pt x="604" y="1161"/>
                    <a:pt x="609" y="1161"/>
                  </a:cubicBezTo>
                  <a:cubicBezTo>
                    <a:pt x="613" y="1162"/>
                    <a:pt x="617" y="1158"/>
                    <a:pt x="617" y="1158"/>
                  </a:cubicBezTo>
                  <a:cubicBezTo>
                    <a:pt x="617" y="1158"/>
                    <a:pt x="625" y="1160"/>
                    <a:pt x="628" y="1156"/>
                  </a:cubicBezTo>
                  <a:cubicBezTo>
                    <a:pt x="631" y="1153"/>
                    <a:pt x="630" y="1150"/>
                    <a:pt x="630" y="1150"/>
                  </a:cubicBezTo>
                  <a:cubicBezTo>
                    <a:pt x="630" y="1150"/>
                    <a:pt x="637" y="1150"/>
                    <a:pt x="639" y="1149"/>
                  </a:cubicBezTo>
                  <a:cubicBezTo>
                    <a:pt x="641" y="1148"/>
                    <a:pt x="642" y="1148"/>
                    <a:pt x="642" y="1148"/>
                  </a:cubicBezTo>
                  <a:cubicBezTo>
                    <a:pt x="642" y="1148"/>
                    <a:pt x="645" y="1149"/>
                    <a:pt x="650" y="1151"/>
                  </a:cubicBezTo>
                  <a:cubicBezTo>
                    <a:pt x="655" y="1152"/>
                    <a:pt x="658" y="1152"/>
                    <a:pt x="659" y="1152"/>
                  </a:cubicBezTo>
                  <a:cubicBezTo>
                    <a:pt x="661" y="1153"/>
                    <a:pt x="666" y="1152"/>
                    <a:pt x="667" y="1151"/>
                  </a:cubicBezTo>
                  <a:cubicBezTo>
                    <a:pt x="669" y="1149"/>
                    <a:pt x="674" y="1147"/>
                    <a:pt x="674" y="1142"/>
                  </a:cubicBezTo>
                  <a:cubicBezTo>
                    <a:pt x="674" y="1136"/>
                    <a:pt x="676" y="1132"/>
                    <a:pt x="677" y="1128"/>
                  </a:cubicBezTo>
                  <a:cubicBezTo>
                    <a:pt x="679" y="1124"/>
                    <a:pt x="681" y="1119"/>
                    <a:pt x="681" y="1117"/>
                  </a:cubicBezTo>
                  <a:cubicBezTo>
                    <a:pt x="681" y="1115"/>
                    <a:pt x="681" y="1112"/>
                    <a:pt x="683" y="1112"/>
                  </a:cubicBezTo>
                  <a:cubicBezTo>
                    <a:pt x="685" y="1113"/>
                    <a:pt x="688" y="1113"/>
                    <a:pt x="694" y="1109"/>
                  </a:cubicBezTo>
                  <a:cubicBezTo>
                    <a:pt x="699" y="1105"/>
                    <a:pt x="701" y="1100"/>
                    <a:pt x="701" y="1094"/>
                  </a:cubicBezTo>
                  <a:cubicBezTo>
                    <a:pt x="701" y="1088"/>
                    <a:pt x="700" y="1086"/>
                    <a:pt x="699" y="1085"/>
                  </a:cubicBezTo>
                  <a:cubicBezTo>
                    <a:pt x="698" y="1084"/>
                    <a:pt x="696" y="1082"/>
                    <a:pt x="696" y="1082"/>
                  </a:cubicBezTo>
                  <a:cubicBezTo>
                    <a:pt x="696" y="1082"/>
                    <a:pt x="703" y="1073"/>
                    <a:pt x="712" y="1053"/>
                  </a:cubicBezTo>
                  <a:cubicBezTo>
                    <a:pt x="721" y="1034"/>
                    <a:pt x="737" y="1000"/>
                    <a:pt x="753" y="969"/>
                  </a:cubicBezTo>
                  <a:cubicBezTo>
                    <a:pt x="768" y="938"/>
                    <a:pt x="797" y="877"/>
                    <a:pt x="821" y="830"/>
                  </a:cubicBezTo>
                  <a:cubicBezTo>
                    <a:pt x="845" y="783"/>
                    <a:pt x="891" y="689"/>
                    <a:pt x="910" y="651"/>
                  </a:cubicBezTo>
                  <a:cubicBezTo>
                    <a:pt x="929" y="613"/>
                    <a:pt x="1021" y="428"/>
                    <a:pt x="1021" y="428"/>
                  </a:cubicBezTo>
                  <a:cubicBezTo>
                    <a:pt x="1021" y="428"/>
                    <a:pt x="1028" y="430"/>
                    <a:pt x="1034" y="424"/>
                  </a:cubicBezTo>
                  <a:cubicBezTo>
                    <a:pt x="1039" y="418"/>
                    <a:pt x="1042" y="410"/>
                    <a:pt x="1039" y="405"/>
                  </a:cubicBezTo>
                  <a:cubicBezTo>
                    <a:pt x="1036" y="399"/>
                    <a:pt x="1035" y="398"/>
                    <a:pt x="1035" y="398"/>
                  </a:cubicBezTo>
                  <a:cubicBezTo>
                    <a:pt x="1035" y="398"/>
                    <a:pt x="1038" y="392"/>
                    <a:pt x="1041" y="388"/>
                  </a:cubicBezTo>
                  <a:cubicBezTo>
                    <a:pt x="1043" y="384"/>
                    <a:pt x="1048" y="378"/>
                    <a:pt x="1052" y="373"/>
                  </a:cubicBezTo>
                  <a:cubicBezTo>
                    <a:pt x="1055" y="368"/>
                    <a:pt x="1062" y="364"/>
                    <a:pt x="1060" y="355"/>
                  </a:cubicBezTo>
                  <a:close/>
                  <a:moveTo>
                    <a:pt x="198" y="430"/>
                  </a:moveTo>
                  <a:cubicBezTo>
                    <a:pt x="187" y="451"/>
                    <a:pt x="178" y="469"/>
                    <a:pt x="178" y="469"/>
                  </a:cubicBezTo>
                  <a:cubicBezTo>
                    <a:pt x="178" y="469"/>
                    <a:pt x="176" y="468"/>
                    <a:pt x="174" y="467"/>
                  </a:cubicBezTo>
                  <a:cubicBezTo>
                    <a:pt x="173" y="467"/>
                    <a:pt x="169" y="467"/>
                    <a:pt x="167" y="466"/>
                  </a:cubicBezTo>
                  <a:cubicBezTo>
                    <a:pt x="164" y="465"/>
                    <a:pt x="163" y="468"/>
                    <a:pt x="163" y="468"/>
                  </a:cubicBezTo>
                  <a:cubicBezTo>
                    <a:pt x="163" y="468"/>
                    <a:pt x="152" y="462"/>
                    <a:pt x="144" y="456"/>
                  </a:cubicBezTo>
                  <a:cubicBezTo>
                    <a:pt x="144" y="456"/>
                    <a:pt x="70" y="414"/>
                    <a:pt x="113" y="338"/>
                  </a:cubicBezTo>
                  <a:cubicBezTo>
                    <a:pt x="113" y="338"/>
                    <a:pt x="165" y="257"/>
                    <a:pt x="226" y="300"/>
                  </a:cubicBezTo>
                  <a:cubicBezTo>
                    <a:pt x="226" y="300"/>
                    <a:pt x="226" y="300"/>
                    <a:pt x="226" y="300"/>
                  </a:cubicBezTo>
                  <a:cubicBezTo>
                    <a:pt x="228" y="301"/>
                    <a:pt x="231" y="302"/>
                    <a:pt x="235" y="305"/>
                  </a:cubicBezTo>
                  <a:cubicBezTo>
                    <a:pt x="239" y="308"/>
                    <a:pt x="244" y="311"/>
                    <a:pt x="247" y="314"/>
                  </a:cubicBezTo>
                  <a:cubicBezTo>
                    <a:pt x="250" y="317"/>
                    <a:pt x="255" y="319"/>
                    <a:pt x="255" y="319"/>
                  </a:cubicBezTo>
                  <a:cubicBezTo>
                    <a:pt x="255" y="319"/>
                    <a:pt x="245" y="339"/>
                    <a:pt x="233" y="362"/>
                  </a:cubicBezTo>
                  <a:cubicBezTo>
                    <a:pt x="233" y="364"/>
                    <a:pt x="232" y="365"/>
                    <a:pt x="231" y="366"/>
                  </a:cubicBezTo>
                  <a:cubicBezTo>
                    <a:pt x="218" y="391"/>
                    <a:pt x="204" y="419"/>
                    <a:pt x="198" y="430"/>
                  </a:cubicBezTo>
                  <a:close/>
                </a:path>
              </a:pathLst>
            </a:custGeom>
            <a:solidFill>
              <a:schemeClr val="accent6"/>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flipH="1">
              <a:off x="7817801" y="2652598"/>
              <a:ext cx="1" cy="344095"/>
            </a:xfrm>
            <a:prstGeom prst="line">
              <a:avLst/>
            </a:prstGeom>
            <a:ln w="19050">
              <a:solidFill>
                <a:schemeClr val="tx2"/>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3" name="圆: 空心 22"/>
            <p:cNvSpPr/>
            <p:nvPr/>
          </p:nvSpPr>
          <p:spPr>
            <a:xfrm>
              <a:off x="7750347" y="2554609"/>
              <a:ext cx="134908" cy="134908"/>
            </a:xfrm>
            <a:prstGeom prst="don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331711" y="3225444"/>
              <a:ext cx="1272938" cy="642945"/>
              <a:chOff x="1732858" y="5001250"/>
              <a:chExt cx="2213143" cy="857260"/>
            </a:xfrm>
          </p:grpSpPr>
          <p:sp>
            <p:nvSpPr>
              <p:cNvPr id="31" name="文本框 53"/>
              <p:cNvSpPr txBox="1">
                <a:spLocks/>
              </p:cNvSpPr>
              <p:nvPr/>
            </p:nvSpPr>
            <p:spPr bwMode="auto">
              <a:xfrm>
                <a:off x="1732858" y="5001250"/>
                <a:ext cx="2213143" cy="283030"/>
              </a:xfrm>
              <a:prstGeom prst="rect">
                <a:avLst/>
              </a:prstGeom>
              <a:noFill/>
              <a:ln w="9525">
                <a:noFill/>
                <a:miter lim="800000"/>
                <a:headEnd/>
                <a:tailEnd/>
              </a:ln>
            </p:spPr>
            <p:txBody>
              <a:bodyPr wrap="none" lIns="0" tIns="0" rIns="0" bIns="0" anchor="ctr" anchorCtr="1">
                <a:normAutofit/>
                <a:scene3d>
                  <a:camera prst="orthographicFront"/>
                  <a:lightRig rig="threePt" dir="t"/>
                </a:scene3d>
                <a:sp3d>
                  <a:bevelT w="0" h="0"/>
                </a:sp3d>
              </a:bodyPr>
              <a:lstStyle/>
              <a:p>
                <a:pPr marL="0" lvl="1"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2" name="文本框 54"/>
              <p:cNvSpPr txBox="1">
                <a:spLocks/>
              </p:cNvSpPr>
              <p:nvPr/>
            </p:nvSpPr>
            <p:spPr bwMode="auto">
              <a:xfrm>
                <a:off x="1732858" y="5284280"/>
                <a:ext cx="2213143" cy="574230"/>
              </a:xfrm>
              <a:prstGeom prst="rect">
                <a:avLst/>
              </a:prstGeom>
              <a:noFill/>
              <a:ln w="9525">
                <a:noFill/>
                <a:miter lim="800000"/>
                <a:headEnd/>
                <a:tailEnd/>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6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600">
                    <a:solidFill>
                      <a:schemeClr val="bg1">
                        <a:lumMod val="50000"/>
                      </a:schemeClr>
                    </a:solidFill>
                    <a:latin typeface="微软雅黑" panose="020B0503020204020204" pitchFamily="34" charset="-122"/>
                    <a:ea typeface="微软雅黑" panose="020B0503020204020204" pitchFamily="34" charset="-122"/>
                  </a:rPr>
                </a:br>
                <a:r>
                  <a:rPr lang="zh-CN" altLang="en-US" sz="6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spTree>
    <p:extLst>
      <p:ext uri="{BB962C8B-B14F-4D97-AF65-F5344CB8AC3E}">
        <p14:creationId xmlns:p14="http://schemas.microsoft.com/office/powerpoint/2010/main" val="3870578814"/>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1000" fill="hold"/>
                                        <p:tgtEl>
                                          <p:spTgt spid="4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1000"/>
                                        <p:tgtEl>
                                          <p:spTgt spid="45"/>
                                        </p:tgtEl>
                                      </p:cBhvr>
                                    </p:animEffect>
                                    <p:anim calcmode="lin" valueType="num">
                                      <p:cBhvr>
                                        <p:cTn id="20" dur="1000" fill="hold"/>
                                        <p:tgtEl>
                                          <p:spTgt spid="45"/>
                                        </p:tgtEl>
                                        <p:attrNameLst>
                                          <p:attrName>ppt_x</p:attrName>
                                        </p:attrNameLst>
                                      </p:cBhvr>
                                      <p:tavLst>
                                        <p:tav tm="0">
                                          <p:val>
                                            <p:strVal val="#ppt_x"/>
                                          </p:val>
                                        </p:tav>
                                        <p:tav tm="100000">
                                          <p:val>
                                            <p:strVal val="#ppt_x"/>
                                          </p:val>
                                        </p:tav>
                                      </p:tavLst>
                                    </p:anim>
                                    <p:anim calcmode="lin" valueType="num">
                                      <p:cBhvr>
                                        <p:cTn id="21" dur="1000" fill="hold"/>
                                        <p:tgtEl>
                                          <p:spTgt spid="4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1000"/>
                                        <p:tgtEl>
                                          <p:spTgt spid="46"/>
                                        </p:tgtEl>
                                      </p:cBhvr>
                                    </p:animEffect>
                                    <p:anim calcmode="lin" valueType="num">
                                      <p:cBhvr>
                                        <p:cTn id="26" dur="1000" fill="hold"/>
                                        <p:tgtEl>
                                          <p:spTgt spid="46"/>
                                        </p:tgtEl>
                                        <p:attrNameLst>
                                          <p:attrName>ppt_x</p:attrName>
                                        </p:attrNameLst>
                                      </p:cBhvr>
                                      <p:tavLst>
                                        <p:tav tm="0">
                                          <p:val>
                                            <p:strVal val="#ppt_x"/>
                                          </p:val>
                                        </p:tav>
                                        <p:tav tm="100000">
                                          <p:val>
                                            <p:strVal val="#ppt_x"/>
                                          </p:val>
                                        </p:tav>
                                      </p:tavLst>
                                    </p:anim>
                                    <p:anim calcmode="lin" valueType="num">
                                      <p:cBhvr>
                                        <p:cTn id="27" dur="100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1000"/>
                                        <p:tgtEl>
                                          <p:spTgt spid="47"/>
                                        </p:tgtEl>
                                      </p:cBhvr>
                                    </p:animEffect>
                                    <p:anim calcmode="lin" valueType="num">
                                      <p:cBhvr>
                                        <p:cTn id="32" dur="1000" fill="hold"/>
                                        <p:tgtEl>
                                          <p:spTgt spid="47"/>
                                        </p:tgtEl>
                                        <p:attrNameLst>
                                          <p:attrName>ppt_x</p:attrName>
                                        </p:attrNameLst>
                                      </p:cBhvr>
                                      <p:tavLst>
                                        <p:tav tm="0">
                                          <p:val>
                                            <p:strVal val="#ppt_x"/>
                                          </p:val>
                                        </p:tav>
                                        <p:tav tm="100000">
                                          <p:val>
                                            <p:strVal val="#ppt_x"/>
                                          </p:val>
                                        </p:tav>
                                      </p:tavLst>
                                    </p:anim>
                                    <p:anim calcmode="lin" valueType="num">
                                      <p:cBhvr>
                                        <p:cTn id="33" dur="1000" fill="hold"/>
                                        <p:tgtEl>
                                          <p:spTgt spid="4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1000"/>
                                        <p:tgtEl>
                                          <p:spTgt spid="48"/>
                                        </p:tgtEl>
                                      </p:cBhvr>
                                    </p:animEffect>
                                    <p:anim calcmode="lin" valueType="num">
                                      <p:cBhvr>
                                        <p:cTn id="38" dur="1000" fill="hold"/>
                                        <p:tgtEl>
                                          <p:spTgt spid="48"/>
                                        </p:tgtEl>
                                        <p:attrNameLst>
                                          <p:attrName>ppt_x</p:attrName>
                                        </p:attrNameLst>
                                      </p:cBhvr>
                                      <p:tavLst>
                                        <p:tav tm="0">
                                          <p:val>
                                            <p:strVal val="#ppt_x"/>
                                          </p:val>
                                        </p:tav>
                                        <p:tav tm="100000">
                                          <p:val>
                                            <p:strVal val="#ppt_x"/>
                                          </p:val>
                                        </p:tav>
                                      </p:tavLst>
                                    </p:anim>
                                    <p:anim calcmode="lin" valueType="num">
                                      <p:cBhvr>
                                        <p:cTn id="3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图表 36"/>
          <p:cNvGraphicFramePr/>
          <p:nvPr>
            <p:extLst/>
          </p:nvPr>
        </p:nvGraphicFramePr>
        <p:xfrm>
          <a:off x="36896" y="2177434"/>
          <a:ext cx="6852359" cy="2122508"/>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37"/>
          <p:cNvGrpSpPr/>
          <p:nvPr/>
        </p:nvGrpSpPr>
        <p:grpSpPr>
          <a:xfrm>
            <a:off x="6002330" y="1499620"/>
            <a:ext cx="1943616" cy="2552678"/>
            <a:chOff x="6134582" y="1509006"/>
            <a:chExt cx="1944216" cy="2552678"/>
          </a:xfrm>
          <a:effectLst>
            <a:outerShdw blurRad="215900" dist="88900" dir="8100000" algn="tr" rotWithShape="0">
              <a:prstClr val="black">
                <a:alpha val="31000"/>
              </a:prstClr>
            </a:outerShdw>
          </a:effectLst>
        </p:grpSpPr>
        <p:sp>
          <p:nvSpPr>
            <p:cNvPr id="39" name="椭圆 38"/>
            <p:cNvSpPr/>
            <p:nvPr/>
          </p:nvSpPr>
          <p:spPr>
            <a:xfrm>
              <a:off x="6134582" y="2117468"/>
              <a:ext cx="1944216" cy="1944216"/>
            </a:xfrm>
            <a:prstGeom prst="ellipse">
              <a:avLst/>
            </a:prstGeom>
            <a:solidFill>
              <a:schemeClr val="bg1"/>
            </a:solidFill>
            <a:ln w="1016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0" name="矩形 19"/>
            <p:cNvSpPr/>
            <p:nvPr/>
          </p:nvSpPr>
          <p:spPr>
            <a:xfrm rot="2050084">
              <a:off x="7606305"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1" name="矩形 19"/>
            <p:cNvSpPr/>
            <p:nvPr/>
          </p:nvSpPr>
          <p:spPr>
            <a:xfrm rot="19549916" flipH="1">
              <a:off x="6422056"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2" name="矩形 20"/>
            <p:cNvSpPr/>
            <p:nvPr/>
          </p:nvSpPr>
          <p:spPr>
            <a:xfrm>
              <a:off x="6986488" y="1654012"/>
              <a:ext cx="197320" cy="463456"/>
            </a:xfrm>
            <a:custGeom>
              <a:avLst/>
              <a:gdLst/>
              <a:ahLst/>
              <a:cxnLst/>
              <a:rect l="l" t="t" r="r" b="b"/>
              <a:pathLst>
                <a:path w="197320" h="463456">
                  <a:moveTo>
                    <a:pt x="32887" y="0"/>
                  </a:moveTo>
                  <a:lnTo>
                    <a:pt x="164433" y="0"/>
                  </a:lnTo>
                  <a:cubicBezTo>
                    <a:pt x="182596" y="0"/>
                    <a:pt x="197320" y="14725"/>
                    <a:pt x="197320" y="32887"/>
                  </a:cubicBezTo>
                  <a:lnTo>
                    <a:pt x="197320" y="164434"/>
                  </a:lnTo>
                  <a:cubicBezTo>
                    <a:pt x="197320" y="182596"/>
                    <a:pt x="182596" y="197321"/>
                    <a:pt x="164433" y="197321"/>
                  </a:cubicBezTo>
                  <a:lnTo>
                    <a:pt x="152660" y="197321"/>
                  </a:lnTo>
                  <a:lnTo>
                    <a:pt x="152660" y="463456"/>
                  </a:lnTo>
                  <a:lnTo>
                    <a:pt x="44660" y="463456"/>
                  </a:lnTo>
                  <a:lnTo>
                    <a:pt x="44660" y="197321"/>
                  </a:lnTo>
                  <a:lnTo>
                    <a:pt x="32887" y="197321"/>
                  </a:lnTo>
                  <a:cubicBezTo>
                    <a:pt x="14724" y="197321"/>
                    <a:pt x="0" y="182596"/>
                    <a:pt x="0" y="164434"/>
                  </a:cubicBezTo>
                  <a:lnTo>
                    <a:pt x="0" y="32887"/>
                  </a:lnTo>
                  <a:cubicBezTo>
                    <a:pt x="0" y="14725"/>
                    <a:pt x="14724" y="0"/>
                    <a:pt x="32887"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3" name="同心圆 42"/>
            <p:cNvSpPr/>
            <p:nvPr/>
          </p:nvSpPr>
          <p:spPr>
            <a:xfrm>
              <a:off x="6853304" y="1509006"/>
              <a:ext cx="463688" cy="463688"/>
            </a:xfrm>
            <a:prstGeom prst="donut">
              <a:avLst>
                <a:gd name="adj" fmla="val 993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endParaRPr>
            </a:p>
          </p:txBody>
        </p:sp>
      </p:grpSp>
      <p:sp>
        <p:nvSpPr>
          <p:cNvPr id="44" name="矩形 43"/>
          <p:cNvSpPr/>
          <p:nvPr/>
        </p:nvSpPr>
        <p:spPr>
          <a:xfrm>
            <a:off x="1788935" y="1754943"/>
            <a:ext cx="1415335" cy="276914"/>
          </a:xfrm>
          <a:prstGeom prst="rect">
            <a:avLst/>
          </a:prstGeom>
        </p:spPr>
        <p:txBody>
          <a:bodyPr wrap="none">
            <a:spAutoFit/>
          </a:bodyPr>
          <a:lstStyle/>
          <a:p>
            <a:r>
              <a:rPr lang="zh-CN" altLang="en-US" sz="1200" dirty="0">
                <a:solidFill>
                  <a:schemeClr val="tx1">
                    <a:lumMod val="75000"/>
                    <a:lumOff val="25000"/>
                  </a:schemeClr>
                </a:solidFill>
                <a:latin typeface="微软雅黑" pitchFamily="34" charset="-122"/>
                <a:ea typeface="微软雅黑" pitchFamily="34" charset="-122"/>
              </a:rPr>
              <a:t>单击输入标题内容</a:t>
            </a:r>
          </a:p>
        </p:txBody>
      </p:sp>
      <p:graphicFrame>
        <p:nvGraphicFramePr>
          <p:cNvPr id="45" name="图表 44"/>
          <p:cNvGraphicFramePr/>
          <p:nvPr>
            <p:extLst/>
          </p:nvPr>
        </p:nvGraphicFramePr>
        <p:xfrm>
          <a:off x="5320838" y="1966560"/>
          <a:ext cx="3339858" cy="22272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44599957"/>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1250"/>
                                        <p:tgtEl>
                                          <p:spTgt spid="44"/>
                                        </p:tgtEl>
                                      </p:cBhvr>
                                    </p:animEffect>
                                  </p:childTnLst>
                                </p:cTn>
                              </p:par>
                            </p:childTnLst>
                          </p:cTn>
                        </p:par>
                        <p:par>
                          <p:cTn id="8" fill="hold">
                            <p:stCondLst>
                              <p:cond delay="125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175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2250"/>
                            </p:stCondLst>
                            <p:childTnLst>
                              <p:par>
                                <p:cTn id="17" presetID="53" presetClass="entr" presetSubtype="16"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7" grpId="0">
        <p:bldAsOne/>
      </p:bldGraphic>
      <p:bldP spid="44" grpId="0"/>
      <p:bldGraphic spid="4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p:nvPr/>
        </p:nvSpPr>
        <p:spPr>
          <a:xfrm>
            <a:off x="3349913" y="1700954"/>
            <a:ext cx="2444183" cy="1938417"/>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Oval 5"/>
          <p:cNvSpPr>
            <a:spLocks noChangeAspect="1"/>
          </p:cNvSpPr>
          <p:nvPr/>
        </p:nvSpPr>
        <p:spPr>
          <a:xfrm>
            <a:off x="4291052" y="1970983"/>
            <a:ext cx="561913" cy="561913"/>
          </a:xfrm>
          <a:prstGeom prst="ellipse">
            <a:avLst/>
          </a:prstGeom>
          <a:solidFill>
            <a:schemeClr val="bg1"/>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Freeform: Shape 4"/>
          <p:cNvSpPr>
            <a:spLocks/>
          </p:cNvSpPr>
          <p:nvPr/>
        </p:nvSpPr>
        <p:spPr bwMode="auto">
          <a:xfrm>
            <a:off x="4448176" y="2149740"/>
            <a:ext cx="252141" cy="204398"/>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accent1"/>
          </a:solidFill>
          <a:ln>
            <a:noFill/>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Rectangle 6"/>
          <p:cNvSpPr/>
          <p:nvPr/>
        </p:nvSpPr>
        <p:spPr>
          <a:xfrm>
            <a:off x="539357" y="1700954"/>
            <a:ext cx="2810554" cy="193841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8" name="Rectangle 7"/>
          <p:cNvSpPr/>
          <p:nvPr/>
        </p:nvSpPr>
        <p:spPr>
          <a:xfrm>
            <a:off x="5794094" y="1700954"/>
            <a:ext cx="2810554" cy="193841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12"/>
          <p:cNvSpPr txBox="1"/>
          <p:nvPr/>
        </p:nvSpPr>
        <p:spPr>
          <a:xfrm>
            <a:off x="3495559" y="2711646"/>
            <a:ext cx="2152892" cy="212267"/>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none" lIns="72000" tIns="0" rIns="72000" bIns="0" anchor="b" anchorCtr="0">
            <a:normAutofit/>
          </a:bodyPr>
          <a:lstStyle/>
          <a:p>
            <a:pPr algn="ct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0" name="TextBox 14"/>
          <p:cNvSpPr txBox="1"/>
          <p:nvPr/>
        </p:nvSpPr>
        <p:spPr>
          <a:xfrm>
            <a:off x="3495559" y="2923913"/>
            <a:ext cx="2152892" cy="467192"/>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72000" tIns="0" rIns="72000" bIns="0" anchor="t" anchorCtr="0">
            <a:normAutofit/>
          </a:bodyPr>
          <a:lstStyle/>
          <a:p>
            <a:pPr lvl="0" algn="ct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1" name="TextBox 18"/>
          <p:cNvSpPr txBox="1"/>
          <p:nvPr/>
        </p:nvSpPr>
        <p:spPr>
          <a:xfrm>
            <a:off x="539355" y="954064"/>
            <a:ext cx="8065294" cy="346249"/>
          </a:xfrm>
          <a:prstGeom prst="rect">
            <a:avLst/>
          </a:prstGeom>
          <a:noFill/>
        </p:spPr>
        <p:txBody>
          <a:bodyPr wrap="none">
            <a:normAutofit/>
          </a:body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2" name="TextBox 19"/>
          <p:cNvSpPr txBox="1"/>
          <p:nvPr/>
        </p:nvSpPr>
        <p:spPr>
          <a:xfrm>
            <a:off x="539355" y="1300313"/>
            <a:ext cx="8065294" cy="397080"/>
          </a:xfrm>
          <a:prstGeom prst="rect">
            <a:avLst/>
          </a:prstGeom>
          <a:noFill/>
        </p:spPr>
        <p:txBody>
          <a:bodyPr wrap="square">
            <a:normAutofit/>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此部分内容作为文字排版占位显示（建议使用主题字体）如需更改请在（设置形状格式）菜单下（文本选项）中调整</a:t>
            </a:r>
          </a:p>
        </p:txBody>
      </p:sp>
    </p:spTree>
    <p:extLst>
      <p:ext uri="{BB962C8B-B14F-4D97-AF65-F5344CB8AC3E}">
        <p14:creationId xmlns:p14="http://schemas.microsoft.com/office/powerpoint/2010/main" val="3360501353"/>
      </p:ext>
    </p:extLst>
  </p:cSld>
  <p:clrMapOvr>
    <a:masterClrMapping/>
  </p:clrMapOvr>
  <mc:AlternateContent xmlns:mc="http://schemas.openxmlformats.org/markup-compatibility/2006" xmlns:p14="http://schemas.microsoft.com/office/powerpoint/2010/main">
    <mc:Choice Requires="p14">
      <p:transition spd="slow" p14:dur="17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0" y="141"/>
            <a:ext cx="5739777" cy="3268942"/>
          </a:xfrm>
          <a:custGeom>
            <a:avLst/>
            <a:gdLst>
              <a:gd name="T0" fmla="*/ 2665 w 2665"/>
              <a:gd name="T1" fmla="*/ 0 h 1127"/>
              <a:gd name="T2" fmla="*/ 0 w 2665"/>
              <a:gd name="T3" fmla="*/ 0 h 1127"/>
              <a:gd name="T4" fmla="*/ 652 w 2665"/>
              <a:gd name="T5" fmla="*/ 1127 h 1127"/>
              <a:gd name="T6" fmla="*/ 2665 w 2665"/>
              <a:gd name="T7" fmla="*/ 0 h 1127"/>
              <a:gd name="connsiteX0" fmla="*/ 10000 w 10000"/>
              <a:gd name="connsiteY0" fmla="*/ 0 h 13164"/>
              <a:gd name="connsiteX1" fmla="*/ 0 w 10000"/>
              <a:gd name="connsiteY1" fmla="*/ 0 h 13164"/>
              <a:gd name="connsiteX2" fmla="*/ 16 w 10000"/>
              <a:gd name="connsiteY2" fmla="*/ 13164 h 13164"/>
              <a:gd name="connsiteX3" fmla="*/ 10000 w 10000"/>
              <a:gd name="connsiteY3" fmla="*/ 0 h 13164"/>
            </a:gdLst>
            <a:ahLst/>
            <a:cxnLst>
              <a:cxn ang="0">
                <a:pos x="connsiteX0" y="connsiteY0"/>
              </a:cxn>
              <a:cxn ang="0">
                <a:pos x="connsiteX1" y="connsiteY1"/>
              </a:cxn>
              <a:cxn ang="0">
                <a:pos x="connsiteX2" y="connsiteY2"/>
              </a:cxn>
              <a:cxn ang="0">
                <a:pos x="connsiteX3" y="connsiteY3"/>
              </a:cxn>
            </a:cxnLst>
            <a:rect l="l" t="t" r="r" b="b"/>
            <a:pathLst>
              <a:path w="10000" h="13164">
                <a:moveTo>
                  <a:pt x="10000" y="0"/>
                </a:moveTo>
                <a:lnTo>
                  <a:pt x="0" y="0"/>
                </a:lnTo>
                <a:cubicBezTo>
                  <a:pt x="5" y="4388"/>
                  <a:pt x="11" y="8776"/>
                  <a:pt x="16" y="13164"/>
                </a:cubicBezTo>
                <a:lnTo>
                  <a:pt x="10000" y="0"/>
                </a:lnTo>
                <a:close/>
              </a:path>
            </a:pathLst>
          </a:custGeom>
          <a:solidFill>
            <a:schemeClr val="accent1"/>
          </a:solidFill>
          <a:ln>
            <a:noFill/>
          </a:ln>
          <a:effectLst>
            <a:outerShdw blurRad="63500" algn="ctr" rotWithShape="0">
              <a:prstClr val="black">
                <a:alpha val="40000"/>
              </a:prstClr>
            </a:outerShdw>
          </a:effectLst>
          <a:extLst/>
        </p:spPr>
        <p:txBody>
          <a:bodyPr vert="horz" wrap="square" lIns="68580" tIns="34290" rIns="68580" bIns="34290" numCol="1" anchor="ctr" anchorCtr="0" compatLnSpc="1">
            <a:prstTxWarp prst="textNoShape">
              <a:avLst/>
            </a:prstTxWarp>
          </a:bodyPr>
          <a:lstStyle/>
          <a:p>
            <a:pPr algn="ctr"/>
            <a:endParaRPr lang="zh-CN" altLang="en-US" sz="3600">
              <a:solidFill>
                <a:prstClr val="white"/>
              </a:solidFill>
              <a:latin typeface="迷你简菱心" panose="02010609000101010101" pitchFamily="49" charset="-122"/>
              <a:ea typeface="迷你简菱心" panose="02010609000101010101" pitchFamily="49" charset="-122"/>
            </a:endParaRPr>
          </a:p>
        </p:txBody>
      </p:sp>
      <p:sp>
        <p:nvSpPr>
          <p:cNvPr id="3" name="任意多边形 2"/>
          <p:cNvSpPr>
            <a:spLocks/>
          </p:cNvSpPr>
          <p:nvPr/>
        </p:nvSpPr>
        <p:spPr bwMode="auto">
          <a:xfrm>
            <a:off x="0" y="141"/>
            <a:ext cx="4482545" cy="5143218"/>
          </a:xfrm>
          <a:custGeom>
            <a:avLst/>
            <a:gdLst>
              <a:gd name="connsiteX0" fmla="*/ 0 w 6303578"/>
              <a:gd name="connsiteY0" fmla="*/ 5940123 h 7232650"/>
              <a:gd name="connsiteX1" fmla="*/ 707864 w 6303578"/>
              <a:gd name="connsiteY1" fmla="*/ 7232650 h 7232650"/>
              <a:gd name="connsiteX2" fmla="*/ 0 w 6303578"/>
              <a:gd name="connsiteY2" fmla="*/ 7232650 h 7232650"/>
              <a:gd name="connsiteX3" fmla="*/ 0 w 6303578"/>
              <a:gd name="connsiteY3" fmla="*/ 0 h 7232650"/>
              <a:gd name="connsiteX4" fmla="*/ 2087752 w 6303578"/>
              <a:gd name="connsiteY4" fmla="*/ 0 h 7232650"/>
              <a:gd name="connsiteX5" fmla="*/ 6303578 w 6303578"/>
              <a:gd name="connsiteY5" fmla="*/ 7232650 h 7232650"/>
              <a:gd name="connsiteX6" fmla="*/ 707865 w 6303578"/>
              <a:gd name="connsiteY6" fmla="*/ 7232650 h 7232650"/>
              <a:gd name="connsiteX7" fmla="*/ 0 w 6303578"/>
              <a:gd name="connsiteY7" fmla="*/ 5940123 h 723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578" h="7232650">
                <a:moveTo>
                  <a:pt x="0" y="5940123"/>
                </a:moveTo>
                <a:lnTo>
                  <a:pt x="707864" y="7232650"/>
                </a:lnTo>
                <a:lnTo>
                  <a:pt x="0" y="7232650"/>
                </a:lnTo>
                <a:close/>
                <a:moveTo>
                  <a:pt x="0" y="0"/>
                </a:moveTo>
                <a:lnTo>
                  <a:pt x="2087752" y="0"/>
                </a:lnTo>
                <a:lnTo>
                  <a:pt x="6303578" y="7232650"/>
                </a:lnTo>
                <a:lnTo>
                  <a:pt x="707865" y="7232650"/>
                </a:lnTo>
                <a:lnTo>
                  <a:pt x="0" y="5940123"/>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63500" algn="ctr" rotWithShape="0">
              <a:prstClr val="black">
                <a:alpha val="40000"/>
              </a:prstClr>
            </a:outerShdw>
          </a:effectLst>
          <a:extLst/>
        </p:spPr>
        <p:txBody>
          <a:bodyPr vert="horz" wrap="square" lIns="68580" tIns="34290" rIns="68580" bIns="34290" numCol="1" anchor="ctr" anchorCtr="0" compatLnSpc="1">
            <a:prstTxWarp prst="textNoShape">
              <a:avLst/>
            </a:prstTxWarp>
          </a:bodyPr>
          <a:lstStyle/>
          <a:p>
            <a:pPr algn="ctr"/>
            <a:endParaRPr lang="zh-CN" altLang="en-US" sz="3600" dirty="0">
              <a:solidFill>
                <a:prstClr val="white"/>
              </a:solidFill>
              <a:latin typeface="迷你简菱心" panose="02010609000101010101" pitchFamily="49" charset="-122"/>
              <a:ea typeface="迷你简菱心" panose="02010609000101010101" pitchFamily="49" charset="-122"/>
            </a:endParaRPr>
          </a:p>
        </p:txBody>
      </p:sp>
      <p:sp>
        <p:nvSpPr>
          <p:cNvPr id="7" name="文本框 6"/>
          <p:cNvSpPr txBox="1"/>
          <p:nvPr/>
        </p:nvSpPr>
        <p:spPr>
          <a:xfrm>
            <a:off x="4763853" y="1906193"/>
            <a:ext cx="3743332" cy="784830"/>
          </a:xfrm>
          <a:prstGeom prst="rect">
            <a:avLst/>
          </a:prstGeom>
          <a:noFill/>
        </p:spPr>
        <p:txBody>
          <a:bodyPr wrap="none" rtlCol="0">
            <a:spAutoFit/>
          </a:bodyPr>
          <a:lstStyle/>
          <a:p>
            <a:pPr algn="r"/>
            <a:r>
              <a:rPr lang="zh-CN" altLang="en-US" sz="4500" b="1" dirty="0">
                <a:solidFill>
                  <a:schemeClr val="tx1">
                    <a:lumMod val="65000"/>
                    <a:lumOff val="35000"/>
                  </a:schemeClr>
                </a:solidFill>
                <a:latin typeface="造字工房悦黑演示版常规体" pitchFamily="50" charset="-122"/>
                <a:ea typeface="造字工房悦黑演示版常规体" pitchFamily="50" charset="-122"/>
              </a:rPr>
              <a:t>单击输入标题</a:t>
            </a:r>
          </a:p>
        </p:txBody>
      </p:sp>
      <p:sp>
        <p:nvSpPr>
          <p:cNvPr id="8" name="矩形 7"/>
          <p:cNvSpPr/>
          <p:nvPr/>
        </p:nvSpPr>
        <p:spPr>
          <a:xfrm>
            <a:off x="4937886" y="2691023"/>
            <a:ext cx="3491443" cy="528799"/>
          </a:xfrm>
          <a:prstGeom prst="rect">
            <a:avLst/>
          </a:prstGeom>
        </p:spPr>
        <p:txBody>
          <a:bodyPr wrap="square">
            <a:spAutoFit/>
          </a:bodyPr>
          <a:lstStyle/>
          <a:p>
            <a:pPr fontAlgn="base">
              <a:lnSpc>
                <a:spcPct val="120000"/>
              </a:lnSpc>
              <a:spcBef>
                <a:spcPct val="0"/>
              </a:spcBef>
              <a:spcAft>
                <a:spcPct val="0"/>
              </a:spcAft>
              <a:buFont typeface="Arial" pitchFamily="34" charset="0"/>
              <a:buNone/>
            </a:pPr>
            <a:r>
              <a:rPr lang="en-US" altLang="zh-CN" sz="788" dirty="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788" dirty="0">
                <a:latin typeface="微软雅黑 Light" panose="020B0502040204020203" pitchFamily="34" charset="-122"/>
                <a:ea typeface="微软雅黑 Light" panose="020B0502040204020203" pitchFamily="34" charset="-122"/>
                <a:cs typeface="Arial" pitchFamily="34" charset="0"/>
              </a:rPr>
              <a:t>templates</a:t>
            </a:r>
            <a:r>
              <a:rPr lang="en-US" altLang="zh-CN" sz="788" dirty="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788" dirty="0">
              <a:latin typeface="微软雅黑 Light" panose="020B0502040204020203" pitchFamily="34" charset="-122"/>
              <a:ea typeface="微软雅黑 Light" panose="020B0502040204020203" pitchFamily="34" charset="-122"/>
              <a:cs typeface="Arial" pitchFamily="34" charset="0"/>
            </a:endParaRPr>
          </a:p>
        </p:txBody>
      </p:sp>
      <p:sp>
        <p:nvSpPr>
          <p:cNvPr id="9" name="任意多边形: 形状 6"/>
          <p:cNvSpPr/>
          <p:nvPr/>
        </p:nvSpPr>
        <p:spPr>
          <a:xfrm>
            <a:off x="3581825" y="1981327"/>
            <a:ext cx="1278205" cy="12383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4400" dirty="0">
                <a:solidFill>
                  <a:schemeClr val="bg1"/>
                </a:solidFill>
                <a:latin typeface="造字工房悦黑演示版常规体" pitchFamily="50" charset="-122"/>
                <a:ea typeface="造字工房悦黑演示版常规体" pitchFamily="50" charset="-122"/>
              </a:rPr>
              <a:t>03</a:t>
            </a:r>
            <a:endParaRPr lang="zh-CN" altLang="en-US" sz="4400" dirty="0">
              <a:solidFill>
                <a:schemeClr val="bg1"/>
              </a:solidFill>
              <a:latin typeface="造字工房悦黑演示版常规体" pitchFamily="50" charset="-122"/>
              <a:ea typeface="造字工房悦黑演示版常规体" pitchFamily="50" charset="-122"/>
            </a:endParaRPr>
          </a:p>
        </p:txBody>
      </p:sp>
    </p:spTree>
    <p:extLst>
      <p:ext uri="{BB962C8B-B14F-4D97-AF65-F5344CB8AC3E}">
        <p14:creationId xmlns:p14="http://schemas.microsoft.com/office/powerpoint/2010/main" val="2739418"/>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250"/>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7" grpId="0"/>
      <p:bldP spid="8"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9"/>
          <p:cNvGrpSpPr/>
          <p:nvPr/>
        </p:nvGrpSpPr>
        <p:grpSpPr>
          <a:xfrm>
            <a:off x="1409686" y="1518107"/>
            <a:ext cx="3240300" cy="2619817"/>
            <a:chOff x="719138" y="1461721"/>
            <a:chExt cx="5480843" cy="4431321"/>
          </a:xfrm>
        </p:grpSpPr>
        <p:sp>
          <p:nvSpPr>
            <p:cNvPr id="18" name="Rectangle: Rounded Corners 6"/>
            <p:cNvSpPr/>
            <p:nvPr/>
          </p:nvSpPr>
          <p:spPr>
            <a:xfrm>
              <a:off x="719138" y="1461721"/>
              <a:ext cx="4655342" cy="1477108"/>
            </a:xfrm>
            <a:prstGeom prst="roundRect">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Rectangle 7"/>
            <p:cNvSpPr/>
            <p:nvPr/>
          </p:nvSpPr>
          <p:spPr>
            <a:xfrm>
              <a:off x="5374480" y="1643062"/>
              <a:ext cx="825501" cy="1114425"/>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Rectangle 8"/>
            <p:cNvSpPr/>
            <p:nvPr/>
          </p:nvSpPr>
          <p:spPr>
            <a:xfrm>
              <a:off x="5700335" y="1831974"/>
              <a:ext cx="173790" cy="127000"/>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Rectangle 9"/>
            <p:cNvSpPr/>
            <p:nvPr/>
          </p:nvSpPr>
          <p:spPr>
            <a:xfrm>
              <a:off x="5700335" y="2441574"/>
              <a:ext cx="173790" cy="127000"/>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2" name="Straight Connector 10"/>
            <p:cNvCxnSpPr/>
            <p:nvPr/>
          </p:nvCxnSpPr>
          <p:spPr>
            <a:xfrm>
              <a:off x="5509418" y="2200274"/>
              <a:ext cx="55562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Rectangle: Rounded Corners 11"/>
            <p:cNvSpPr/>
            <p:nvPr/>
          </p:nvSpPr>
          <p:spPr>
            <a:xfrm>
              <a:off x="719138" y="2938828"/>
              <a:ext cx="4655342" cy="1477108"/>
            </a:xfrm>
            <a:prstGeom prst="roundRect">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Rectangle 12"/>
            <p:cNvSpPr/>
            <p:nvPr/>
          </p:nvSpPr>
          <p:spPr>
            <a:xfrm>
              <a:off x="5374480" y="3120169"/>
              <a:ext cx="825501" cy="1114425"/>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Rectangle 13"/>
            <p:cNvSpPr/>
            <p:nvPr/>
          </p:nvSpPr>
          <p:spPr>
            <a:xfrm>
              <a:off x="5700335" y="3309081"/>
              <a:ext cx="173790" cy="127000"/>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Rectangle 14"/>
            <p:cNvSpPr/>
            <p:nvPr/>
          </p:nvSpPr>
          <p:spPr>
            <a:xfrm>
              <a:off x="5700335" y="3918681"/>
              <a:ext cx="173790" cy="127000"/>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7" name="Straight Connector 15"/>
            <p:cNvCxnSpPr/>
            <p:nvPr/>
          </p:nvCxnSpPr>
          <p:spPr>
            <a:xfrm>
              <a:off x="5509418" y="3677381"/>
              <a:ext cx="55562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8" name="Rectangle: Rounded Corners 16"/>
            <p:cNvSpPr/>
            <p:nvPr/>
          </p:nvSpPr>
          <p:spPr>
            <a:xfrm>
              <a:off x="719138" y="4415934"/>
              <a:ext cx="4655342" cy="1477108"/>
            </a:xfrm>
            <a:prstGeom prst="roundRect">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Rectangle 17"/>
            <p:cNvSpPr/>
            <p:nvPr/>
          </p:nvSpPr>
          <p:spPr>
            <a:xfrm>
              <a:off x="5374480" y="4597275"/>
              <a:ext cx="825501" cy="1114425"/>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18"/>
            <p:cNvSpPr/>
            <p:nvPr/>
          </p:nvSpPr>
          <p:spPr>
            <a:xfrm>
              <a:off x="5700335" y="4786187"/>
              <a:ext cx="173790" cy="127000"/>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19"/>
            <p:cNvSpPr/>
            <p:nvPr/>
          </p:nvSpPr>
          <p:spPr>
            <a:xfrm>
              <a:off x="5700335" y="5395787"/>
              <a:ext cx="173790" cy="127000"/>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2" name="Straight Connector 20"/>
            <p:cNvCxnSpPr/>
            <p:nvPr/>
          </p:nvCxnSpPr>
          <p:spPr>
            <a:xfrm>
              <a:off x="5509418" y="5154487"/>
              <a:ext cx="55562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3" name="Group 24"/>
            <p:cNvGrpSpPr/>
            <p:nvPr/>
          </p:nvGrpSpPr>
          <p:grpSpPr>
            <a:xfrm>
              <a:off x="1089545" y="3303389"/>
              <a:ext cx="3005713" cy="835777"/>
              <a:chOff x="8481437" y="3139323"/>
              <a:chExt cx="3005713" cy="835777"/>
            </a:xfrm>
          </p:grpSpPr>
          <p:sp>
            <p:nvSpPr>
              <p:cNvPr id="43" name="TextBox 25"/>
              <p:cNvSpPr txBox="1"/>
              <p:nvPr/>
            </p:nvSpPr>
            <p:spPr>
              <a:xfrm>
                <a:off x="8481437" y="3385544"/>
                <a:ext cx="3005713" cy="589556"/>
              </a:xfrm>
              <a:prstGeom prst="rect">
                <a:avLst/>
              </a:prstGeom>
              <a:noFill/>
            </p:spPr>
            <p:txBody>
              <a:bodyPr wrap="square" lIns="72000" tIns="0" rIns="72000" bIns="0" anchor="ctr" anchorCtr="0">
                <a:normAutofit fontScale="77500" lnSpcReduction="20000"/>
              </a:bodyPr>
              <a:lstStyle/>
              <a:p>
                <a:pPr algn="r" defTabSz="914378">
                  <a:lnSpc>
                    <a:spcPct val="120000"/>
                  </a:lnSpc>
                  <a:defRPr/>
                </a:pPr>
                <a:r>
                  <a:rPr lang="zh-CN" altLang="en-US" sz="1000">
                    <a:solidFill>
                      <a:schemeClr val="bg1"/>
                    </a:solidFill>
                  </a:rPr>
                  <a:t>此部分内容作为文字排版占位显示</a:t>
                </a:r>
                <a:br>
                  <a:rPr lang="zh-CN" altLang="en-US" sz="1000">
                    <a:solidFill>
                      <a:schemeClr val="bg1"/>
                    </a:solidFill>
                  </a:rPr>
                </a:br>
                <a:r>
                  <a:rPr lang="zh-CN" altLang="en-US" sz="1000">
                    <a:solidFill>
                      <a:schemeClr val="bg1"/>
                    </a:solidFill>
                  </a:rPr>
                  <a:t>（建议使用主题字体）</a:t>
                </a:r>
              </a:p>
            </p:txBody>
          </p:sp>
          <p:sp>
            <p:nvSpPr>
              <p:cNvPr id="44" name="Rectangle 26"/>
              <p:cNvSpPr/>
              <p:nvPr/>
            </p:nvSpPr>
            <p:spPr>
              <a:xfrm>
                <a:off x="9029821" y="3139323"/>
                <a:ext cx="2457329" cy="246221"/>
              </a:xfrm>
              <a:prstGeom prst="rect">
                <a:avLst/>
              </a:prstGeom>
            </p:spPr>
            <p:txBody>
              <a:bodyPr wrap="none" lIns="72000" tIns="0" rIns="72000" bIns="0">
                <a:normAutofit fontScale="70000" lnSpcReduction="20000"/>
              </a:bodyPr>
              <a:lstStyle/>
              <a:p>
                <a:pPr lvl="0" algn="r" defTabSz="914378">
                  <a:defRPr/>
                </a:pPr>
                <a:r>
                  <a:rPr lang="zh-CN" altLang="en-US" sz="1600" b="1">
                    <a:solidFill>
                      <a:schemeClr val="bg1"/>
                    </a:solidFill>
                  </a:rPr>
                  <a:t>标题文本预设</a:t>
                </a:r>
              </a:p>
            </p:txBody>
          </p:sp>
        </p:grpSp>
        <p:grpSp>
          <p:nvGrpSpPr>
            <p:cNvPr id="34" name="Group 27"/>
            <p:cNvGrpSpPr/>
            <p:nvPr/>
          </p:nvGrpSpPr>
          <p:grpSpPr>
            <a:xfrm>
              <a:off x="1089545" y="1782385"/>
              <a:ext cx="3005713" cy="835777"/>
              <a:chOff x="8481437" y="3139323"/>
              <a:chExt cx="3005713" cy="835777"/>
            </a:xfrm>
          </p:grpSpPr>
          <p:sp>
            <p:nvSpPr>
              <p:cNvPr id="41" name="TextBox 28"/>
              <p:cNvSpPr txBox="1"/>
              <p:nvPr/>
            </p:nvSpPr>
            <p:spPr>
              <a:xfrm>
                <a:off x="8481437" y="3385544"/>
                <a:ext cx="3005713" cy="589556"/>
              </a:xfrm>
              <a:prstGeom prst="rect">
                <a:avLst/>
              </a:prstGeom>
              <a:noFill/>
            </p:spPr>
            <p:txBody>
              <a:bodyPr wrap="square" lIns="72000" tIns="0" rIns="72000" bIns="0" anchor="ctr" anchorCtr="0">
                <a:normAutofit fontScale="77500" lnSpcReduction="20000"/>
              </a:bodyPr>
              <a:lstStyle/>
              <a:p>
                <a:pPr algn="r" defTabSz="914378">
                  <a:lnSpc>
                    <a:spcPct val="120000"/>
                  </a:lnSpc>
                  <a:defRPr/>
                </a:pPr>
                <a:r>
                  <a:rPr lang="zh-CN" altLang="en-US" sz="1000">
                    <a:solidFill>
                      <a:schemeClr val="bg1"/>
                    </a:solidFill>
                  </a:rPr>
                  <a:t>此部分内容作为文字排版占位显示</a:t>
                </a:r>
                <a:br>
                  <a:rPr lang="zh-CN" altLang="en-US" sz="1000">
                    <a:solidFill>
                      <a:schemeClr val="bg1"/>
                    </a:solidFill>
                  </a:rPr>
                </a:br>
                <a:r>
                  <a:rPr lang="zh-CN" altLang="en-US" sz="1000">
                    <a:solidFill>
                      <a:schemeClr val="bg1"/>
                    </a:solidFill>
                  </a:rPr>
                  <a:t>（建议使用主题字体）</a:t>
                </a:r>
              </a:p>
            </p:txBody>
          </p:sp>
          <p:sp>
            <p:nvSpPr>
              <p:cNvPr id="42" name="Rectangle 29"/>
              <p:cNvSpPr/>
              <p:nvPr/>
            </p:nvSpPr>
            <p:spPr>
              <a:xfrm>
                <a:off x="9029821" y="3139323"/>
                <a:ext cx="2457329" cy="246221"/>
              </a:xfrm>
              <a:prstGeom prst="rect">
                <a:avLst/>
              </a:prstGeom>
            </p:spPr>
            <p:txBody>
              <a:bodyPr wrap="none" lIns="72000" tIns="0" rIns="72000" bIns="0">
                <a:normAutofit fontScale="70000" lnSpcReduction="20000"/>
              </a:bodyPr>
              <a:lstStyle/>
              <a:p>
                <a:pPr lvl="0" algn="r" defTabSz="914378">
                  <a:defRPr/>
                </a:pPr>
                <a:r>
                  <a:rPr lang="zh-CN" altLang="en-US" sz="1600" b="1">
                    <a:solidFill>
                      <a:schemeClr val="bg1"/>
                    </a:solidFill>
                  </a:rPr>
                  <a:t>标题文本预设</a:t>
                </a:r>
              </a:p>
            </p:txBody>
          </p:sp>
        </p:grpSp>
        <p:grpSp>
          <p:nvGrpSpPr>
            <p:cNvPr id="35" name="Group 30"/>
            <p:cNvGrpSpPr/>
            <p:nvPr/>
          </p:nvGrpSpPr>
          <p:grpSpPr>
            <a:xfrm>
              <a:off x="1089545" y="4780496"/>
              <a:ext cx="3005713" cy="835777"/>
              <a:chOff x="8481437" y="3139323"/>
              <a:chExt cx="3005713" cy="835777"/>
            </a:xfrm>
          </p:grpSpPr>
          <p:sp>
            <p:nvSpPr>
              <p:cNvPr id="39" name="TextBox 31"/>
              <p:cNvSpPr txBox="1"/>
              <p:nvPr/>
            </p:nvSpPr>
            <p:spPr>
              <a:xfrm>
                <a:off x="8481437" y="3385544"/>
                <a:ext cx="3005713" cy="589556"/>
              </a:xfrm>
              <a:prstGeom prst="rect">
                <a:avLst/>
              </a:prstGeom>
              <a:noFill/>
            </p:spPr>
            <p:txBody>
              <a:bodyPr wrap="square" lIns="72000" tIns="0" rIns="72000" bIns="0" anchor="ctr" anchorCtr="0">
                <a:normAutofit fontScale="77500" lnSpcReduction="20000"/>
              </a:bodyPr>
              <a:lstStyle/>
              <a:p>
                <a:pPr algn="r" defTabSz="914378">
                  <a:lnSpc>
                    <a:spcPct val="120000"/>
                  </a:lnSpc>
                  <a:defRPr/>
                </a:pPr>
                <a:r>
                  <a:rPr lang="zh-CN" altLang="en-US" sz="1000" dirty="0">
                    <a:solidFill>
                      <a:schemeClr val="bg1"/>
                    </a:solidFill>
                  </a:rPr>
                  <a:t>此部分内容作为文字排版占位显示</a:t>
                </a:r>
                <a:br>
                  <a:rPr lang="zh-CN" altLang="en-US" sz="1000" dirty="0">
                    <a:solidFill>
                      <a:schemeClr val="bg1"/>
                    </a:solidFill>
                  </a:rPr>
                </a:br>
                <a:r>
                  <a:rPr lang="zh-CN" altLang="en-US" sz="1000" dirty="0">
                    <a:solidFill>
                      <a:schemeClr val="bg1"/>
                    </a:solidFill>
                  </a:rPr>
                  <a:t>（建议使用主题字体）</a:t>
                </a:r>
              </a:p>
            </p:txBody>
          </p:sp>
          <p:sp>
            <p:nvSpPr>
              <p:cNvPr id="40" name="Rectangle 32"/>
              <p:cNvSpPr/>
              <p:nvPr/>
            </p:nvSpPr>
            <p:spPr>
              <a:xfrm>
                <a:off x="9029821" y="3139323"/>
                <a:ext cx="2457329" cy="246221"/>
              </a:xfrm>
              <a:prstGeom prst="rect">
                <a:avLst/>
              </a:prstGeom>
            </p:spPr>
            <p:txBody>
              <a:bodyPr wrap="none" lIns="72000" tIns="0" rIns="72000" bIns="0">
                <a:normAutofit fontScale="70000" lnSpcReduction="20000"/>
              </a:bodyPr>
              <a:lstStyle/>
              <a:p>
                <a:pPr lvl="0" algn="r" defTabSz="914378">
                  <a:defRPr/>
                </a:pPr>
                <a:r>
                  <a:rPr lang="zh-CN" altLang="en-US" sz="1600" b="1">
                    <a:solidFill>
                      <a:schemeClr val="bg1"/>
                    </a:solidFill>
                  </a:rPr>
                  <a:t>标题文本预设</a:t>
                </a:r>
              </a:p>
            </p:txBody>
          </p:sp>
        </p:grpSp>
        <p:sp>
          <p:nvSpPr>
            <p:cNvPr id="36" name="Freeform: Shape 33"/>
            <p:cNvSpPr>
              <a:spLocks/>
            </p:cNvSpPr>
            <p:nvPr/>
          </p:nvSpPr>
          <p:spPr bwMode="auto">
            <a:xfrm>
              <a:off x="4462962" y="3465741"/>
              <a:ext cx="424066" cy="42328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a:p>
          </p:txBody>
        </p:sp>
        <p:sp>
          <p:nvSpPr>
            <p:cNvPr id="37" name="Freeform: Shape 34"/>
            <p:cNvSpPr>
              <a:spLocks/>
            </p:cNvSpPr>
            <p:nvPr/>
          </p:nvSpPr>
          <p:spPr bwMode="auto">
            <a:xfrm>
              <a:off x="4458896" y="2021085"/>
              <a:ext cx="428132" cy="35188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a:p>
          </p:txBody>
        </p:sp>
        <p:sp>
          <p:nvSpPr>
            <p:cNvPr id="38" name="Freeform: Shape 35"/>
            <p:cNvSpPr>
              <a:spLocks/>
            </p:cNvSpPr>
            <p:nvPr/>
          </p:nvSpPr>
          <p:spPr bwMode="auto">
            <a:xfrm>
              <a:off x="4448179" y="4939114"/>
              <a:ext cx="456434" cy="439834"/>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a:extLst/>
          </p:spPr>
          <p:txBody>
            <a:bodyPr anchor="ctr"/>
            <a:lstStyle/>
            <a:p>
              <a:pPr algn="ctr"/>
              <a:endParaRPr/>
            </a:p>
          </p:txBody>
        </p:sp>
      </p:grpSp>
      <p:grpSp>
        <p:nvGrpSpPr>
          <p:cNvPr id="5" name="Group 40"/>
          <p:cNvGrpSpPr/>
          <p:nvPr/>
        </p:nvGrpSpPr>
        <p:grpSpPr>
          <a:xfrm>
            <a:off x="5594875" y="1607791"/>
            <a:ext cx="2062292" cy="2597568"/>
            <a:chOff x="8170814" y="1912116"/>
            <a:chExt cx="2749722" cy="3463424"/>
          </a:xfrm>
        </p:grpSpPr>
        <p:grpSp>
          <p:nvGrpSpPr>
            <p:cNvPr id="6" name="Group 41"/>
            <p:cNvGrpSpPr/>
            <p:nvPr/>
          </p:nvGrpSpPr>
          <p:grpSpPr>
            <a:xfrm>
              <a:off x="8170814" y="1912116"/>
              <a:ext cx="2611177" cy="3463424"/>
              <a:chOff x="1193500" y="1491637"/>
              <a:chExt cx="3761195" cy="3463424"/>
            </a:xfrm>
          </p:grpSpPr>
          <p:grpSp>
            <p:nvGrpSpPr>
              <p:cNvPr id="9" name="Group 44"/>
              <p:cNvGrpSpPr/>
              <p:nvPr/>
            </p:nvGrpSpPr>
            <p:grpSpPr>
              <a:xfrm>
                <a:off x="1193500" y="1491637"/>
                <a:ext cx="3761195" cy="815608"/>
                <a:chOff x="1317257" y="1824875"/>
                <a:chExt cx="3761195" cy="815608"/>
              </a:xfrm>
            </p:grpSpPr>
            <p:sp>
              <p:nvSpPr>
                <p:cNvPr id="16" name="TextBox 51"/>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bg1">
                          <a:lumMod val="50000"/>
                        </a:schemeClr>
                      </a:solidFill>
                      <a:latin typeface="微软雅黑" panose="020B0503020204020204" pitchFamily="34" charset="-122"/>
                      <a:ea typeface="微软雅黑" panose="020B0503020204020204" pitchFamily="34" charset="-122"/>
                    </a:rPr>
                  </a:br>
                  <a:r>
                    <a:rPr lang="zh-CN" altLang="en-US" sz="8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7" name="Rectangle 52"/>
                <p:cNvSpPr/>
                <p:nvPr/>
              </p:nvSpPr>
              <p:spPr>
                <a:xfrm>
                  <a:off x="1317257" y="1824875"/>
                  <a:ext cx="3761195" cy="307777"/>
                </a:xfrm>
                <a:prstGeom prst="rect">
                  <a:avLst/>
                </a:prstGeom>
              </p:spPr>
              <p:txBody>
                <a:bodyPr wrap="none" lIns="0" tIns="0" rIns="0" bIns="0">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0" name="Group 45"/>
              <p:cNvGrpSpPr/>
              <p:nvPr/>
            </p:nvGrpSpPr>
            <p:grpSpPr>
              <a:xfrm>
                <a:off x="1193500" y="2815545"/>
                <a:ext cx="3761195" cy="815608"/>
                <a:chOff x="1317257" y="1824875"/>
                <a:chExt cx="3761195" cy="815608"/>
              </a:xfrm>
            </p:grpSpPr>
            <p:sp>
              <p:nvSpPr>
                <p:cNvPr id="14" name="TextBox 49"/>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5" name="Rectangle 50"/>
                <p:cNvSpPr/>
                <p:nvPr/>
              </p:nvSpPr>
              <p:spPr>
                <a:xfrm>
                  <a:off x="1317257" y="1824875"/>
                  <a:ext cx="3761195" cy="307777"/>
                </a:xfrm>
                <a:prstGeom prst="rect">
                  <a:avLst/>
                </a:prstGeom>
              </p:spPr>
              <p:txBody>
                <a:bodyPr wrap="none" lIns="0" tIns="0" rIns="0" bIns="0">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nvGrpSpPr>
              <p:cNvPr id="11" name="Group 46"/>
              <p:cNvGrpSpPr/>
              <p:nvPr/>
            </p:nvGrpSpPr>
            <p:grpSpPr>
              <a:xfrm>
                <a:off x="1193500" y="4139453"/>
                <a:ext cx="3761195" cy="815608"/>
                <a:chOff x="1317257" y="1824875"/>
                <a:chExt cx="3761195" cy="815608"/>
              </a:xfrm>
            </p:grpSpPr>
            <p:sp>
              <p:nvSpPr>
                <p:cNvPr id="12" name="TextBox 47"/>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13" name="Rectangle 48"/>
                <p:cNvSpPr/>
                <p:nvPr/>
              </p:nvSpPr>
              <p:spPr>
                <a:xfrm>
                  <a:off x="1317257" y="1824875"/>
                  <a:ext cx="3761195" cy="307777"/>
                </a:xfrm>
                <a:prstGeom prst="rect">
                  <a:avLst/>
                </a:prstGeom>
              </p:spPr>
              <p:txBody>
                <a:bodyPr wrap="none" lIns="0" tIns="0" rIns="0" bIns="0">
                  <a:normAutofit/>
                </a:bodyPr>
                <a:lstStyle/>
                <a:p>
                  <a:pPr algn="r"/>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grpSp>
        </p:grpSp>
        <p:cxnSp>
          <p:nvCxnSpPr>
            <p:cNvPr id="7" name="Straight Connector 42"/>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43"/>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95083016"/>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63" presetClass="path" presetSubtype="0" accel="50000" decel="50000" fill="hold" nodeType="withEffect">
                                  <p:stCondLst>
                                    <p:cond delay="0"/>
                                  </p:stCondLst>
                                  <p:childTnLst>
                                    <p:animMotion origin="layout" path="M -0.449526 -0.034687 L 0 0 E" pathEditMode="relative" ptsTypes="">
                                      <p:cBhvr>
                                        <p:cTn id="9" dur="2000" fill="hold"/>
                                        <p:tgtEl>
                                          <p:spTgt spid="4"/>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4"/>
                                        </p:tgtEl>
                                      </p:cBhvr>
                                      <p:by x="150000" y="150000"/>
                                      <p:from x="15556" y="21543"/>
                                      <p:to x="100000" y="100000"/>
                                    </p:animScale>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p:nvPr/>
        </p:nvSpPr>
        <p:spPr>
          <a:xfrm>
            <a:off x="3451487" y="1588616"/>
            <a:ext cx="925818" cy="15134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799"/>
          </a:p>
        </p:txBody>
      </p:sp>
      <p:sp>
        <p:nvSpPr>
          <p:cNvPr id="5" name="Rectangle 11"/>
          <p:cNvSpPr/>
          <p:nvPr/>
        </p:nvSpPr>
        <p:spPr>
          <a:xfrm>
            <a:off x="612094" y="3192205"/>
            <a:ext cx="3765210" cy="34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799"/>
          </a:p>
        </p:txBody>
      </p:sp>
      <p:sp>
        <p:nvSpPr>
          <p:cNvPr id="6" name="Rectangle 13"/>
          <p:cNvSpPr/>
          <p:nvPr/>
        </p:nvSpPr>
        <p:spPr>
          <a:xfrm>
            <a:off x="3420029" y="1836731"/>
            <a:ext cx="956810" cy="942184"/>
          </a:xfrm>
          <a:prstGeom prst="rect">
            <a:avLst/>
          </a:prstGeom>
        </p:spPr>
        <p:txBody>
          <a:bodyPr wrap="square" lIns="61338" tIns="30669" rIns="61338" bIns="30669">
            <a:spAutoFit/>
          </a:bodyPr>
          <a:lstStyle/>
          <a:p>
            <a:pPr algn="ctr">
              <a:lnSpc>
                <a:spcPct val="130000"/>
              </a:lnSpc>
              <a:defRPr/>
            </a:pPr>
            <a:r>
              <a:rPr lang="zh-CN" altLang="en-US" sz="1100" kern="0" dirty="0">
                <a:solidFill>
                  <a:schemeClr val="bg1"/>
                </a:solidFill>
                <a:latin typeface="微软雅黑" pitchFamily="34" charset="-122"/>
                <a:ea typeface="微软雅黑" pitchFamily="34" charset="-122"/>
                <a:cs typeface="Arial" pitchFamily="34" charset="0"/>
              </a:rPr>
              <a:t>请在此处输入您的文本</a:t>
            </a:r>
            <a:endParaRPr lang="en-US" altLang="zh-CN" sz="1100" kern="0" dirty="0">
              <a:solidFill>
                <a:schemeClr val="bg1"/>
              </a:solidFill>
              <a:latin typeface="微软雅黑" pitchFamily="34" charset="-122"/>
              <a:ea typeface="微软雅黑" pitchFamily="34" charset="-122"/>
              <a:cs typeface="Arial" pitchFamily="34" charset="0"/>
            </a:endParaRPr>
          </a:p>
          <a:p>
            <a:pPr algn="ctr">
              <a:lnSpc>
                <a:spcPct val="130000"/>
              </a:lnSpc>
              <a:defRPr/>
            </a:pPr>
            <a:r>
              <a:rPr lang="zh-CN" altLang="en-US" sz="1100" kern="0" dirty="0">
                <a:solidFill>
                  <a:schemeClr val="bg1"/>
                </a:solidFill>
                <a:latin typeface="微软雅黑" pitchFamily="34" charset="-122"/>
                <a:ea typeface="微软雅黑" pitchFamily="34" charset="-122"/>
                <a:cs typeface="Arial" pitchFamily="34" charset="0"/>
              </a:rPr>
              <a:t>请在此处输入您的文本</a:t>
            </a:r>
            <a:endParaRPr lang="en-US" altLang="zh-CN" sz="1100" kern="0" dirty="0">
              <a:solidFill>
                <a:schemeClr val="bg1"/>
              </a:solidFill>
              <a:latin typeface="微软雅黑" pitchFamily="34" charset="-122"/>
              <a:ea typeface="微软雅黑" pitchFamily="34" charset="-122"/>
            </a:endParaRPr>
          </a:p>
        </p:txBody>
      </p:sp>
      <p:sp>
        <p:nvSpPr>
          <p:cNvPr id="7" name="Rectangle 15"/>
          <p:cNvSpPr/>
          <p:nvPr/>
        </p:nvSpPr>
        <p:spPr>
          <a:xfrm>
            <a:off x="7409032" y="1588616"/>
            <a:ext cx="925818" cy="1513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799"/>
          </a:p>
        </p:txBody>
      </p:sp>
      <p:sp>
        <p:nvSpPr>
          <p:cNvPr id="8" name="Rectangle 16"/>
          <p:cNvSpPr/>
          <p:nvPr/>
        </p:nvSpPr>
        <p:spPr>
          <a:xfrm>
            <a:off x="7377574" y="1836731"/>
            <a:ext cx="956810" cy="942184"/>
          </a:xfrm>
          <a:prstGeom prst="rect">
            <a:avLst/>
          </a:prstGeom>
        </p:spPr>
        <p:txBody>
          <a:bodyPr wrap="square" lIns="61338" tIns="30669" rIns="61338" bIns="30669">
            <a:spAutoFit/>
          </a:bodyPr>
          <a:lstStyle/>
          <a:p>
            <a:pPr algn="ctr">
              <a:lnSpc>
                <a:spcPct val="130000"/>
              </a:lnSpc>
              <a:defRPr/>
            </a:pPr>
            <a:r>
              <a:rPr lang="zh-CN" altLang="en-US" sz="1100" kern="0" dirty="0">
                <a:solidFill>
                  <a:schemeClr val="bg1"/>
                </a:solidFill>
                <a:latin typeface="微软雅黑" pitchFamily="34" charset="-122"/>
                <a:ea typeface="微软雅黑" pitchFamily="34" charset="-122"/>
                <a:cs typeface="Arial" pitchFamily="34" charset="0"/>
              </a:rPr>
              <a:t>请在此处输入您的文本</a:t>
            </a:r>
            <a:endParaRPr lang="en-US" altLang="zh-CN" sz="1100" kern="0" dirty="0">
              <a:solidFill>
                <a:schemeClr val="bg1"/>
              </a:solidFill>
              <a:latin typeface="微软雅黑" pitchFamily="34" charset="-122"/>
              <a:ea typeface="微软雅黑" pitchFamily="34" charset="-122"/>
              <a:cs typeface="Arial" pitchFamily="34" charset="0"/>
            </a:endParaRPr>
          </a:p>
          <a:p>
            <a:pPr algn="ctr">
              <a:lnSpc>
                <a:spcPct val="130000"/>
              </a:lnSpc>
              <a:defRPr/>
            </a:pPr>
            <a:r>
              <a:rPr lang="zh-CN" altLang="en-US" sz="1100" kern="0" dirty="0">
                <a:solidFill>
                  <a:schemeClr val="bg1"/>
                </a:solidFill>
                <a:latin typeface="微软雅黑" pitchFamily="34" charset="-122"/>
                <a:ea typeface="微软雅黑" pitchFamily="34" charset="-122"/>
                <a:cs typeface="Arial" pitchFamily="34" charset="0"/>
              </a:rPr>
              <a:t>请在此处输入您的文本</a:t>
            </a:r>
            <a:endParaRPr lang="en-US" altLang="zh-CN" sz="1100" kern="0" dirty="0">
              <a:solidFill>
                <a:schemeClr val="bg1"/>
              </a:solidFill>
              <a:latin typeface="微软雅黑" pitchFamily="34" charset="-122"/>
              <a:ea typeface="微软雅黑" pitchFamily="34" charset="-122"/>
            </a:endParaRPr>
          </a:p>
        </p:txBody>
      </p:sp>
      <p:sp>
        <p:nvSpPr>
          <p:cNvPr id="9" name="Rectangle 17"/>
          <p:cNvSpPr/>
          <p:nvPr/>
        </p:nvSpPr>
        <p:spPr>
          <a:xfrm>
            <a:off x="4618540" y="3192205"/>
            <a:ext cx="3716311" cy="343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799"/>
          </a:p>
        </p:txBody>
      </p:sp>
      <p:grpSp>
        <p:nvGrpSpPr>
          <p:cNvPr id="2" name="Group 33"/>
          <p:cNvGrpSpPr/>
          <p:nvPr/>
        </p:nvGrpSpPr>
        <p:grpSpPr>
          <a:xfrm>
            <a:off x="1048926" y="3579552"/>
            <a:ext cx="391190" cy="378042"/>
            <a:chOff x="1199456" y="5085184"/>
            <a:chExt cx="576064" cy="576064"/>
          </a:xfrm>
        </p:grpSpPr>
        <p:sp>
          <p:nvSpPr>
            <p:cNvPr id="11" name="Oval 27"/>
            <p:cNvSpPr/>
            <p:nvPr/>
          </p:nvSpPr>
          <p:spPr>
            <a:xfrm>
              <a:off x="1199456" y="5085184"/>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799"/>
            </a:p>
          </p:txBody>
        </p:sp>
        <p:pic>
          <p:nvPicPr>
            <p:cNvPr id="12"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3" name="Group 32"/>
          <p:cNvGrpSpPr/>
          <p:nvPr/>
        </p:nvGrpSpPr>
        <p:grpSpPr>
          <a:xfrm>
            <a:off x="6232202" y="3579552"/>
            <a:ext cx="391190" cy="378042"/>
            <a:chOff x="2855640" y="5085184"/>
            <a:chExt cx="576064" cy="576064"/>
          </a:xfrm>
        </p:grpSpPr>
        <p:sp>
          <p:nvSpPr>
            <p:cNvPr id="14" name="Oval 28"/>
            <p:cNvSpPr/>
            <p:nvPr/>
          </p:nvSpPr>
          <p:spPr>
            <a:xfrm>
              <a:off x="2855640" y="508518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799"/>
            </a:p>
          </p:txBody>
        </p:sp>
        <p:pic>
          <p:nvPicPr>
            <p:cNvPr id="15"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7648" y="5157192"/>
              <a:ext cx="432048" cy="432048"/>
            </a:xfrm>
            <a:prstGeom prst="rect">
              <a:avLst/>
            </a:prstGeom>
          </p:spPr>
        </p:pic>
      </p:grpSp>
      <p:grpSp>
        <p:nvGrpSpPr>
          <p:cNvPr id="10" name="Group 31"/>
          <p:cNvGrpSpPr/>
          <p:nvPr/>
        </p:nvGrpSpPr>
        <p:grpSpPr>
          <a:xfrm>
            <a:off x="3542766" y="3579552"/>
            <a:ext cx="391190" cy="378042"/>
            <a:chOff x="4627170" y="5013176"/>
            <a:chExt cx="576064" cy="576064"/>
          </a:xfrm>
        </p:grpSpPr>
        <p:sp>
          <p:nvSpPr>
            <p:cNvPr id="17" name="Oval 30"/>
            <p:cNvSpPr/>
            <p:nvPr/>
          </p:nvSpPr>
          <p:spPr>
            <a:xfrm>
              <a:off x="4627170" y="501317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799"/>
            </a:p>
          </p:txBody>
        </p:sp>
        <p:pic>
          <p:nvPicPr>
            <p:cNvPr id="18"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19" name="Rectangle 35"/>
          <p:cNvSpPr/>
          <p:nvPr/>
        </p:nvSpPr>
        <p:spPr>
          <a:xfrm>
            <a:off x="1260654" y="3579552"/>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endParaRPr>
          </a:p>
        </p:txBody>
      </p:sp>
      <p:sp>
        <p:nvSpPr>
          <p:cNvPr id="20" name="Rectangle 36"/>
          <p:cNvSpPr/>
          <p:nvPr/>
        </p:nvSpPr>
        <p:spPr>
          <a:xfrm>
            <a:off x="3852142" y="3565248"/>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endParaRPr>
          </a:p>
        </p:txBody>
      </p:sp>
      <p:sp>
        <p:nvSpPr>
          <p:cNvPr id="21" name="Rectangle 37"/>
          <p:cNvSpPr/>
          <p:nvPr/>
        </p:nvSpPr>
        <p:spPr>
          <a:xfrm>
            <a:off x="6515616" y="3573131"/>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cs typeface="Arial" pitchFamily="34" charset="0"/>
            </a:endParaRPr>
          </a:p>
          <a:p>
            <a:pPr algn="ctr">
              <a:lnSpc>
                <a:spcPct val="130000"/>
              </a:lnSpc>
              <a:defRPr/>
            </a:pPr>
            <a:r>
              <a:rPr lang="zh-CN" altLang="en-US" sz="800" kern="0" dirty="0">
                <a:solidFill>
                  <a:schemeClr val="bg1">
                    <a:lumMod val="50000"/>
                  </a:schemeClr>
                </a:solidFill>
                <a:latin typeface="微软雅黑" pitchFamily="34" charset="-122"/>
                <a:ea typeface="微软雅黑" pitchFamily="34" charset="-122"/>
                <a:cs typeface="Arial" pitchFamily="34" charset="0"/>
              </a:rPr>
              <a:t>请在此处输入您的文本</a:t>
            </a:r>
            <a:endParaRPr lang="en-US" altLang="zh-CN" sz="800" kern="0" dirty="0">
              <a:solidFill>
                <a:schemeClr val="bg1">
                  <a:lumMod val="50000"/>
                </a:schemeClr>
              </a:solidFill>
              <a:latin typeface="微软雅黑" pitchFamily="34" charset="-122"/>
              <a:ea typeface="微软雅黑" pitchFamily="34" charset="-122"/>
            </a:endParaRPr>
          </a:p>
        </p:txBody>
      </p:sp>
      <p:pic>
        <p:nvPicPr>
          <p:cNvPr id="42" name="图片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75914" y="1560333"/>
            <a:ext cx="2360382" cy="1494981"/>
          </a:xfrm>
          <a:prstGeom prst="rect">
            <a:avLst/>
          </a:prstGeom>
        </p:spPr>
      </p:pic>
      <p:pic>
        <p:nvPicPr>
          <p:cNvPr id="46" name="图片 4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8090" y="1614825"/>
            <a:ext cx="2564551" cy="1442559"/>
          </a:xfrm>
          <a:prstGeom prst="rect">
            <a:avLst/>
          </a:prstGeom>
        </p:spPr>
      </p:pic>
    </p:spTree>
    <p:extLst>
      <p:ext uri="{BB962C8B-B14F-4D97-AF65-F5344CB8AC3E}">
        <p14:creationId xmlns:p14="http://schemas.microsoft.com/office/powerpoint/2010/main" val="4105714300"/>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1500"/>
                            </p:stCondLst>
                            <p:childTnLst>
                              <p:par>
                                <p:cTn id="9" presetID="14" presetClass="entr" presetSubtype="1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randombar(horizontal)">
                                      <p:cBhvr>
                                        <p:cTn id="11" dur="500"/>
                                        <p:tgtEl>
                                          <p:spTgt spid="46"/>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par>
                          <p:cTn id="15" fill="hold">
                            <p:stCondLst>
                              <p:cond delay="2000"/>
                            </p:stCondLst>
                            <p:childTnLst>
                              <p:par>
                                <p:cTn id="16" presetID="14" presetClass="entr" presetSubtype="10"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randombar(horizontal)">
                                      <p:cBhvr>
                                        <p:cTn id="18" dur="500"/>
                                        <p:tgtEl>
                                          <p:spTgt spid="42"/>
                                        </p:tgtEl>
                                      </p:cBhvr>
                                    </p:animEffect>
                                  </p:childTnLst>
                                </p:cTn>
                              </p:par>
                            </p:childTnLst>
                          </p:cTn>
                        </p:par>
                        <p:par>
                          <p:cTn id="19" fill="hold">
                            <p:stCondLst>
                              <p:cond delay="2500"/>
                            </p:stCondLst>
                            <p:childTnLst>
                              <p:par>
                                <p:cTn id="20" presetID="14" presetClass="entr" presetSubtype="1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par>
                          <p:cTn id="26" fill="hold">
                            <p:stCondLst>
                              <p:cond delay="3000"/>
                            </p:stCondLst>
                            <p:childTnLst>
                              <p:par>
                                <p:cTn id="27" presetID="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0-#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3" presetClass="entr" presetSubtype="16"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500"/>
                                        <p:tgtEl>
                                          <p:spTgt spid="1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randombar(horizontal)">
                                      <p:cBhvr>
                                        <p:cTn id="54" dur="500"/>
                                        <p:tgtEl>
                                          <p:spTgt spid="20"/>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randombar(horizontal)">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p:bldP spid="9" grpId="0" animBg="1"/>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bdbe6beb-0175-4a3f-9d10-3c8e822367ae"/>
          <p:cNvGrpSpPr>
            <a:grpSpLocks noChangeAspect="1"/>
          </p:cNvGrpSpPr>
          <p:nvPr/>
        </p:nvGrpSpPr>
        <p:grpSpPr>
          <a:xfrm>
            <a:off x="452438" y="1115809"/>
            <a:ext cx="8229600" cy="3090398"/>
            <a:chOff x="603251" y="1487747"/>
            <a:chExt cx="10972800" cy="4120530"/>
          </a:xfrm>
        </p:grpSpPr>
        <p:grpSp>
          <p:nvGrpSpPr>
            <p:cNvPr id="4" name="Group 12"/>
            <p:cNvGrpSpPr/>
            <p:nvPr/>
          </p:nvGrpSpPr>
          <p:grpSpPr>
            <a:xfrm>
              <a:off x="603251" y="1487747"/>
              <a:ext cx="10972800" cy="2796683"/>
              <a:chOff x="452438" y="1473206"/>
              <a:chExt cx="8229600" cy="2330566"/>
            </a:xfrm>
          </p:grpSpPr>
          <p:sp>
            <p:nvSpPr>
              <p:cNvPr id="25" name="TextBox 13"/>
              <p:cNvSpPr txBox="1"/>
              <p:nvPr/>
            </p:nvSpPr>
            <p:spPr>
              <a:xfrm>
                <a:off x="452438" y="1473206"/>
                <a:ext cx="329658" cy="230833"/>
              </a:xfrm>
              <a:prstGeom prst="rect">
                <a:avLst/>
              </a:prstGeom>
              <a:noFill/>
            </p:spPr>
            <p:txBody>
              <a:bodyPr wrap="none">
                <a:normAutofit lnSpcReduction="10000"/>
              </a:bodyPr>
              <a:lstStyle/>
              <a:p>
                <a:r>
                  <a:rPr lang="en-US" sz="800">
                    <a:solidFill>
                      <a:schemeClr val="bg1">
                        <a:lumMod val="50000"/>
                      </a:schemeClr>
                    </a:solidFill>
                    <a:latin typeface="微软雅黑" panose="020B0503020204020204" pitchFamily="34" charset="-122"/>
                    <a:ea typeface="微软雅黑" panose="020B0503020204020204" pitchFamily="34" charset="-122"/>
                  </a:rPr>
                  <a:t>100</a:t>
                </a:r>
              </a:p>
            </p:txBody>
          </p:sp>
          <p:cxnSp>
            <p:nvCxnSpPr>
              <p:cNvPr id="26" name="Straight Connector 14"/>
              <p:cNvCxnSpPr/>
              <p:nvPr/>
            </p:nvCxnSpPr>
            <p:spPr>
              <a:xfrm>
                <a:off x="906408" y="16455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27" name="TextBox 15"/>
              <p:cNvSpPr txBox="1"/>
              <p:nvPr/>
            </p:nvSpPr>
            <p:spPr>
              <a:xfrm>
                <a:off x="452438" y="3572939"/>
                <a:ext cx="202220" cy="230833"/>
              </a:xfrm>
              <a:prstGeom prst="rect">
                <a:avLst/>
              </a:prstGeom>
              <a:noFill/>
            </p:spPr>
            <p:txBody>
              <a:bodyPr wrap="none">
                <a:normAutofit lnSpcReduction="10000"/>
              </a:bodyPr>
              <a:lstStyle/>
              <a:p>
                <a:r>
                  <a:rPr lang="en-US" sz="800">
                    <a:solidFill>
                      <a:schemeClr val="bg1">
                        <a:lumMod val="50000"/>
                      </a:schemeClr>
                    </a:solidFill>
                    <a:latin typeface="微软雅黑" panose="020B0503020204020204" pitchFamily="34" charset="-122"/>
                    <a:ea typeface="微软雅黑" panose="020B0503020204020204" pitchFamily="34" charset="-122"/>
                  </a:rPr>
                  <a:t>0</a:t>
                </a:r>
              </a:p>
            </p:txBody>
          </p:sp>
          <p:cxnSp>
            <p:nvCxnSpPr>
              <p:cNvPr id="28" name="Straight Connector 16"/>
              <p:cNvCxnSpPr/>
              <p:nvPr/>
            </p:nvCxnSpPr>
            <p:spPr>
              <a:xfrm>
                <a:off x="906408" y="3745305"/>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29" name="TextBox 17"/>
              <p:cNvSpPr txBox="1"/>
              <p:nvPr/>
            </p:nvSpPr>
            <p:spPr>
              <a:xfrm>
                <a:off x="452438" y="2540006"/>
                <a:ext cx="265938" cy="230833"/>
              </a:xfrm>
              <a:prstGeom prst="rect">
                <a:avLst/>
              </a:prstGeom>
              <a:noFill/>
            </p:spPr>
            <p:txBody>
              <a:bodyPr wrap="none">
                <a:normAutofit lnSpcReduction="10000"/>
              </a:bodyPr>
              <a:lstStyle/>
              <a:p>
                <a:r>
                  <a:rPr lang="en-US" sz="800">
                    <a:solidFill>
                      <a:schemeClr val="bg1">
                        <a:lumMod val="50000"/>
                      </a:schemeClr>
                    </a:solidFill>
                    <a:latin typeface="微软雅黑" panose="020B0503020204020204" pitchFamily="34" charset="-122"/>
                    <a:ea typeface="微软雅黑" panose="020B0503020204020204" pitchFamily="34" charset="-122"/>
                  </a:rPr>
                  <a:t>50</a:t>
                </a:r>
              </a:p>
            </p:txBody>
          </p:sp>
          <p:cxnSp>
            <p:nvCxnSpPr>
              <p:cNvPr id="30" name="Straight Connector 18"/>
              <p:cNvCxnSpPr/>
              <p:nvPr/>
            </p:nvCxnSpPr>
            <p:spPr>
              <a:xfrm>
                <a:off x="906408" y="2712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31" name="TextBox 19"/>
              <p:cNvSpPr txBox="1"/>
              <p:nvPr/>
            </p:nvSpPr>
            <p:spPr>
              <a:xfrm>
                <a:off x="452438" y="2032006"/>
                <a:ext cx="265938" cy="230833"/>
              </a:xfrm>
              <a:prstGeom prst="rect">
                <a:avLst/>
              </a:prstGeom>
              <a:noFill/>
            </p:spPr>
            <p:txBody>
              <a:bodyPr wrap="none">
                <a:normAutofit lnSpcReduction="10000"/>
              </a:bodyPr>
              <a:lstStyle/>
              <a:p>
                <a:r>
                  <a:rPr lang="en-US" sz="800">
                    <a:solidFill>
                      <a:schemeClr val="bg1">
                        <a:lumMod val="50000"/>
                      </a:schemeClr>
                    </a:solidFill>
                    <a:latin typeface="微软雅黑" panose="020B0503020204020204" pitchFamily="34" charset="-122"/>
                    <a:ea typeface="微软雅黑" panose="020B0503020204020204" pitchFamily="34" charset="-122"/>
                  </a:rPr>
                  <a:t>75</a:t>
                </a:r>
              </a:p>
            </p:txBody>
          </p:sp>
          <p:cxnSp>
            <p:nvCxnSpPr>
              <p:cNvPr id="32" name="Straight Connector 20"/>
              <p:cNvCxnSpPr/>
              <p:nvPr/>
            </p:nvCxnSpPr>
            <p:spPr>
              <a:xfrm>
                <a:off x="906408" y="2204372"/>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sp>
            <p:nvSpPr>
              <p:cNvPr id="33" name="TextBox 21"/>
              <p:cNvSpPr txBox="1"/>
              <p:nvPr/>
            </p:nvSpPr>
            <p:spPr>
              <a:xfrm>
                <a:off x="452438" y="3064940"/>
                <a:ext cx="265938" cy="230833"/>
              </a:xfrm>
              <a:prstGeom prst="rect">
                <a:avLst/>
              </a:prstGeom>
              <a:noFill/>
            </p:spPr>
            <p:txBody>
              <a:bodyPr wrap="none">
                <a:normAutofit lnSpcReduction="10000"/>
              </a:bodyPr>
              <a:lstStyle/>
              <a:p>
                <a:r>
                  <a:rPr lang="en-US" sz="800">
                    <a:solidFill>
                      <a:schemeClr val="bg1">
                        <a:lumMod val="50000"/>
                      </a:schemeClr>
                    </a:solidFill>
                    <a:latin typeface="微软雅黑" panose="020B0503020204020204" pitchFamily="34" charset="-122"/>
                    <a:ea typeface="微软雅黑" panose="020B0503020204020204" pitchFamily="34" charset="-122"/>
                  </a:rPr>
                  <a:t>25</a:t>
                </a:r>
              </a:p>
            </p:txBody>
          </p:sp>
          <p:cxnSp>
            <p:nvCxnSpPr>
              <p:cNvPr id="34" name="Straight Connector 22"/>
              <p:cNvCxnSpPr/>
              <p:nvPr/>
            </p:nvCxnSpPr>
            <p:spPr>
              <a:xfrm>
                <a:off x="906408" y="3237306"/>
                <a:ext cx="7775630" cy="13900"/>
              </a:xfrm>
              <a:prstGeom prst="line">
                <a:avLst/>
              </a:prstGeom>
              <a:ln>
                <a:prstDash val="sysDash"/>
              </a:ln>
              <a:effectLst/>
            </p:spPr>
            <p:style>
              <a:lnRef idx="2">
                <a:schemeClr val="accent1"/>
              </a:lnRef>
              <a:fillRef idx="0">
                <a:schemeClr val="accent1"/>
              </a:fillRef>
              <a:effectRef idx="1">
                <a:schemeClr val="accent1"/>
              </a:effectRef>
              <a:fontRef idx="minor">
                <a:schemeClr val="tx1"/>
              </a:fontRef>
            </p:style>
          </p:cxnSp>
        </p:grpSp>
        <p:sp>
          <p:nvSpPr>
            <p:cNvPr id="5" name="Rectangle: Rounded Corners 29"/>
            <p:cNvSpPr/>
            <p:nvPr/>
          </p:nvSpPr>
          <p:spPr>
            <a:xfrm>
              <a:off x="2616672" y="3003769"/>
              <a:ext cx="504277" cy="113756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Rectangle: Rounded Corners 30"/>
            <p:cNvSpPr/>
            <p:nvPr/>
          </p:nvSpPr>
          <p:spPr>
            <a:xfrm>
              <a:off x="3277071" y="2204864"/>
              <a:ext cx="504277" cy="1936471"/>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Rectangle: Rounded Corners 31"/>
            <p:cNvSpPr/>
            <p:nvPr/>
          </p:nvSpPr>
          <p:spPr>
            <a:xfrm>
              <a:off x="3932261" y="2831404"/>
              <a:ext cx="504277" cy="1309931"/>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Rectangle: Rounded Corners 32"/>
            <p:cNvSpPr/>
            <p:nvPr/>
          </p:nvSpPr>
          <p:spPr>
            <a:xfrm>
              <a:off x="4636830" y="2600403"/>
              <a:ext cx="504277" cy="154093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Rectangle: Rounded Corners 33"/>
            <p:cNvSpPr/>
            <p:nvPr/>
          </p:nvSpPr>
          <p:spPr>
            <a:xfrm>
              <a:off x="5348028" y="2204863"/>
              <a:ext cx="504277" cy="193647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Rectangle: Rounded Corners 34"/>
            <p:cNvSpPr/>
            <p:nvPr/>
          </p:nvSpPr>
          <p:spPr>
            <a:xfrm>
              <a:off x="6076161" y="1950869"/>
              <a:ext cx="504277" cy="219046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Rectangle: Rounded Corners 35"/>
            <p:cNvSpPr/>
            <p:nvPr/>
          </p:nvSpPr>
          <p:spPr>
            <a:xfrm>
              <a:off x="6755354" y="2600403"/>
              <a:ext cx="504277" cy="154093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Rectangle: Rounded Corners 36"/>
            <p:cNvSpPr/>
            <p:nvPr/>
          </p:nvSpPr>
          <p:spPr>
            <a:xfrm>
              <a:off x="7459934" y="2831404"/>
              <a:ext cx="504277" cy="1309931"/>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Rectangle: Rounded Corners 37"/>
            <p:cNvSpPr/>
            <p:nvPr/>
          </p:nvSpPr>
          <p:spPr>
            <a:xfrm>
              <a:off x="8170806" y="3003769"/>
              <a:ext cx="504277" cy="113756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Rectangle: Rounded Corners 38"/>
            <p:cNvSpPr/>
            <p:nvPr/>
          </p:nvSpPr>
          <p:spPr>
            <a:xfrm>
              <a:off x="8855087" y="2600403"/>
              <a:ext cx="504277" cy="154093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Rectangle: Rounded Corners 39"/>
            <p:cNvSpPr/>
            <p:nvPr/>
          </p:nvSpPr>
          <p:spPr>
            <a:xfrm>
              <a:off x="9549358" y="1950869"/>
              <a:ext cx="504277" cy="219046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6" name="Group 1"/>
            <p:cNvGrpSpPr/>
            <p:nvPr/>
          </p:nvGrpSpPr>
          <p:grpSpPr>
            <a:xfrm>
              <a:off x="734056" y="4636536"/>
              <a:ext cx="2446253" cy="971741"/>
              <a:chOff x="1208544" y="4636536"/>
              <a:chExt cx="2446253" cy="971741"/>
            </a:xfrm>
          </p:grpSpPr>
          <p:sp>
            <p:nvSpPr>
              <p:cNvPr id="23" name="TextBox 58"/>
              <p:cNvSpPr txBox="1"/>
              <p:nvPr/>
            </p:nvSpPr>
            <p:spPr>
              <a:xfrm>
                <a:off x="1723784" y="4636536"/>
                <a:ext cx="1415772" cy="461665"/>
              </a:xfrm>
              <a:prstGeom prst="rect">
                <a:avLst/>
              </a:prstGeom>
              <a:noFill/>
            </p:spPr>
            <p:txBody>
              <a:bodyPr wrap="none">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4" name="TextBox 27"/>
              <p:cNvSpPr txBox="1"/>
              <p:nvPr/>
            </p:nvSpPr>
            <p:spPr>
              <a:xfrm>
                <a:off x="1208544" y="5054279"/>
                <a:ext cx="2446253" cy="553998"/>
              </a:xfrm>
              <a:prstGeom prst="rect">
                <a:avLst/>
              </a:prstGeom>
              <a:noFill/>
            </p:spPr>
            <p:txBody>
              <a:bodyPr wrap="square">
                <a:normAutofit/>
              </a:bodyPr>
              <a:lstStyle/>
              <a:p>
                <a:pPr algn="ctr">
                  <a:lnSpc>
                    <a:spcPct val="12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700">
                    <a:solidFill>
                      <a:schemeClr val="bg1">
                        <a:lumMod val="50000"/>
                      </a:schemeClr>
                    </a:solidFill>
                    <a:latin typeface="微软雅黑" panose="020B0503020204020204" pitchFamily="34" charset="-122"/>
                    <a:ea typeface="微软雅黑" panose="020B0503020204020204" pitchFamily="34" charset="-122"/>
                  </a:rPr>
                </a:br>
                <a:r>
                  <a:rPr lang="zh-CN" altLang="en-US" sz="7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7" name="Group 40"/>
            <p:cNvGrpSpPr/>
            <p:nvPr/>
          </p:nvGrpSpPr>
          <p:grpSpPr>
            <a:xfrm>
              <a:off x="9028611" y="4636536"/>
              <a:ext cx="2446253" cy="971741"/>
              <a:chOff x="1208544" y="4636536"/>
              <a:chExt cx="2446253" cy="971741"/>
            </a:xfrm>
          </p:grpSpPr>
          <p:sp>
            <p:nvSpPr>
              <p:cNvPr id="21" name="TextBox 41"/>
              <p:cNvSpPr txBox="1"/>
              <p:nvPr/>
            </p:nvSpPr>
            <p:spPr>
              <a:xfrm>
                <a:off x="1723784" y="4636536"/>
                <a:ext cx="1415772" cy="461665"/>
              </a:xfrm>
              <a:prstGeom prst="rect">
                <a:avLst/>
              </a:prstGeom>
              <a:noFill/>
            </p:spPr>
            <p:txBody>
              <a:bodyPr wrap="none">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2" name="TextBox 42"/>
              <p:cNvSpPr txBox="1"/>
              <p:nvPr/>
            </p:nvSpPr>
            <p:spPr>
              <a:xfrm>
                <a:off x="1208544" y="5054279"/>
                <a:ext cx="2446253" cy="553998"/>
              </a:xfrm>
              <a:prstGeom prst="rect">
                <a:avLst/>
              </a:prstGeom>
              <a:noFill/>
            </p:spPr>
            <p:txBody>
              <a:bodyPr wrap="square">
                <a:normAutofit/>
              </a:bodyPr>
              <a:lstStyle/>
              <a:p>
                <a:pPr algn="ctr">
                  <a:lnSpc>
                    <a:spcPct val="12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700">
                    <a:solidFill>
                      <a:schemeClr val="bg1">
                        <a:lumMod val="50000"/>
                      </a:schemeClr>
                    </a:solidFill>
                    <a:latin typeface="微软雅黑" panose="020B0503020204020204" pitchFamily="34" charset="-122"/>
                    <a:ea typeface="微软雅黑" panose="020B0503020204020204" pitchFamily="34" charset="-122"/>
                  </a:rPr>
                </a:br>
                <a:r>
                  <a:rPr lang="zh-CN" altLang="en-US" sz="7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8" name="Group 43"/>
            <p:cNvGrpSpPr/>
            <p:nvPr/>
          </p:nvGrpSpPr>
          <p:grpSpPr>
            <a:xfrm>
              <a:off x="4881334" y="4636536"/>
              <a:ext cx="2446253" cy="971741"/>
              <a:chOff x="1208544" y="4636536"/>
              <a:chExt cx="2446253" cy="971741"/>
            </a:xfrm>
          </p:grpSpPr>
          <p:sp>
            <p:nvSpPr>
              <p:cNvPr id="19" name="TextBox 44"/>
              <p:cNvSpPr txBox="1"/>
              <p:nvPr/>
            </p:nvSpPr>
            <p:spPr>
              <a:xfrm>
                <a:off x="1723784" y="4636536"/>
                <a:ext cx="1415772" cy="461665"/>
              </a:xfrm>
              <a:prstGeom prst="rect">
                <a:avLst/>
              </a:prstGeom>
              <a:noFill/>
            </p:spPr>
            <p:txBody>
              <a:bodyPr wrap="none">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0" name="TextBox 45"/>
              <p:cNvSpPr txBox="1"/>
              <p:nvPr/>
            </p:nvSpPr>
            <p:spPr>
              <a:xfrm>
                <a:off x="1208544" y="5054279"/>
                <a:ext cx="2446253" cy="553998"/>
              </a:xfrm>
              <a:prstGeom prst="rect">
                <a:avLst/>
              </a:prstGeom>
              <a:noFill/>
            </p:spPr>
            <p:txBody>
              <a:bodyPr wrap="square">
                <a:normAutofit/>
              </a:bodyPr>
              <a:lstStyle/>
              <a:p>
                <a:pPr algn="ctr">
                  <a:lnSpc>
                    <a:spcPct val="12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700">
                    <a:solidFill>
                      <a:schemeClr val="bg1">
                        <a:lumMod val="50000"/>
                      </a:schemeClr>
                    </a:solidFill>
                    <a:latin typeface="微软雅黑" panose="020B0503020204020204" pitchFamily="34" charset="-122"/>
                    <a:ea typeface="微软雅黑" panose="020B0503020204020204" pitchFamily="34" charset="-122"/>
                  </a:rPr>
                </a:br>
                <a:r>
                  <a:rPr lang="zh-CN" altLang="en-US" sz="7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spTree>
    <p:extLst>
      <p:ext uri="{BB962C8B-B14F-4D97-AF65-F5344CB8AC3E}">
        <p14:creationId xmlns:p14="http://schemas.microsoft.com/office/powerpoint/2010/main" val="886297634"/>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nodeType="withEffect">
                                  <p:stCondLst>
                                    <p:cond delay="0"/>
                                  </p:stCondLst>
                                  <p:childTnLst>
                                    <p:animMotion origin="layout" path="M 0.004157 0.892634 L 0 0 E" pathEditMode="relative" ptsTypes="">
                                      <p:cBhvr>
                                        <p:cTn id="9" dur="2000" fill="hold"/>
                                        <p:tgtEl>
                                          <p:spTgt spid="3"/>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3"/>
                                        </p:tgtEl>
                                      </p:cBhvr>
                                      <p:by x="150000" y="150000"/>
                                      <p:from x="5250" y="23301"/>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869" y="1304353"/>
            <a:ext cx="9145253" cy="8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20" rIns="91439" bIns="45720" rtlCol="0" anchor="ctr"/>
          <a:lstStyle/>
          <a:p>
            <a:pPr algn="ctr"/>
            <a:endParaRPr lang="zh-CN" altLang="en-US" sz="1799"/>
          </a:p>
        </p:txBody>
      </p:sp>
      <p:grpSp>
        <p:nvGrpSpPr>
          <p:cNvPr id="2" name="Group 65"/>
          <p:cNvGrpSpPr/>
          <p:nvPr/>
        </p:nvGrpSpPr>
        <p:grpSpPr bwMode="auto">
          <a:xfrm>
            <a:off x="699285" y="1842803"/>
            <a:ext cx="3144920" cy="2428490"/>
            <a:chOff x="3322" y="1030"/>
            <a:chExt cx="2025" cy="1563"/>
          </a:xfrm>
        </p:grpSpPr>
        <p:pic>
          <p:nvPicPr>
            <p:cNvPr id="24" name="Picture 67" descr="2"/>
            <p:cNvPicPr>
              <a:picLocks noChangeAspect="1" noChangeArrowheads="1"/>
            </p:cNvPicPr>
            <p:nvPr/>
          </p:nvPicPr>
          <p:blipFill>
            <a:blip r:embed="rId2" cstate="screen"/>
            <a:srcRect/>
            <a:stretch>
              <a:fillRect/>
            </a:stretch>
          </p:blipFill>
          <p:spPr bwMode="auto">
            <a:xfrm>
              <a:off x="3322" y="1030"/>
              <a:ext cx="2025" cy="1563"/>
            </a:xfrm>
            <a:prstGeom prst="rect">
              <a:avLst/>
            </a:prstGeom>
            <a:noFill/>
            <a:ln>
              <a:noFill/>
            </a:ln>
            <a:effectLst>
              <a:reflection blurRad="6350" stA="20000" endPos="10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68" descr="psb"/>
            <p:cNvSpPr>
              <a:spLocks noChangeArrowheads="1"/>
            </p:cNvSpPr>
            <p:nvPr/>
          </p:nvSpPr>
          <p:spPr bwMode="auto">
            <a:xfrm>
              <a:off x="3395" y="1099"/>
              <a:ext cx="1871" cy="108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799" dirty="0">
                <a:solidFill>
                  <a:prstClr val="black"/>
                </a:solidFill>
              </a:endParaRPr>
            </a:p>
          </p:txBody>
        </p:sp>
      </p:grpSp>
      <p:sp>
        <p:nvSpPr>
          <p:cNvPr id="42" name="Rectangle 24"/>
          <p:cNvSpPr>
            <a:spLocks noChangeArrowheads="1"/>
          </p:cNvSpPr>
          <p:nvPr/>
        </p:nvSpPr>
        <p:spPr bwMode="auto">
          <a:xfrm>
            <a:off x="4938618" y="1405843"/>
            <a:ext cx="3449292" cy="55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solidFill>
                <a:latin typeface="微软雅黑" pitchFamily="34" charset="-122"/>
                <a:ea typeface="微软雅黑" pitchFamily="34" charset="-122"/>
              </a:rPr>
              <a:t>单击填加标题</a:t>
            </a:r>
            <a:endParaRPr lang="zh-CN" altLang="en-US" sz="1200" b="1" dirty="0">
              <a:solidFill>
                <a:schemeClr val="bg1"/>
              </a:solidFill>
            </a:endParaRPr>
          </a:p>
          <a:p>
            <a:pPr>
              <a:lnSpc>
                <a:spcPct val="120000"/>
              </a:lnSpc>
              <a:spcBef>
                <a:spcPts val="300"/>
              </a:spcBef>
            </a:pPr>
            <a:r>
              <a:rPr lang="zh-CN" altLang="en-US" sz="800" dirty="0">
                <a:solidFill>
                  <a:schemeClr val="bg1"/>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a:solidFill>
                <a:schemeClr val="bg1"/>
              </a:solidFill>
            </a:endParaRPr>
          </a:p>
        </p:txBody>
      </p:sp>
      <p:sp>
        <p:nvSpPr>
          <p:cNvPr id="43" name="Rectangle 24"/>
          <p:cNvSpPr>
            <a:spLocks noChangeArrowheads="1"/>
          </p:cNvSpPr>
          <p:nvPr/>
        </p:nvSpPr>
        <p:spPr bwMode="auto">
          <a:xfrm>
            <a:off x="4938617" y="2548243"/>
            <a:ext cx="3017303" cy="122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20000"/>
              </a:lnSpc>
              <a:spcBef>
                <a:spcPts val="500"/>
              </a:spcBef>
              <a:buClr>
                <a:schemeClr val="bg1">
                  <a:lumMod val="50000"/>
                </a:schemeClr>
              </a:buClr>
              <a:buFont typeface="Wingdings" pitchFamily="2" charset="2"/>
              <a:buChar char="n"/>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marL="171450" indent="-171450">
              <a:lnSpc>
                <a:spcPct val="120000"/>
              </a:lnSpc>
              <a:spcBef>
                <a:spcPts val="500"/>
              </a:spcBef>
              <a:buClr>
                <a:schemeClr val="bg1">
                  <a:lumMod val="50000"/>
                </a:schemeClr>
              </a:buClr>
              <a:buFont typeface="Wingdings" pitchFamily="2" charset="2"/>
              <a:buChar char="n"/>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marL="171450" indent="-171450">
              <a:lnSpc>
                <a:spcPct val="120000"/>
              </a:lnSpc>
              <a:spcBef>
                <a:spcPts val="500"/>
              </a:spcBef>
              <a:buClr>
                <a:schemeClr val="bg1">
                  <a:lumMod val="50000"/>
                </a:schemeClr>
              </a:buClr>
              <a:buFont typeface="Wingdings" pitchFamily="2" charset="2"/>
              <a:buChar char="n"/>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marL="171450" indent="-171450">
              <a:lnSpc>
                <a:spcPct val="120000"/>
              </a:lnSpc>
              <a:spcBef>
                <a:spcPts val="500"/>
              </a:spcBef>
              <a:buClr>
                <a:schemeClr val="bg1">
                  <a:lumMod val="50000"/>
                </a:schemeClr>
              </a:buClr>
              <a:buFont typeface="Wingdings" pitchFamily="2" charset="2"/>
              <a:buChar char="n"/>
            </a:pPr>
            <a:endParaRPr lang="en-US" altLang="zh-CN" sz="800" dirty="0">
              <a:solidFill>
                <a:schemeClr val="bg1">
                  <a:lumMod val="50000"/>
                </a:schemeClr>
              </a:solidFill>
            </a:endParaRPr>
          </a:p>
        </p:txBody>
      </p:sp>
    </p:spTree>
    <p:extLst>
      <p:ext uri="{BB962C8B-B14F-4D97-AF65-F5344CB8AC3E}">
        <p14:creationId xmlns:p14="http://schemas.microsoft.com/office/powerpoint/2010/main" val="81145452"/>
      </p:ext>
    </p:extLst>
  </p:cSld>
  <p:clrMapOvr>
    <a:masterClrMapping/>
  </p:clrMapOvr>
  <mc:AlternateContent xmlns:mc="http://schemas.openxmlformats.org/markup-compatibility/2006" xmlns:p14="http://schemas.microsoft.com/office/powerpoint/2010/main">
    <mc:Choice Requires="p14">
      <p:transition spd="slow" p14:dur="175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60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42" presetClass="entr" presetSubtype="0" fill="hold" nodeType="withEffect">
                                  <p:stCondLst>
                                    <p:cond delay="11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ppt_y+.1"/>
                                          </p:val>
                                        </p:tav>
                                        <p:tav tm="100000">
                                          <p:val>
                                            <p:strVal val="#ppt_y"/>
                                          </p:val>
                                        </p:tav>
                                      </p:tavLst>
                                    </p:anim>
                                  </p:childTnLst>
                                </p:cTn>
                              </p:par>
                              <p:par>
                                <p:cTn id="13" presetID="2" presetClass="entr" presetSubtype="2" fill="hold" grpId="0" nodeType="withEffect">
                                  <p:stCondLst>
                                    <p:cond delay="16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7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1+#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2" grpId="0"/>
      <p:bldP spid="4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0" y="141"/>
            <a:ext cx="5739777" cy="3268942"/>
          </a:xfrm>
          <a:custGeom>
            <a:avLst/>
            <a:gdLst>
              <a:gd name="T0" fmla="*/ 2665 w 2665"/>
              <a:gd name="T1" fmla="*/ 0 h 1127"/>
              <a:gd name="T2" fmla="*/ 0 w 2665"/>
              <a:gd name="T3" fmla="*/ 0 h 1127"/>
              <a:gd name="T4" fmla="*/ 652 w 2665"/>
              <a:gd name="T5" fmla="*/ 1127 h 1127"/>
              <a:gd name="T6" fmla="*/ 2665 w 2665"/>
              <a:gd name="T7" fmla="*/ 0 h 1127"/>
              <a:gd name="connsiteX0" fmla="*/ 10000 w 10000"/>
              <a:gd name="connsiteY0" fmla="*/ 0 h 13164"/>
              <a:gd name="connsiteX1" fmla="*/ 0 w 10000"/>
              <a:gd name="connsiteY1" fmla="*/ 0 h 13164"/>
              <a:gd name="connsiteX2" fmla="*/ 16 w 10000"/>
              <a:gd name="connsiteY2" fmla="*/ 13164 h 13164"/>
              <a:gd name="connsiteX3" fmla="*/ 10000 w 10000"/>
              <a:gd name="connsiteY3" fmla="*/ 0 h 13164"/>
            </a:gdLst>
            <a:ahLst/>
            <a:cxnLst>
              <a:cxn ang="0">
                <a:pos x="connsiteX0" y="connsiteY0"/>
              </a:cxn>
              <a:cxn ang="0">
                <a:pos x="connsiteX1" y="connsiteY1"/>
              </a:cxn>
              <a:cxn ang="0">
                <a:pos x="connsiteX2" y="connsiteY2"/>
              </a:cxn>
              <a:cxn ang="0">
                <a:pos x="connsiteX3" y="connsiteY3"/>
              </a:cxn>
            </a:cxnLst>
            <a:rect l="l" t="t" r="r" b="b"/>
            <a:pathLst>
              <a:path w="10000" h="13164">
                <a:moveTo>
                  <a:pt x="10000" y="0"/>
                </a:moveTo>
                <a:lnTo>
                  <a:pt x="0" y="0"/>
                </a:lnTo>
                <a:cubicBezTo>
                  <a:pt x="5" y="4388"/>
                  <a:pt x="11" y="8776"/>
                  <a:pt x="16" y="13164"/>
                </a:cubicBezTo>
                <a:lnTo>
                  <a:pt x="10000" y="0"/>
                </a:lnTo>
                <a:close/>
              </a:path>
            </a:pathLst>
          </a:custGeom>
          <a:solidFill>
            <a:schemeClr val="accent1"/>
          </a:solidFill>
          <a:ln>
            <a:noFill/>
          </a:ln>
          <a:effectLst>
            <a:outerShdw blurRad="63500" algn="ctr" rotWithShape="0">
              <a:prstClr val="black">
                <a:alpha val="40000"/>
              </a:prstClr>
            </a:outerShdw>
          </a:effectLst>
          <a:extLst/>
        </p:spPr>
        <p:txBody>
          <a:bodyPr vert="horz" wrap="square" lIns="68580" tIns="34290" rIns="68580" bIns="34290" numCol="1" anchor="ctr" anchorCtr="0" compatLnSpc="1">
            <a:prstTxWarp prst="textNoShape">
              <a:avLst/>
            </a:prstTxWarp>
          </a:bodyPr>
          <a:lstStyle/>
          <a:p>
            <a:pPr algn="ctr"/>
            <a:endParaRPr lang="zh-CN" altLang="en-US" sz="3600">
              <a:solidFill>
                <a:prstClr val="white"/>
              </a:solidFill>
              <a:latin typeface="迷你简菱心" panose="02010609000101010101" pitchFamily="49" charset="-122"/>
              <a:ea typeface="迷你简菱心" panose="02010609000101010101" pitchFamily="49" charset="-122"/>
            </a:endParaRPr>
          </a:p>
        </p:txBody>
      </p:sp>
      <p:sp>
        <p:nvSpPr>
          <p:cNvPr id="3" name="任意多边形 2"/>
          <p:cNvSpPr>
            <a:spLocks/>
          </p:cNvSpPr>
          <p:nvPr/>
        </p:nvSpPr>
        <p:spPr bwMode="auto">
          <a:xfrm>
            <a:off x="0" y="141"/>
            <a:ext cx="4482545" cy="5143218"/>
          </a:xfrm>
          <a:custGeom>
            <a:avLst/>
            <a:gdLst>
              <a:gd name="connsiteX0" fmla="*/ 0 w 6303578"/>
              <a:gd name="connsiteY0" fmla="*/ 5940123 h 7232650"/>
              <a:gd name="connsiteX1" fmla="*/ 707864 w 6303578"/>
              <a:gd name="connsiteY1" fmla="*/ 7232650 h 7232650"/>
              <a:gd name="connsiteX2" fmla="*/ 0 w 6303578"/>
              <a:gd name="connsiteY2" fmla="*/ 7232650 h 7232650"/>
              <a:gd name="connsiteX3" fmla="*/ 0 w 6303578"/>
              <a:gd name="connsiteY3" fmla="*/ 0 h 7232650"/>
              <a:gd name="connsiteX4" fmla="*/ 2087752 w 6303578"/>
              <a:gd name="connsiteY4" fmla="*/ 0 h 7232650"/>
              <a:gd name="connsiteX5" fmla="*/ 6303578 w 6303578"/>
              <a:gd name="connsiteY5" fmla="*/ 7232650 h 7232650"/>
              <a:gd name="connsiteX6" fmla="*/ 707865 w 6303578"/>
              <a:gd name="connsiteY6" fmla="*/ 7232650 h 7232650"/>
              <a:gd name="connsiteX7" fmla="*/ 0 w 6303578"/>
              <a:gd name="connsiteY7" fmla="*/ 5940123 h 723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578" h="7232650">
                <a:moveTo>
                  <a:pt x="0" y="5940123"/>
                </a:moveTo>
                <a:lnTo>
                  <a:pt x="707864" y="7232650"/>
                </a:lnTo>
                <a:lnTo>
                  <a:pt x="0" y="7232650"/>
                </a:lnTo>
                <a:close/>
                <a:moveTo>
                  <a:pt x="0" y="0"/>
                </a:moveTo>
                <a:lnTo>
                  <a:pt x="2087752" y="0"/>
                </a:lnTo>
                <a:lnTo>
                  <a:pt x="6303578" y="7232650"/>
                </a:lnTo>
                <a:lnTo>
                  <a:pt x="707865" y="7232650"/>
                </a:lnTo>
                <a:lnTo>
                  <a:pt x="0" y="5940123"/>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63500" algn="ctr" rotWithShape="0">
              <a:prstClr val="black">
                <a:alpha val="40000"/>
              </a:prstClr>
            </a:outerShdw>
          </a:effectLst>
          <a:extLst/>
        </p:spPr>
        <p:txBody>
          <a:bodyPr vert="horz" wrap="square" lIns="68580" tIns="34290" rIns="68580" bIns="34290" numCol="1" anchor="ctr" anchorCtr="0" compatLnSpc="1">
            <a:prstTxWarp prst="textNoShape">
              <a:avLst/>
            </a:prstTxWarp>
          </a:bodyPr>
          <a:lstStyle/>
          <a:p>
            <a:pPr algn="ctr"/>
            <a:endParaRPr lang="zh-CN" altLang="en-US" sz="3600" dirty="0">
              <a:solidFill>
                <a:prstClr val="white"/>
              </a:solidFill>
              <a:latin typeface="迷你简菱心" panose="02010609000101010101" pitchFamily="49" charset="-122"/>
              <a:ea typeface="迷你简菱心" panose="02010609000101010101" pitchFamily="49" charset="-122"/>
            </a:endParaRPr>
          </a:p>
        </p:txBody>
      </p:sp>
      <p:sp>
        <p:nvSpPr>
          <p:cNvPr id="7" name="文本框 6"/>
          <p:cNvSpPr txBox="1"/>
          <p:nvPr/>
        </p:nvSpPr>
        <p:spPr>
          <a:xfrm>
            <a:off x="4763853" y="1906193"/>
            <a:ext cx="3743332" cy="784830"/>
          </a:xfrm>
          <a:prstGeom prst="rect">
            <a:avLst/>
          </a:prstGeom>
          <a:noFill/>
        </p:spPr>
        <p:txBody>
          <a:bodyPr wrap="none" rtlCol="0">
            <a:spAutoFit/>
          </a:bodyPr>
          <a:lstStyle/>
          <a:p>
            <a:pPr algn="r"/>
            <a:r>
              <a:rPr lang="zh-CN" altLang="en-US" sz="4500" b="1" dirty="0">
                <a:solidFill>
                  <a:schemeClr val="tx1">
                    <a:lumMod val="65000"/>
                    <a:lumOff val="35000"/>
                  </a:schemeClr>
                </a:solidFill>
                <a:latin typeface="造字工房悦黑演示版常规体" pitchFamily="50" charset="-122"/>
                <a:ea typeface="造字工房悦黑演示版常规体" pitchFamily="50" charset="-122"/>
              </a:rPr>
              <a:t>单击输入标题</a:t>
            </a:r>
          </a:p>
        </p:txBody>
      </p:sp>
      <p:sp>
        <p:nvSpPr>
          <p:cNvPr id="8" name="矩形 7"/>
          <p:cNvSpPr/>
          <p:nvPr/>
        </p:nvSpPr>
        <p:spPr>
          <a:xfrm>
            <a:off x="4937886" y="2691023"/>
            <a:ext cx="3491443" cy="528799"/>
          </a:xfrm>
          <a:prstGeom prst="rect">
            <a:avLst/>
          </a:prstGeom>
        </p:spPr>
        <p:txBody>
          <a:bodyPr wrap="square">
            <a:spAutoFit/>
          </a:bodyPr>
          <a:lstStyle/>
          <a:p>
            <a:pPr fontAlgn="base">
              <a:lnSpc>
                <a:spcPct val="120000"/>
              </a:lnSpc>
              <a:spcBef>
                <a:spcPct val="0"/>
              </a:spcBef>
              <a:spcAft>
                <a:spcPct val="0"/>
              </a:spcAft>
              <a:buFont typeface="Arial" pitchFamily="34" charset="0"/>
              <a:buNone/>
            </a:pPr>
            <a:r>
              <a:rPr lang="en-US" altLang="zh-CN" sz="788" dirty="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788" dirty="0">
                <a:latin typeface="微软雅黑 Light" panose="020B0502040204020203" pitchFamily="34" charset="-122"/>
                <a:ea typeface="微软雅黑 Light" panose="020B0502040204020203" pitchFamily="34" charset="-122"/>
                <a:cs typeface="Arial" pitchFamily="34" charset="0"/>
              </a:rPr>
              <a:t>templates</a:t>
            </a:r>
            <a:r>
              <a:rPr lang="en-US" altLang="zh-CN" sz="788" dirty="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788" dirty="0">
              <a:latin typeface="微软雅黑 Light" panose="020B0502040204020203" pitchFamily="34" charset="-122"/>
              <a:ea typeface="微软雅黑 Light" panose="020B0502040204020203" pitchFamily="34" charset="-122"/>
              <a:cs typeface="Arial" pitchFamily="34" charset="0"/>
            </a:endParaRPr>
          </a:p>
        </p:txBody>
      </p:sp>
      <p:sp>
        <p:nvSpPr>
          <p:cNvPr id="9" name="任意多边形: 形状 6"/>
          <p:cNvSpPr/>
          <p:nvPr/>
        </p:nvSpPr>
        <p:spPr>
          <a:xfrm>
            <a:off x="3581825" y="1981327"/>
            <a:ext cx="1278205" cy="12383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4400" dirty="0">
                <a:solidFill>
                  <a:schemeClr val="bg1"/>
                </a:solidFill>
                <a:latin typeface="造字工房悦黑演示版常规体" pitchFamily="50" charset="-122"/>
                <a:ea typeface="造字工房悦黑演示版常规体" pitchFamily="50" charset="-122"/>
              </a:rPr>
              <a:t>04</a:t>
            </a:r>
            <a:endParaRPr lang="zh-CN" altLang="en-US" sz="4400" dirty="0">
              <a:solidFill>
                <a:schemeClr val="bg1"/>
              </a:solidFill>
              <a:latin typeface="造字工房悦黑演示版常规体" pitchFamily="50" charset="-122"/>
              <a:ea typeface="造字工房悦黑演示版常规体" pitchFamily="50" charset="-122"/>
            </a:endParaRPr>
          </a:p>
        </p:txBody>
      </p:sp>
    </p:spTree>
    <p:extLst>
      <p:ext uri="{BB962C8B-B14F-4D97-AF65-F5344CB8AC3E}">
        <p14:creationId xmlns:p14="http://schemas.microsoft.com/office/powerpoint/2010/main" val="1194255800"/>
      </p:ext>
    </p:extLst>
  </p:cSld>
  <p:clrMapOvr>
    <a:masterClrMapping/>
  </p:clrMapOvr>
  <mc:AlternateContent xmlns:mc="http://schemas.openxmlformats.org/markup-compatibility/2006" xmlns:p14="http://schemas.microsoft.com/office/powerpoint/2010/main">
    <mc:Choice Requires="p14">
      <p:transition spd="slow" p14:dur="17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250"/>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7"/>
                                        </p:tgtEl>
                                        <p:attrNameLst>
                                          <p:attrName>style.visibility</p:attrName>
                                        </p:attrNameLst>
                                      </p:cBhvr>
                                      <p:to>
                                        <p:strVal val="visible"/>
                                      </p:to>
                                    </p:set>
                                    <p:animScale>
                                      <p:cBhvr>
                                        <p:cTn id="2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7"/>
                                        </p:tgtEl>
                                        <p:attrNameLst>
                                          <p:attrName>ppt_x</p:attrName>
                                          <p:attrName>ppt_y</p:attrName>
                                        </p:attrNameLst>
                                      </p:cBhvr>
                                    </p:animMotion>
                                    <p:animEffect transition="in" filter="fade">
                                      <p:cBhvr>
                                        <p:cTn id="22" dur="1000"/>
                                        <p:tgtEl>
                                          <p:spTgt spid="7"/>
                                        </p:tgtEl>
                                      </p:cBhvr>
                                    </p:animEffect>
                                  </p:childTnLst>
                                </p:cTn>
                              </p:par>
                            </p:childTnLst>
                          </p:cTn>
                        </p:par>
                        <p:par>
                          <p:cTn id="23" fill="hold">
                            <p:stCondLst>
                              <p:cond delay="275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7" grpId="0"/>
      <p:bldP spid="8" grpId="0"/>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3"/>
          <p:cNvSpPr>
            <a:spLocks noChangeAspect="1" noChangeArrowheads="1" noTextEdit="1"/>
          </p:cNvSpPr>
          <p:nvPr/>
        </p:nvSpPr>
        <p:spPr bwMode="auto">
          <a:xfrm>
            <a:off x="1152480" y="1214233"/>
            <a:ext cx="1780900" cy="3018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9" tIns="34279" rIns="68559" bIns="34279" numCol="1" anchor="t" anchorCtr="0" compatLnSpc="1">
            <a:prstTxWarp prst="textNoShape">
              <a:avLst/>
            </a:prstTxWarp>
          </a:bodyPr>
          <a:lstStyle/>
          <a:p>
            <a:endParaRPr lang="zh-CN" altLang="en-US" sz="1799"/>
          </a:p>
        </p:txBody>
      </p:sp>
      <p:sp>
        <p:nvSpPr>
          <p:cNvPr id="8" name="Freeform 5"/>
          <p:cNvSpPr>
            <a:spLocks/>
          </p:cNvSpPr>
          <p:nvPr/>
        </p:nvSpPr>
        <p:spPr bwMode="auto">
          <a:xfrm>
            <a:off x="2055112" y="2392522"/>
            <a:ext cx="535976" cy="787152"/>
          </a:xfrm>
          <a:custGeom>
            <a:avLst/>
            <a:gdLst>
              <a:gd name="T0" fmla="*/ 292 w 433"/>
              <a:gd name="T1" fmla="*/ 95 h 635"/>
              <a:gd name="T2" fmla="*/ 333 w 433"/>
              <a:gd name="T3" fmla="*/ 80 h 635"/>
              <a:gd name="T4" fmla="*/ 401 w 433"/>
              <a:gd name="T5" fmla="*/ 118 h 635"/>
              <a:gd name="T6" fmla="*/ 433 w 433"/>
              <a:gd name="T7" fmla="*/ 118 h 635"/>
              <a:gd name="T8" fmla="*/ 433 w 433"/>
              <a:gd name="T9" fmla="*/ 0 h 635"/>
              <a:gd name="T10" fmla="*/ 0 w 433"/>
              <a:gd name="T11" fmla="*/ 0 h 635"/>
              <a:gd name="T12" fmla="*/ 0 w 433"/>
              <a:gd name="T13" fmla="*/ 463 h 635"/>
              <a:gd name="T14" fmla="*/ 158 w 433"/>
              <a:gd name="T15" fmla="*/ 463 h 635"/>
              <a:gd name="T16" fmla="*/ 169 w 433"/>
              <a:gd name="T17" fmla="*/ 474 h 635"/>
              <a:gd name="T18" fmla="*/ 169 w 433"/>
              <a:gd name="T19" fmla="*/ 529 h 635"/>
              <a:gd name="T20" fmla="*/ 165 w 433"/>
              <a:gd name="T21" fmla="*/ 537 h 635"/>
              <a:gd name="T22" fmla="*/ 129 w 433"/>
              <a:gd name="T23" fmla="*/ 587 h 635"/>
              <a:gd name="T24" fmla="*/ 141 w 433"/>
              <a:gd name="T25" fmla="*/ 620 h 635"/>
              <a:gd name="T26" fmla="*/ 183 w 433"/>
              <a:gd name="T27" fmla="*/ 635 h 635"/>
              <a:gd name="T28" fmla="*/ 250 w 433"/>
              <a:gd name="T29" fmla="*/ 595 h 635"/>
              <a:gd name="T30" fmla="*/ 209 w 433"/>
              <a:gd name="T31" fmla="*/ 533 h 635"/>
              <a:gd name="T32" fmla="*/ 204 w 433"/>
              <a:gd name="T33" fmla="*/ 524 h 635"/>
              <a:gd name="T34" fmla="*/ 204 w 433"/>
              <a:gd name="T35" fmla="*/ 471 h 635"/>
              <a:gd name="T36" fmla="*/ 215 w 433"/>
              <a:gd name="T37" fmla="*/ 460 h 635"/>
              <a:gd name="T38" fmla="*/ 433 w 433"/>
              <a:gd name="T39" fmla="*/ 460 h 635"/>
              <a:gd name="T40" fmla="*/ 433 w 433"/>
              <a:gd name="T41" fmla="*/ 199 h 635"/>
              <a:gd name="T42" fmla="*/ 409 w 433"/>
              <a:gd name="T43" fmla="*/ 199 h 635"/>
              <a:gd name="T44" fmla="*/ 338 w 433"/>
              <a:gd name="T45" fmla="*/ 244 h 635"/>
              <a:gd name="T46" fmla="*/ 269 w 433"/>
              <a:gd name="T47" fmla="*/ 161 h 635"/>
              <a:gd name="T48" fmla="*/ 292 w 433"/>
              <a:gd name="T49" fmla="*/ 95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3" h="635">
                <a:moveTo>
                  <a:pt x="292" y="95"/>
                </a:moveTo>
                <a:cubicBezTo>
                  <a:pt x="303" y="84"/>
                  <a:pt x="318" y="79"/>
                  <a:pt x="333" y="80"/>
                </a:cubicBezTo>
                <a:cubicBezTo>
                  <a:pt x="360" y="81"/>
                  <a:pt x="390" y="108"/>
                  <a:pt x="401" y="118"/>
                </a:cubicBezTo>
                <a:cubicBezTo>
                  <a:pt x="433" y="118"/>
                  <a:pt x="433" y="118"/>
                  <a:pt x="433" y="118"/>
                </a:cubicBezTo>
                <a:cubicBezTo>
                  <a:pt x="433" y="0"/>
                  <a:pt x="433" y="0"/>
                  <a:pt x="433" y="0"/>
                </a:cubicBezTo>
                <a:cubicBezTo>
                  <a:pt x="0" y="0"/>
                  <a:pt x="0" y="0"/>
                  <a:pt x="0" y="0"/>
                </a:cubicBezTo>
                <a:cubicBezTo>
                  <a:pt x="0" y="463"/>
                  <a:pt x="0" y="463"/>
                  <a:pt x="0" y="463"/>
                </a:cubicBezTo>
                <a:cubicBezTo>
                  <a:pt x="158" y="463"/>
                  <a:pt x="158" y="463"/>
                  <a:pt x="158" y="463"/>
                </a:cubicBezTo>
                <a:cubicBezTo>
                  <a:pt x="164" y="463"/>
                  <a:pt x="169" y="468"/>
                  <a:pt x="169" y="474"/>
                </a:cubicBezTo>
                <a:cubicBezTo>
                  <a:pt x="169" y="529"/>
                  <a:pt x="169" y="529"/>
                  <a:pt x="169" y="529"/>
                </a:cubicBezTo>
                <a:cubicBezTo>
                  <a:pt x="169" y="532"/>
                  <a:pt x="167" y="535"/>
                  <a:pt x="165" y="537"/>
                </a:cubicBezTo>
                <a:cubicBezTo>
                  <a:pt x="156" y="544"/>
                  <a:pt x="130" y="569"/>
                  <a:pt x="129" y="587"/>
                </a:cubicBezTo>
                <a:cubicBezTo>
                  <a:pt x="128" y="599"/>
                  <a:pt x="133" y="611"/>
                  <a:pt x="141" y="620"/>
                </a:cubicBezTo>
                <a:cubicBezTo>
                  <a:pt x="151" y="630"/>
                  <a:pt x="165" y="635"/>
                  <a:pt x="183" y="635"/>
                </a:cubicBezTo>
                <a:cubicBezTo>
                  <a:pt x="207" y="635"/>
                  <a:pt x="247" y="630"/>
                  <a:pt x="250" y="595"/>
                </a:cubicBezTo>
                <a:cubicBezTo>
                  <a:pt x="253" y="561"/>
                  <a:pt x="210" y="534"/>
                  <a:pt x="209" y="533"/>
                </a:cubicBezTo>
                <a:cubicBezTo>
                  <a:pt x="206" y="531"/>
                  <a:pt x="204" y="528"/>
                  <a:pt x="204" y="524"/>
                </a:cubicBezTo>
                <a:cubicBezTo>
                  <a:pt x="204" y="471"/>
                  <a:pt x="204" y="471"/>
                  <a:pt x="204" y="471"/>
                </a:cubicBezTo>
                <a:cubicBezTo>
                  <a:pt x="204" y="465"/>
                  <a:pt x="209" y="460"/>
                  <a:pt x="215" y="460"/>
                </a:cubicBezTo>
                <a:cubicBezTo>
                  <a:pt x="433" y="460"/>
                  <a:pt x="433" y="460"/>
                  <a:pt x="433" y="460"/>
                </a:cubicBezTo>
                <a:cubicBezTo>
                  <a:pt x="433" y="199"/>
                  <a:pt x="433" y="199"/>
                  <a:pt x="433" y="199"/>
                </a:cubicBezTo>
                <a:cubicBezTo>
                  <a:pt x="409" y="199"/>
                  <a:pt x="409" y="199"/>
                  <a:pt x="409" y="199"/>
                </a:cubicBezTo>
                <a:cubicBezTo>
                  <a:pt x="399" y="211"/>
                  <a:pt x="367" y="244"/>
                  <a:pt x="338" y="244"/>
                </a:cubicBezTo>
                <a:cubicBezTo>
                  <a:pt x="304" y="244"/>
                  <a:pt x="269" y="222"/>
                  <a:pt x="269" y="161"/>
                </a:cubicBezTo>
                <a:cubicBezTo>
                  <a:pt x="269" y="124"/>
                  <a:pt x="282" y="104"/>
                  <a:pt x="292" y="95"/>
                </a:cubicBezTo>
              </a:path>
            </a:pathLst>
          </a:custGeom>
          <a:solidFill>
            <a:schemeClr val="accent2"/>
          </a:solidFill>
          <a:ln>
            <a:noFill/>
          </a:ln>
        </p:spPr>
        <p:txBody>
          <a:bodyPr vert="horz" wrap="square" lIns="68559" tIns="34279" rIns="68559" bIns="34279" numCol="1" anchor="t" anchorCtr="0" compatLnSpc="1">
            <a:prstTxWarp prst="textNoShape">
              <a:avLst/>
            </a:prstTxWarp>
          </a:bodyPr>
          <a:lstStyle/>
          <a:p>
            <a:endParaRPr lang="zh-CN" altLang="en-US" sz="1799"/>
          </a:p>
        </p:txBody>
      </p:sp>
      <p:sp>
        <p:nvSpPr>
          <p:cNvPr id="9" name="Freeform 6"/>
          <p:cNvSpPr>
            <a:spLocks/>
          </p:cNvSpPr>
          <p:nvPr/>
        </p:nvSpPr>
        <p:spPr bwMode="auto">
          <a:xfrm>
            <a:off x="1488684" y="2392522"/>
            <a:ext cx="538412" cy="573914"/>
          </a:xfrm>
          <a:custGeom>
            <a:avLst/>
            <a:gdLst>
              <a:gd name="T0" fmla="*/ 435 w 435"/>
              <a:gd name="T1" fmla="*/ 0 h 463"/>
              <a:gd name="T2" fmla="*/ 2 w 435"/>
              <a:gd name="T3" fmla="*/ 0 h 463"/>
              <a:gd name="T4" fmla="*/ 2 w 435"/>
              <a:gd name="T5" fmla="*/ 113 h 463"/>
              <a:gd name="T6" fmla="*/ 31 w 435"/>
              <a:gd name="T7" fmla="*/ 113 h 463"/>
              <a:gd name="T8" fmla="*/ 104 w 435"/>
              <a:gd name="T9" fmla="*/ 70 h 463"/>
              <a:gd name="T10" fmla="*/ 166 w 435"/>
              <a:gd name="T11" fmla="*/ 155 h 463"/>
              <a:gd name="T12" fmla="*/ 145 w 435"/>
              <a:gd name="T13" fmla="*/ 219 h 463"/>
              <a:gd name="T14" fmla="*/ 100 w 435"/>
              <a:gd name="T15" fmla="*/ 234 h 463"/>
              <a:gd name="T16" fmla="*/ 34 w 435"/>
              <a:gd name="T17" fmla="*/ 193 h 463"/>
              <a:gd name="T18" fmla="*/ 0 w 435"/>
              <a:gd name="T19" fmla="*/ 193 h 463"/>
              <a:gd name="T20" fmla="*/ 0 w 435"/>
              <a:gd name="T21" fmla="*/ 442 h 463"/>
              <a:gd name="T22" fmla="*/ 9 w 435"/>
              <a:gd name="T23" fmla="*/ 463 h 463"/>
              <a:gd name="T24" fmla="*/ 435 w 435"/>
              <a:gd name="T25" fmla="*/ 463 h 463"/>
              <a:gd name="T26" fmla="*/ 435 w 435"/>
              <a:gd name="T27"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63">
                <a:moveTo>
                  <a:pt x="435" y="0"/>
                </a:moveTo>
                <a:cubicBezTo>
                  <a:pt x="2" y="0"/>
                  <a:pt x="2" y="0"/>
                  <a:pt x="2" y="0"/>
                </a:cubicBezTo>
                <a:cubicBezTo>
                  <a:pt x="2" y="113"/>
                  <a:pt x="2" y="113"/>
                  <a:pt x="2" y="113"/>
                </a:cubicBezTo>
                <a:cubicBezTo>
                  <a:pt x="31" y="113"/>
                  <a:pt x="31" y="113"/>
                  <a:pt x="31" y="113"/>
                </a:cubicBezTo>
                <a:cubicBezTo>
                  <a:pt x="39" y="99"/>
                  <a:pt x="61" y="69"/>
                  <a:pt x="104" y="70"/>
                </a:cubicBezTo>
                <a:cubicBezTo>
                  <a:pt x="166" y="72"/>
                  <a:pt x="166" y="134"/>
                  <a:pt x="166" y="155"/>
                </a:cubicBezTo>
                <a:cubicBezTo>
                  <a:pt x="166" y="184"/>
                  <a:pt x="159" y="205"/>
                  <a:pt x="145" y="219"/>
                </a:cubicBezTo>
                <a:cubicBezTo>
                  <a:pt x="134" y="229"/>
                  <a:pt x="119" y="235"/>
                  <a:pt x="100" y="234"/>
                </a:cubicBezTo>
                <a:cubicBezTo>
                  <a:pt x="62" y="233"/>
                  <a:pt x="42" y="210"/>
                  <a:pt x="34" y="193"/>
                </a:cubicBezTo>
                <a:cubicBezTo>
                  <a:pt x="0" y="193"/>
                  <a:pt x="0" y="193"/>
                  <a:pt x="0" y="193"/>
                </a:cubicBezTo>
                <a:cubicBezTo>
                  <a:pt x="0" y="442"/>
                  <a:pt x="0" y="442"/>
                  <a:pt x="0" y="442"/>
                </a:cubicBezTo>
                <a:cubicBezTo>
                  <a:pt x="3" y="449"/>
                  <a:pt x="6" y="456"/>
                  <a:pt x="9" y="463"/>
                </a:cubicBezTo>
                <a:cubicBezTo>
                  <a:pt x="435" y="463"/>
                  <a:pt x="435" y="463"/>
                  <a:pt x="435" y="463"/>
                </a:cubicBezTo>
                <a:lnTo>
                  <a:pt x="435" y="0"/>
                </a:lnTo>
                <a:close/>
              </a:path>
            </a:pathLst>
          </a:custGeom>
          <a:solidFill>
            <a:schemeClr val="accent2"/>
          </a:solidFill>
          <a:ln>
            <a:noFill/>
          </a:ln>
        </p:spPr>
        <p:txBody>
          <a:bodyPr vert="horz" wrap="square" lIns="68559" tIns="34279" rIns="68559" bIns="34279" numCol="1" anchor="t" anchorCtr="0" compatLnSpc="1">
            <a:prstTxWarp prst="textNoShape">
              <a:avLst/>
            </a:prstTxWarp>
          </a:bodyPr>
          <a:lstStyle/>
          <a:p>
            <a:endParaRPr lang="zh-CN" altLang="en-US" sz="1799"/>
          </a:p>
        </p:txBody>
      </p:sp>
      <p:sp>
        <p:nvSpPr>
          <p:cNvPr id="10" name="Freeform 7"/>
          <p:cNvSpPr>
            <a:spLocks/>
          </p:cNvSpPr>
          <p:nvPr/>
        </p:nvSpPr>
        <p:spPr bwMode="auto">
          <a:xfrm>
            <a:off x="1491120" y="1210576"/>
            <a:ext cx="1378918" cy="764000"/>
          </a:xfrm>
          <a:custGeom>
            <a:avLst/>
            <a:gdLst>
              <a:gd name="T0" fmla="*/ 0 w 1113"/>
              <a:gd name="T1" fmla="*/ 445 h 617"/>
              <a:gd name="T2" fmla="*/ 186 w 1113"/>
              <a:gd name="T3" fmla="*/ 445 h 617"/>
              <a:gd name="T4" fmla="*/ 197 w 1113"/>
              <a:gd name="T5" fmla="*/ 456 h 617"/>
              <a:gd name="T6" fmla="*/ 197 w 1113"/>
              <a:gd name="T7" fmla="*/ 512 h 617"/>
              <a:gd name="T8" fmla="*/ 192 w 1113"/>
              <a:gd name="T9" fmla="*/ 521 h 617"/>
              <a:gd name="T10" fmla="*/ 160 w 1113"/>
              <a:gd name="T11" fmla="*/ 566 h 617"/>
              <a:gd name="T12" fmla="*/ 213 w 1113"/>
              <a:gd name="T13" fmla="*/ 617 h 617"/>
              <a:gd name="T14" fmla="*/ 278 w 1113"/>
              <a:gd name="T15" fmla="*/ 572 h 617"/>
              <a:gd name="T16" fmla="*/ 240 w 1113"/>
              <a:gd name="T17" fmla="*/ 519 h 617"/>
              <a:gd name="T18" fmla="*/ 232 w 1113"/>
              <a:gd name="T19" fmla="*/ 508 h 617"/>
              <a:gd name="T20" fmla="*/ 234 w 1113"/>
              <a:gd name="T21" fmla="*/ 459 h 617"/>
              <a:gd name="T22" fmla="*/ 245 w 1113"/>
              <a:gd name="T23" fmla="*/ 448 h 617"/>
              <a:gd name="T24" fmla="*/ 646 w 1113"/>
              <a:gd name="T25" fmla="*/ 448 h 617"/>
              <a:gd name="T26" fmla="*/ 646 w 1113"/>
              <a:gd name="T27" fmla="*/ 413 h 617"/>
              <a:gd name="T28" fmla="*/ 605 w 1113"/>
              <a:gd name="T29" fmla="*/ 340 h 617"/>
              <a:gd name="T30" fmla="*/ 683 w 1113"/>
              <a:gd name="T31" fmla="*/ 279 h 617"/>
              <a:gd name="T32" fmla="*/ 767 w 1113"/>
              <a:gd name="T33" fmla="*/ 338 h 617"/>
              <a:gd name="T34" fmla="*/ 727 w 1113"/>
              <a:gd name="T35" fmla="*/ 414 h 617"/>
              <a:gd name="T36" fmla="*/ 727 w 1113"/>
              <a:gd name="T37" fmla="*/ 446 h 617"/>
              <a:gd name="T38" fmla="*/ 1113 w 1113"/>
              <a:gd name="T39" fmla="*/ 446 h 617"/>
              <a:gd name="T40" fmla="*/ 952 w 1113"/>
              <a:gd name="T41" fmla="*/ 204 h 617"/>
              <a:gd name="T42" fmla="*/ 460 w 1113"/>
              <a:gd name="T43" fmla="*/ 2 h 617"/>
              <a:gd name="T44" fmla="*/ 0 w 1113"/>
              <a:gd name="T45" fmla="*/ 148 h 617"/>
              <a:gd name="T46" fmla="*/ 0 w 1113"/>
              <a:gd name="T47" fmla="*/ 445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3" h="617">
                <a:moveTo>
                  <a:pt x="0" y="445"/>
                </a:moveTo>
                <a:cubicBezTo>
                  <a:pt x="186" y="445"/>
                  <a:pt x="186" y="445"/>
                  <a:pt x="186" y="445"/>
                </a:cubicBezTo>
                <a:cubicBezTo>
                  <a:pt x="192" y="445"/>
                  <a:pt x="197" y="450"/>
                  <a:pt x="197" y="456"/>
                </a:cubicBezTo>
                <a:cubicBezTo>
                  <a:pt x="197" y="512"/>
                  <a:pt x="197" y="512"/>
                  <a:pt x="197" y="512"/>
                </a:cubicBezTo>
                <a:cubicBezTo>
                  <a:pt x="197" y="515"/>
                  <a:pt x="195" y="519"/>
                  <a:pt x="192" y="521"/>
                </a:cubicBezTo>
                <a:cubicBezTo>
                  <a:pt x="183" y="527"/>
                  <a:pt x="160" y="546"/>
                  <a:pt x="160" y="566"/>
                </a:cubicBezTo>
                <a:cubicBezTo>
                  <a:pt x="160" y="591"/>
                  <a:pt x="179" y="617"/>
                  <a:pt x="213" y="617"/>
                </a:cubicBezTo>
                <a:cubicBezTo>
                  <a:pt x="249" y="617"/>
                  <a:pt x="278" y="597"/>
                  <a:pt x="278" y="572"/>
                </a:cubicBezTo>
                <a:cubicBezTo>
                  <a:pt x="280" y="534"/>
                  <a:pt x="240" y="519"/>
                  <a:pt x="240" y="519"/>
                </a:cubicBezTo>
                <a:cubicBezTo>
                  <a:pt x="235" y="517"/>
                  <a:pt x="232" y="513"/>
                  <a:pt x="232" y="508"/>
                </a:cubicBezTo>
                <a:cubicBezTo>
                  <a:pt x="234" y="459"/>
                  <a:pt x="234" y="459"/>
                  <a:pt x="234" y="459"/>
                </a:cubicBezTo>
                <a:cubicBezTo>
                  <a:pt x="234" y="453"/>
                  <a:pt x="239" y="448"/>
                  <a:pt x="245" y="448"/>
                </a:cubicBezTo>
                <a:cubicBezTo>
                  <a:pt x="646" y="448"/>
                  <a:pt x="646" y="448"/>
                  <a:pt x="646" y="448"/>
                </a:cubicBezTo>
                <a:cubicBezTo>
                  <a:pt x="646" y="413"/>
                  <a:pt x="646" y="413"/>
                  <a:pt x="646" y="413"/>
                </a:cubicBezTo>
                <a:cubicBezTo>
                  <a:pt x="633" y="404"/>
                  <a:pt x="605" y="380"/>
                  <a:pt x="605" y="340"/>
                </a:cubicBezTo>
                <a:cubicBezTo>
                  <a:pt x="605" y="298"/>
                  <a:pt x="645" y="279"/>
                  <a:pt x="683" y="279"/>
                </a:cubicBezTo>
                <a:cubicBezTo>
                  <a:pt x="722" y="279"/>
                  <a:pt x="767" y="295"/>
                  <a:pt x="767" y="338"/>
                </a:cubicBezTo>
                <a:cubicBezTo>
                  <a:pt x="767" y="378"/>
                  <a:pt x="739" y="404"/>
                  <a:pt x="727" y="414"/>
                </a:cubicBezTo>
                <a:cubicBezTo>
                  <a:pt x="727" y="446"/>
                  <a:pt x="727" y="446"/>
                  <a:pt x="727" y="446"/>
                </a:cubicBezTo>
                <a:cubicBezTo>
                  <a:pt x="1113" y="446"/>
                  <a:pt x="1113" y="446"/>
                  <a:pt x="1113" y="446"/>
                </a:cubicBezTo>
                <a:cubicBezTo>
                  <a:pt x="1078" y="356"/>
                  <a:pt x="1024" y="266"/>
                  <a:pt x="952" y="204"/>
                </a:cubicBezTo>
                <a:cubicBezTo>
                  <a:pt x="808" y="83"/>
                  <a:pt x="676" y="5"/>
                  <a:pt x="460" y="2"/>
                </a:cubicBezTo>
                <a:cubicBezTo>
                  <a:pt x="326" y="0"/>
                  <a:pt x="148" y="37"/>
                  <a:pt x="0" y="148"/>
                </a:cubicBezTo>
                <a:lnTo>
                  <a:pt x="0" y="445"/>
                </a:lnTo>
                <a:close/>
              </a:path>
            </a:pathLst>
          </a:custGeom>
          <a:solidFill>
            <a:schemeClr val="accent1"/>
          </a:solidFill>
          <a:ln>
            <a:noFill/>
          </a:ln>
        </p:spPr>
        <p:txBody>
          <a:bodyPr vert="horz" wrap="square" lIns="68559" tIns="34279" rIns="68559" bIns="34279" numCol="1" anchor="t" anchorCtr="0" compatLnSpc="1">
            <a:prstTxWarp prst="textNoShape">
              <a:avLst/>
            </a:prstTxWarp>
          </a:bodyPr>
          <a:lstStyle/>
          <a:p>
            <a:endParaRPr lang="zh-CN" altLang="en-US" sz="1799"/>
          </a:p>
        </p:txBody>
      </p:sp>
      <p:sp>
        <p:nvSpPr>
          <p:cNvPr id="11" name="Freeform 8"/>
          <p:cNvSpPr>
            <a:spLocks/>
          </p:cNvSpPr>
          <p:nvPr/>
        </p:nvSpPr>
        <p:spPr bwMode="auto">
          <a:xfrm>
            <a:off x="2055112" y="1583437"/>
            <a:ext cx="739403" cy="782278"/>
          </a:xfrm>
          <a:custGeom>
            <a:avLst/>
            <a:gdLst>
              <a:gd name="T0" fmla="*/ 433 w 597"/>
              <a:gd name="T1" fmla="*/ 422 h 631"/>
              <a:gd name="T2" fmla="*/ 444 w 597"/>
              <a:gd name="T3" fmla="*/ 411 h 631"/>
              <a:gd name="T4" fmla="*/ 492 w 597"/>
              <a:gd name="T5" fmla="*/ 411 h 631"/>
              <a:gd name="T6" fmla="*/ 501 w 597"/>
              <a:gd name="T7" fmla="*/ 416 h 631"/>
              <a:gd name="T8" fmla="*/ 556 w 597"/>
              <a:gd name="T9" fmla="*/ 451 h 631"/>
              <a:gd name="T10" fmla="*/ 597 w 597"/>
              <a:gd name="T11" fmla="*/ 389 h 631"/>
              <a:gd name="T12" fmla="*/ 557 w 597"/>
              <a:gd name="T13" fmla="*/ 335 h 631"/>
              <a:gd name="T14" fmla="*/ 499 w 597"/>
              <a:gd name="T15" fmla="*/ 374 h 631"/>
              <a:gd name="T16" fmla="*/ 490 w 597"/>
              <a:gd name="T17" fmla="*/ 378 h 631"/>
              <a:gd name="T18" fmla="*/ 441 w 597"/>
              <a:gd name="T19" fmla="*/ 378 h 631"/>
              <a:gd name="T20" fmla="*/ 430 w 597"/>
              <a:gd name="T21" fmla="*/ 367 h 631"/>
              <a:gd name="T22" fmla="*/ 430 w 597"/>
              <a:gd name="T23" fmla="*/ 167 h 631"/>
              <a:gd name="T24" fmla="*/ 261 w 597"/>
              <a:gd name="T25" fmla="*/ 167 h 631"/>
              <a:gd name="T26" fmla="*/ 250 w 597"/>
              <a:gd name="T27" fmla="*/ 156 h 631"/>
              <a:gd name="T28" fmla="*/ 250 w 597"/>
              <a:gd name="T29" fmla="*/ 107 h 631"/>
              <a:gd name="T30" fmla="*/ 255 w 597"/>
              <a:gd name="T31" fmla="*/ 98 h 631"/>
              <a:gd name="T32" fmla="*/ 290 w 597"/>
              <a:gd name="T33" fmla="*/ 37 h 631"/>
              <a:gd name="T34" fmla="*/ 228 w 597"/>
              <a:gd name="T35" fmla="*/ 0 h 631"/>
              <a:gd name="T36" fmla="*/ 172 w 597"/>
              <a:gd name="T37" fmla="*/ 39 h 631"/>
              <a:gd name="T38" fmla="*/ 207 w 597"/>
              <a:gd name="T39" fmla="*/ 96 h 631"/>
              <a:gd name="T40" fmla="*/ 213 w 597"/>
              <a:gd name="T41" fmla="*/ 105 h 631"/>
              <a:gd name="T42" fmla="*/ 213 w 597"/>
              <a:gd name="T43" fmla="*/ 158 h 631"/>
              <a:gd name="T44" fmla="*/ 202 w 597"/>
              <a:gd name="T45" fmla="*/ 169 h 631"/>
              <a:gd name="T46" fmla="*/ 0 w 597"/>
              <a:gd name="T47" fmla="*/ 169 h 631"/>
              <a:gd name="T48" fmla="*/ 0 w 597"/>
              <a:gd name="T49" fmla="*/ 631 h 631"/>
              <a:gd name="T50" fmla="*/ 433 w 597"/>
              <a:gd name="T51" fmla="*/ 631 h 631"/>
              <a:gd name="T52" fmla="*/ 433 w 597"/>
              <a:gd name="T53" fmla="*/ 422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7" h="631">
                <a:moveTo>
                  <a:pt x="433" y="422"/>
                </a:moveTo>
                <a:cubicBezTo>
                  <a:pt x="433" y="416"/>
                  <a:pt x="438" y="411"/>
                  <a:pt x="444" y="411"/>
                </a:cubicBezTo>
                <a:cubicBezTo>
                  <a:pt x="492" y="411"/>
                  <a:pt x="492" y="411"/>
                  <a:pt x="492" y="411"/>
                </a:cubicBezTo>
                <a:cubicBezTo>
                  <a:pt x="495" y="411"/>
                  <a:pt x="499" y="413"/>
                  <a:pt x="501" y="416"/>
                </a:cubicBezTo>
                <a:cubicBezTo>
                  <a:pt x="508" y="425"/>
                  <a:pt x="533" y="451"/>
                  <a:pt x="556" y="451"/>
                </a:cubicBezTo>
                <a:cubicBezTo>
                  <a:pt x="586" y="451"/>
                  <a:pt x="597" y="419"/>
                  <a:pt x="597" y="389"/>
                </a:cubicBezTo>
                <a:cubicBezTo>
                  <a:pt x="597" y="356"/>
                  <a:pt x="582" y="336"/>
                  <a:pt x="557" y="335"/>
                </a:cubicBezTo>
                <a:cubicBezTo>
                  <a:pt x="540" y="334"/>
                  <a:pt x="512" y="358"/>
                  <a:pt x="499" y="374"/>
                </a:cubicBezTo>
                <a:cubicBezTo>
                  <a:pt x="497" y="376"/>
                  <a:pt x="494" y="378"/>
                  <a:pt x="490" y="378"/>
                </a:cubicBezTo>
                <a:cubicBezTo>
                  <a:pt x="441" y="378"/>
                  <a:pt x="441" y="378"/>
                  <a:pt x="441" y="378"/>
                </a:cubicBezTo>
                <a:cubicBezTo>
                  <a:pt x="435" y="378"/>
                  <a:pt x="430" y="373"/>
                  <a:pt x="430" y="367"/>
                </a:cubicBezTo>
                <a:cubicBezTo>
                  <a:pt x="430" y="167"/>
                  <a:pt x="430" y="167"/>
                  <a:pt x="430" y="167"/>
                </a:cubicBezTo>
                <a:cubicBezTo>
                  <a:pt x="261" y="167"/>
                  <a:pt x="261" y="167"/>
                  <a:pt x="261" y="167"/>
                </a:cubicBezTo>
                <a:cubicBezTo>
                  <a:pt x="255" y="167"/>
                  <a:pt x="250" y="163"/>
                  <a:pt x="250" y="156"/>
                </a:cubicBezTo>
                <a:cubicBezTo>
                  <a:pt x="250" y="107"/>
                  <a:pt x="250" y="107"/>
                  <a:pt x="250" y="107"/>
                </a:cubicBezTo>
                <a:cubicBezTo>
                  <a:pt x="250" y="103"/>
                  <a:pt x="252" y="100"/>
                  <a:pt x="255" y="98"/>
                </a:cubicBezTo>
                <a:cubicBezTo>
                  <a:pt x="255" y="98"/>
                  <a:pt x="290" y="75"/>
                  <a:pt x="290" y="37"/>
                </a:cubicBezTo>
                <a:cubicBezTo>
                  <a:pt x="290" y="2"/>
                  <a:pt x="238" y="0"/>
                  <a:pt x="228" y="0"/>
                </a:cubicBezTo>
                <a:cubicBezTo>
                  <a:pt x="207" y="0"/>
                  <a:pt x="172" y="8"/>
                  <a:pt x="172" y="39"/>
                </a:cubicBezTo>
                <a:cubicBezTo>
                  <a:pt x="172" y="76"/>
                  <a:pt x="206" y="95"/>
                  <a:pt x="207" y="96"/>
                </a:cubicBezTo>
                <a:cubicBezTo>
                  <a:pt x="211" y="98"/>
                  <a:pt x="213" y="101"/>
                  <a:pt x="213" y="105"/>
                </a:cubicBezTo>
                <a:cubicBezTo>
                  <a:pt x="213" y="158"/>
                  <a:pt x="213" y="158"/>
                  <a:pt x="213" y="158"/>
                </a:cubicBezTo>
                <a:cubicBezTo>
                  <a:pt x="213" y="164"/>
                  <a:pt x="208" y="169"/>
                  <a:pt x="202" y="169"/>
                </a:cubicBezTo>
                <a:cubicBezTo>
                  <a:pt x="0" y="169"/>
                  <a:pt x="0" y="169"/>
                  <a:pt x="0" y="169"/>
                </a:cubicBezTo>
                <a:cubicBezTo>
                  <a:pt x="0" y="631"/>
                  <a:pt x="0" y="631"/>
                  <a:pt x="0" y="631"/>
                </a:cubicBezTo>
                <a:cubicBezTo>
                  <a:pt x="433" y="631"/>
                  <a:pt x="433" y="631"/>
                  <a:pt x="433" y="631"/>
                </a:cubicBezTo>
                <a:lnTo>
                  <a:pt x="433" y="422"/>
                </a:lnTo>
                <a:close/>
              </a:path>
            </a:pathLst>
          </a:custGeom>
          <a:solidFill>
            <a:schemeClr val="accent2"/>
          </a:solidFill>
          <a:ln>
            <a:noFill/>
          </a:ln>
        </p:spPr>
        <p:txBody>
          <a:bodyPr vert="horz" wrap="square" lIns="68559" tIns="34279" rIns="68559" bIns="34279" numCol="1" anchor="t" anchorCtr="0" compatLnSpc="1">
            <a:prstTxWarp prst="textNoShape">
              <a:avLst/>
            </a:prstTxWarp>
          </a:bodyPr>
          <a:lstStyle/>
          <a:p>
            <a:endParaRPr lang="zh-CN" altLang="en-US" sz="1799"/>
          </a:p>
        </p:txBody>
      </p:sp>
      <p:sp>
        <p:nvSpPr>
          <p:cNvPr id="12" name="Freeform 9"/>
          <p:cNvSpPr>
            <a:spLocks/>
          </p:cNvSpPr>
          <p:nvPr/>
        </p:nvSpPr>
        <p:spPr bwMode="auto">
          <a:xfrm>
            <a:off x="2415677" y="1793018"/>
            <a:ext cx="518922" cy="1122240"/>
          </a:xfrm>
          <a:custGeom>
            <a:avLst/>
            <a:gdLst>
              <a:gd name="T0" fmla="*/ 161 w 419"/>
              <a:gd name="T1" fmla="*/ 0 h 906"/>
              <a:gd name="T2" fmla="*/ 161 w 419"/>
              <a:gd name="T3" fmla="*/ 187 h 906"/>
              <a:gd name="T4" fmla="*/ 194 w 419"/>
              <a:gd name="T5" fmla="*/ 187 h 906"/>
              <a:gd name="T6" fmla="*/ 267 w 419"/>
              <a:gd name="T7" fmla="*/ 144 h 906"/>
              <a:gd name="T8" fmla="*/ 328 w 419"/>
              <a:gd name="T9" fmla="*/ 220 h 906"/>
              <a:gd name="T10" fmla="*/ 265 w 419"/>
              <a:gd name="T11" fmla="*/ 304 h 906"/>
              <a:gd name="T12" fmla="*/ 196 w 419"/>
              <a:gd name="T13" fmla="*/ 264 h 906"/>
              <a:gd name="T14" fmla="*/ 164 w 419"/>
              <a:gd name="T15" fmla="*/ 264 h 906"/>
              <a:gd name="T16" fmla="*/ 164 w 419"/>
              <a:gd name="T17" fmla="*/ 613 h 906"/>
              <a:gd name="T18" fmla="*/ 153 w 419"/>
              <a:gd name="T19" fmla="*/ 624 h 906"/>
              <a:gd name="T20" fmla="*/ 105 w 419"/>
              <a:gd name="T21" fmla="*/ 624 h 906"/>
              <a:gd name="T22" fmla="*/ 98 w 419"/>
              <a:gd name="T23" fmla="*/ 621 h 906"/>
              <a:gd name="T24" fmla="*/ 41 w 419"/>
              <a:gd name="T25" fmla="*/ 586 h 906"/>
              <a:gd name="T26" fmla="*/ 16 w 419"/>
              <a:gd name="T27" fmla="*/ 595 h 906"/>
              <a:gd name="T28" fmla="*/ 0 w 419"/>
              <a:gd name="T29" fmla="*/ 645 h 906"/>
              <a:gd name="T30" fmla="*/ 47 w 419"/>
              <a:gd name="T31" fmla="*/ 705 h 906"/>
              <a:gd name="T32" fmla="*/ 105 w 419"/>
              <a:gd name="T33" fmla="*/ 665 h 906"/>
              <a:gd name="T34" fmla="*/ 113 w 419"/>
              <a:gd name="T35" fmla="*/ 661 h 906"/>
              <a:gd name="T36" fmla="*/ 153 w 419"/>
              <a:gd name="T37" fmla="*/ 661 h 906"/>
              <a:gd name="T38" fmla="*/ 164 w 419"/>
              <a:gd name="T39" fmla="*/ 672 h 906"/>
              <a:gd name="T40" fmla="*/ 164 w 419"/>
              <a:gd name="T41" fmla="*/ 906 h 906"/>
              <a:gd name="T42" fmla="*/ 319 w 419"/>
              <a:gd name="T43" fmla="*/ 573 h 906"/>
              <a:gd name="T44" fmla="*/ 419 w 419"/>
              <a:gd name="T45" fmla="*/ 210 h 906"/>
              <a:gd name="T46" fmla="*/ 376 w 419"/>
              <a:gd name="T47" fmla="*/ 0 h 906"/>
              <a:gd name="T48" fmla="*/ 161 w 419"/>
              <a:gd name="T49"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9" h="906">
                <a:moveTo>
                  <a:pt x="161" y="0"/>
                </a:moveTo>
                <a:cubicBezTo>
                  <a:pt x="161" y="187"/>
                  <a:pt x="161" y="187"/>
                  <a:pt x="161" y="187"/>
                </a:cubicBezTo>
                <a:cubicBezTo>
                  <a:pt x="194" y="187"/>
                  <a:pt x="194" y="187"/>
                  <a:pt x="194" y="187"/>
                </a:cubicBezTo>
                <a:cubicBezTo>
                  <a:pt x="205" y="175"/>
                  <a:pt x="238" y="142"/>
                  <a:pt x="267" y="144"/>
                </a:cubicBezTo>
                <a:cubicBezTo>
                  <a:pt x="296" y="145"/>
                  <a:pt x="328" y="166"/>
                  <a:pt x="328" y="220"/>
                </a:cubicBezTo>
                <a:cubicBezTo>
                  <a:pt x="328" y="271"/>
                  <a:pt x="303" y="304"/>
                  <a:pt x="265" y="304"/>
                </a:cubicBezTo>
                <a:cubicBezTo>
                  <a:pt x="233" y="304"/>
                  <a:pt x="205" y="276"/>
                  <a:pt x="196" y="264"/>
                </a:cubicBezTo>
                <a:cubicBezTo>
                  <a:pt x="164" y="264"/>
                  <a:pt x="164" y="264"/>
                  <a:pt x="164" y="264"/>
                </a:cubicBezTo>
                <a:cubicBezTo>
                  <a:pt x="164" y="613"/>
                  <a:pt x="164" y="613"/>
                  <a:pt x="164" y="613"/>
                </a:cubicBezTo>
                <a:cubicBezTo>
                  <a:pt x="164" y="619"/>
                  <a:pt x="159" y="624"/>
                  <a:pt x="153" y="624"/>
                </a:cubicBezTo>
                <a:cubicBezTo>
                  <a:pt x="105" y="624"/>
                  <a:pt x="105" y="624"/>
                  <a:pt x="105" y="624"/>
                </a:cubicBezTo>
                <a:cubicBezTo>
                  <a:pt x="102" y="624"/>
                  <a:pt x="100" y="623"/>
                  <a:pt x="98" y="621"/>
                </a:cubicBezTo>
                <a:cubicBezTo>
                  <a:pt x="88" y="611"/>
                  <a:pt x="60" y="587"/>
                  <a:pt x="41" y="586"/>
                </a:cubicBezTo>
                <a:cubicBezTo>
                  <a:pt x="32" y="585"/>
                  <a:pt x="23" y="588"/>
                  <a:pt x="16" y="595"/>
                </a:cubicBezTo>
                <a:cubicBezTo>
                  <a:pt x="6" y="605"/>
                  <a:pt x="0" y="622"/>
                  <a:pt x="0" y="645"/>
                </a:cubicBezTo>
                <a:cubicBezTo>
                  <a:pt x="0" y="683"/>
                  <a:pt x="17" y="705"/>
                  <a:pt x="47" y="705"/>
                </a:cubicBezTo>
                <a:cubicBezTo>
                  <a:pt x="67" y="705"/>
                  <a:pt x="96" y="675"/>
                  <a:pt x="105" y="665"/>
                </a:cubicBezTo>
                <a:cubicBezTo>
                  <a:pt x="107" y="662"/>
                  <a:pt x="110" y="661"/>
                  <a:pt x="113" y="661"/>
                </a:cubicBezTo>
                <a:cubicBezTo>
                  <a:pt x="153" y="661"/>
                  <a:pt x="153" y="661"/>
                  <a:pt x="153" y="661"/>
                </a:cubicBezTo>
                <a:cubicBezTo>
                  <a:pt x="159" y="661"/>
                  <a:pt x="164" y="666"/>
                  <a:pt x="164" y="672"/>
                </a:cubicBezTo>
                <a:cubicBezTo>
                  <a:pt x="164" y="906"/>
                  <a:pt x="164" y="906"/>
                  <a:pt x="164" y="906"/>
                </a:cubicBezTo>
                <a:cubicBezTo>
                  <a:pt x="208" y="809"/>
                  <a:pt x="271" y="670"/>
                  <a:pt x="319" y="573"/>
                </a:cubicBezTo>
                <a:cubicBezTo>
                  <a:pt x="394" y="422"/>
                  <a:pt x="419" y="330"/>
                  <a:pt x="419" y="210"/>
                </a:cubicBezTo>
                <a:cubicBezTo>
                  <a:pt x="419" y="157"/>
                  <a:pt x="405" y="80"/>
                  <a:pt x="376" y="0"/>
                </a:cubicBezTo>
                <a:lnTo>
                  <a:pt x="161" y="0"/>
                </a:lnTo>
                <a:close/>
              </a:path>
            </a:pathLst>
          </a:custGeom>
          <a:solidFill>
            <a:schemeClr val="accent1"/>
          </a:solidFill>
          <a:ln>
            <a:noFill/>
          </a:ln>
        </p:spPr>
        <p:txBody>
          <a:bodyPr vert="horz" wrap="square" lIns="68559" tIns="34279" rIns="68559" bIns="34279" numCol="1" anchor="t" anchorCtr="0" compatLnSpc="1">
            <a:prstTxWarp prst="textNoShape">
              <a:avLst/>
            </a:prstTxWarp>
          </a:bodyPr>
          <a:lstStyle/>
          <a:p>
            <a:endParaRPr lang="zh-CN" altLang="en-US" sz="1799"/>
          </a:p>
        </p:txBody>
      </p:sp>
      <p:sp>
        <p:nvSpPr>
          <p:cNvPr id="13" name="Freeform 10"/>
          <p:cNvSpPr>
            <a:spLocks/>
          </p:cNvSpPr>
          <p:nvPr/>
        </p:nvSpPr>
        <p:spPr bwMode="auto">
          <a:xfrm>
            <a:off x="1510610" y="2989587"/>
            <a:ext cx="1074387" cy="444753"/>
          </a:xfrm>
          <a:custGeom>
            <a:avLst/>
            <a:gdLst>
              <a:gd name="T0" fmla="*/ 665 w 867"/>
              <a:gd name="T1" fmla="*/ 0 h 359"/>
              <a:gd name="T2" fmla="*/ 665 w 867"/>
              <a:gd name="T3" fmla="*/ 36 h 359"/>
              <a:gd name="T4" fmla="*/ 711 w 867"/>
              <a:gd name="T5" fmla="*/ 114 h 359"/>
              <a:gd name="T6" fmla="*/ 622 w 867"/>
              <a:gd name="T7" fmla="*/ 175 h 359"/>
              <a:gd name="T8" fmla="*/ 564 w 867"/>
              <a:gd name="T9" fmla="*/ 153 h 359"/>
              <a:gd name="T10" fmla="*/ 546 w 867"/>
              <a:gd name="T11" fmla="*/ 103 h 359"/>
              <a:gd name="T12" fmla="*/ 586 w 867"/>
              <a:gd name="T13" fmla="*/ 41 h 359"/>
              <a:gd name="T14" fmla="*/ 586 w 867"/>
              <a:gd name="T15" fmla="*/ 4 h 359"/>
              <a:gd name="T16" fmla="*/ 0 w 867"/>
              <a:gd name="T17" fmla="*/ 4 h 359"/>
              <a:gd name="T18" fmla="*/ 25 w 867"/>
              <a:gd name="T19" fmla="*/ 104 h 359"/>
              <a:gd name="T20" fmla="*/ 167 w 867"/>
              <a:gd name="T21" fmla="*/ 359 h 359"/>
              <a:gd name="T22" fmla="*/ 700 w 867"/>
              <a:gd name="T23" fmla="*/ 359 h 359"/>
              <a:gd name="T24" fmla="*/ 821 w 867"/>
              <a:gd name="T25" fmla="*/ 241 h 359"/>
              <a:gd name="T26" fmla="*/ 845 w 867"/>
              <a:gd name="T27" fmla="*/ 51 h 359"/>
              <a:gd name="T28" fmla="*/ 867 w 867"/>
              <a:gd name="T29" fmla="*/ 0 h 359"/>
              <a:gd name="T30" fmla="*/ 665 w 867"/>
              <a:gd name="T3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7" h="359">
                <a:moveTo>
                  <a:pt x="665" y="0"/>
                </a:moveTo>
                <a:cubicBezTo>
                  <a:pt x="665" y="36"/>
                  <a:pt x="665" y="36"/>
                  <a:pt x="665" y="36"/>
                </a:cubicBezTo>
                <a:cubicBezTo>
                  <a:pt x="679" y="46"/>
                  <a:pt x="714" y="75"/>
                  <a:pt x="711" y="114"/>
                </a:cubicBezTo>
                <a:cubicBezTo>
                  <a:pt x="708" y="153"/>
                  <a:pt x="675" y="175"/>
                  <a:pt x="622" y="175"/>
                </a:cubicBezTo>
                <a:cubicBezTo>
                  <a:pt x="592" y="175"/>
                  <a:pt x="574" y="163"/>
                  <a:pt x="564" y="153"/>
                </a:cubicBezTo>
                <a:cubicBezTo>
                  <a:pt x="551" y="140"/>
                  <a:pt x="545" y="121"/>
                  <a:pt x="546" y="103"/>
                </a:cubicBezTo>
                <a:cubicBezTo>
                  <a:pt x="547" y="77"/>
                  <a:pt x="575" y="51"/>
                  <a:pt x="586" y="41"/>
                </a:cubicBezTo>
                <a:cubicBezTo>
                  <a:pt x="586" y="4"/>
                  <a:pt x="586" y="4"/>
                  <a:pt x="586" y="4"/>
                </a:cubicBezTo>
                <a:cubicBezTo>
                  <a:pt x="0" y="4"/>
                  <a:pt x="0" y="4"/>
                  <a:pt x="0" y="4"/>
                </a:cubicBezTo>
                <a:cubicBezTo>
                  <a:pt x="16" y="45"/>
                  <a:pt x="26" y="81"/>
                  <a:pt x="25" y="104"/>
                </a:cubicBezTo>
                <a:cubicBezTo>
                  <a:pt x="17" y="303"/>
                  <a:pt x="125" y="359"/>
                  <a:pt x="167" y="359"/>
                </a:cubicBezTo>
                <a:cubicBezTo>
                  <a:pt x="700" y="359"/>
                  <a:pt x="700" y="359"/>
                  <a:pt x="700" y="359"/>
                </a:cubicBezTo>
                <a:cubicBezTo>
                  <a:pt x="749" y="359"/>
                  <a:pt x="799" y="291"/>
                  <a:pt x="821" y="241"/>
                </a:cubicBezTo>
                <a:cubicBezTo>
                  <a:pt x="843" y="190"/>
                  <a:pt x="829" y="88"/>
                  <a:pt x="845" y="51"/>
                </a:cubicBezTo>
                <a:cubicBezTo>
                  <a:pt x="848" y="43"/>
                  <a:pt x="856" y="25"/>
                  <a:pt x="867" y="0"/>
                </a:cubicBezTo>
                <a:lnTo>
                  <a:pt x="665" y="0"/>
                </a:lnTo>
                <a:close/>
              </a:path>
            </a:pathLst>
          </a:custGeom>
          <a:solidFill>
            <a:schemeClr val="accent1"/>
          </a:solidFill>
          <a:ln>
            <a:noFill/>
          </a:ln>
        </p:spPr>
        <p:txBody>
          <a:bodyPr vert="horz" wrap="square" lIns="68559" tIns="34279" rIns="68559" bIns="34279" numCol="1" anchor="t" anchorCtr="0" compatLnSpc="1">
            <a:prstTxWarp prst="textNoShape">
              <a:avLst/>
            </a:prstTxWarp>
          </a:bodyPr>
          <a:lstStyle/>
          <a:p>
            <a:endParaRPr lang="zh-CN" altLang="en-US" sz="1799"/>
          </a:p>
        </p:txBody>
      </p:sp>
      <p:sp>
        <p:nvSpPr>
          <p:cNvPr id="14" name="Freeform 11"/>
          <p:cNvSpPr>
            <a:spLocks/>
          </p:cNvSpPr>
          <p:nvPr/>
        </p:nvSpPr>
        <p:spPr bwMode="auto">
          <a:xfrm>
            <a:off x="1047721" y="1416503"/>
            <a:ext cx="618808" cy="1463419"/>
          </a:xfrm>
          <a:custGeom>
            <a:avLst/>
            <a:gdLst>
              <a:gd name="T0" fmla="*/ 334 w 500"/>
              <a:gd name="T1" fmla="*/ 970 h 1181"/>
              <a:gd name="T2" fmla="*/ 345 w 500"/>
              <a:gd name="T3" fmla="*/ 959 h 1181"/>
              <a:gd name="T4" fmla="*/ 398 w 500"/>
              <a:gd name="T5" fmla="*/ 959 h 1181"/>
              <a:gd name="T6" fmla="*/ 408 w 500"/>
              <a:gd name="T7" fmla="*/ 967 h 1181"/>
              <a:gd name="T8" fmla="*/ 457 w 500"/>
              <a:gd name="T9" fmla="*/ 1000 h 1181"/>
              <a:gd name="T10" fmla="*/ 486 w 500"/>
              <a:gd name="T11" fmla="*/ 991 h 1181"/>
              <a:gd name="T12" fmla="*/ 500 w 500"/>
              <a:gd name="T13" fmla="*/ 943 h 1181"/>
              <a:gd name="T14" fmla="*/ 459 w 500"/>
              <a:gd name="T15" fmla="*/ 880 h 1181"/>
              <a:gd name="T16" fmla="*/ 405 w 500"/>
              <a:gd name="T17" fmla="*/ 916 h 1181"/>
              <a:gd name="T18" fmla="*/ 394 w 500"/>
              <a:gd name="T19" fmla="*/ 923 h 1181"/>
              <a:gd name="T20" fmla="*/ 347 w 500"/>
              <a:gd name="T21" fmla="*/ 923 h 1181"/>
              <a:gd name="T22" fmla="*/ 336 w 500"/>
              <a:gd name="T23" fmla="*/ 912 h 1181"/>
              <a:gd name="T24" fmla="*/ 336 w 500"/>
              <a:gd name="T25" fmla="*/ 783 h 1181"/>
              <a:gd name="T26" fmla="*/ 334 w 500"/>
              <a:gd name="T27" fmla="*/ 777 h 1181"/>
              <a:gd name="T28" fmla="*/ 336 w 500"/>
              <a:gd name="T29" fmla="*/ 771 h 1181"/>
              <a:gd name="T30" fmla="*/ 336 w 500"/>
              <a:gd name="T31" fmla="*/ 0 h 1181"/>
              <a:gd name="T32" fmla="*/ 133 w 500"/>
              <a:gd name="T33" fmla="*/ 280 h 1181"/>
              <a:gd name="T34" fmla="*/ 221 w 500"/>
              <a:gd name="T35" fmla="*/ 958 h 1181"/>
              <a:gd name="T36" fmla="*/ 334 w 500"/>
              <a:gd name="T37" fmla="*/ 1181 h 1181"/>
              <a:gd name="T38" fmla="*/ 334 w 500"/>
              <a:gd name="T39" fmla="*/ 97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0" h="1181">
                <a:moveTo>
                  <a:pt x="334" y="970"/>
                </a:moveTo>
                <a:cubicBezTo>
                  <a:pt x="334" y="963"/>
                  <a:pt x="339" y="959"/>
                  <a:pt x="345" y="959"/>
                </a:cubicBezTo>
                <a:cubicBezTo>
                  <a:pt x="398" y="959"/>
                  <a:pt x="398" y="959"/>
                  <a:pt x="398" y="959"/>
                </a:cubicBezTo>
                <a:cubicBezTo>
                  <a:pt x="403" y="959"/>
                  <a:pt x="407" y="962"/>
                  <a:pt x="408" y="967"/>
                </a:cubicBezTo>
                <a:cubicBezTo>
                  <a:pt x="409" y="968"/>
                  <a:pt x="418" y="999"/>
                  <a:pt x="457" y="1000"/>
                </a:cubicBezTo>
                <a:cubicBezTo>
                  <a:pt x="470" y="1000"/>
                  <a:pt x="479" y="997"/>
                  <a:pt x="486" y="991"/>
                </a:cubicBezTo>
                <a:cubicBezTo>
                  <a:pt x="495" y="982"/>
                  <a:pt x="500" y="966"/>
                  <a:pt x="500" y="943"/>
                </a:cubicBezTo>
                <a:cubicBezTo>
                  <a:pt x="500" y="906"/>
                  <a:pt x="493" y="881"/>
                  <a:pt x="459" y="880"/>
                </a:cubicBezTo>
                <a:cubicBezTo>
                  <a:pt x="420" y="879"/>
                  <a:pt x="405" y="915"/>
                  <a:pt x="405" y="916"/>
                </a:cubicBezTo>
                <a:cubicBezTo>
                  <a:pt x="403" y="921"/>
                  <a:pt x="399" y="923"/>
                  <a:pt x="394" y="923"/>
                </a:cubicBezTo>
                <a:cubicBezTo>
                  <a:pt x="347" y="923"/>
                  <a:pt x="347" y="923"/>
                  <a:pt x="347" y="923"/>
                </a:cubicBezTo>
                <a:cubicBezTo>
                  <a:pt x="341" y="923"/>
                  <a:pt x="336" y="918"/>
                  <a:pt x="336" y="912"/>
                </a:cubicBezTo>
                <a:cubicBezTo>
                  <a:pt x="336" y="783"/>
                  <a:pt x="336" y="783"/>
                  <a:pt x="336" y="783"/>
                </a:cubicBezTo>
                <a:cubicBezTo>
                  <a:pt x="335" y="781"/>
                  <a:pt x="334" y="779"/>
                  <a:pt x="334" y="777"/>
                </a:cubicBezTo>
                <a:cubicBezTo>
                  <a:pt x="334" y="775"/>
                  <a:pt x="335" y="773"/>
                  <a:pt x="336" y="771"/>
                </a:cubicBezTo>
                <a:cubicBezTo>
                  <a:pt x="336" y="0"/>
                  <a:pt x="336" y="0"/>
                  <a:pt x="336" y="0"/>
                </a:cubicBezTo>
                <a:cubicBezTo>
                  <a:pt x="253" y="67"/>
                  <a:pt x="182" y="158"/>
                  <a:pt x="133" y="280"/>
                </a:cubicBezTo>
                <a:cubicBezTo>
                  <a:pt x="0" y="618"/>
                  <a:pt x="191" y="898"/>
                  <a:pt x="221" y="958"/>
                </a:cubicBezTo>
                <a:cubicBezTo>
                  <a:pt x="237" y="991"/>
                  <a:pt x="290" y="1087"/>
                  <a:pt x="334" y="1181"/>
                </a:cubicBezTo>
                <a:lnTo>
                  <a:pt x="334" y="970"/>
                </a:lnTo>
                <a:close/>
              </a:path>
            </a:pathLst>
          </a:custGeom>
          <a:solidFill>
            <a:schemeClr val="accent1"/>
          </a:solidFill>
          <a:ln>
            <a:noFill/>
          </a:ln>
        </p:spPr>
        <p:txBody>
          <a:bodyPr vert="horz" wrap="square" lIns="68559" tIns="34279" rIns="68559" bIns="34279" numCol="1" anchor="t" anchorCtr="0" compatLnSpc="1">
            <a:prstTxWarp prst="textNoShape">
              <a:avLst/>
            </a:prstTxWarp>
          </a:bodyPr>
          <a:lstStyle/>
          <a:p>
            <a:endParaRPr lang="zh-CN" altLang="en-US" sz="1799"/>
          </a:p>
        </p:txBody>
      </p:sp>
      <p:sp>
        <p:nvSpPr>
          <p:cNvPr id="15" name="Freeform 12"/>
          <p:cNvSpPr>
            <a:spLocks/>
          </p:cNvSpPr>
          <p:nvPr/>
        </p:nvSpPr>
        <p:spPr bwMode="auto">
          <a:xfrm>
            <a:off x="1489901" y="1789364"/>
            <a:ext cx="535976" cy="576351"/>
          </a:xfrm>
          <a:custGeom>
            <a:avLst/>
            <a:gdLst>
              <a:gd name="T0" fmla="*/ 433 w 433"/>
              <a:gd name="T1" fmla="*/ 3 h 465"/>
              <a:gd name="T2" fmla="*/ 256 w 433"/>
              <a:gd name="T3" fmla="*/ 3 h 465"/>
              <a:gd name="T4" fmla="*/ 255 w 433"/>
              <a:gd name="T5" fmla="*/ 34 h 465"/>
              <a:gd name="T6" fmla="*/ 301 w 433"/>
              <a:gd name="T7" fmla="*/ 105 h 465"/>
              <a:gd name="T8" fmla="*/ 213 w 433"/>
              <a:gd name="T9" fmla="*/ 172 h 465"/>
              <a:gd name="T10" fmla="*/ 138 w 433"/>
              <a:gd name="T11" fmla="*/ 99 h 465"/>
              <a:gd name="T12" fmla="*/ 175 w 433"/>
              <a:gd name="T13" fmla="*/ 39 h 465"/>
              <a:gd name="T14" fmla="*/ 175 w 433"/>
              <a:gd name="T15" fmla="*/ 0 h 465"/>
              <a:gd name="T16" fmla="*/ 0 w 433"/>
              <a:gd name="T17" fmla="*/ 0 h 465"/>
              <a:gd name="T18" fmla="*/ 0 w 433"/>
              <a:gd name="T19" fmla="*/ 465 h 465"/>
              <a:gd name="T20" fmla="*/ 433 w 433"/>
              <a:gd name="T21" fmla="*/ 465 h 465"/>
              <a:gd name="T22" fmla="*/ 433 w 433"/>
              <a:gd name="T23" fmla="*/ 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3" h="465">
                <a:moveTo>
                  <a:pt x="433" y="3"/>
                </a:moveTo>
                <a:cubicBezTo>
                  <a:pt x="256" y="3"/>
                  <a:pt x="256" y="3"/>
                  <a:pt x="256" y="3"/>
                </a:cubicBezTo>
                <a:cubicBezTo>
                  <a:pt x="255" y="34"/>
                  <a:pt x="255" y="34"/>
                  <a:pt x="255" y="34"/>
                </a:cubicBezTo>
                <a:cubicBezTo>
                  <a:pt x="270" y="42"/>
                  <a:pt x="302" y="63"/>
                  <a:pt x="301" y="105"/>
                </a:cubicBezTo>
                <a:cubicBezTo>
                  <a:pt x="299" y="143"/>
                  <a:pt x="261" y="172"/>
                  <a:pt x="213" y="172"/>
                </a:cubicBezTo>
                <a:cubicBezTo>
                  <a:pt x="165" y="172"/>
                  <a:pt x="138" y="134"/>
                  <a:pt x="138" y="99"/>
                </a:cubicBezTo>
                <a:cubicBezTo>
                  <a:pt x="138" y="70"/>
                  <a:pt x="164" y="47"/>
                  <a:pt x="175" y="39"/>
                </a:cubicBezTo>
                <a:cubicBezTo>
                  <a:pt x="175" y="0"/>
                  <a:pt x="175" y="0"/>
                  <a:pt x="175" y="0"/>
                </a:cubicBezTo>
                <a:cubicBezTo>
                  <a:pt x="0" y="0"/>
                  <a:pt x="0" y="0"/>
                  <a:pt x="0" y="0"/>
                </a:cubicBezTo>
                <a:cubicBezTo>
                  <a:pt x="0" y="465"/>
                  <a:pt x="0" y="465"/>
                  <a:pt x="0" y="465"/>
                </a:cubicBezTo>
                <a:cubicBezTo>
                  <a:pt x="433" y="465"/>
                  <a:pt x="433" y="465"/>
                  <a:pt x="433" y="465"/>
                </a:cubicBezTo>
                <a:lnTo>
                  <a:pt x="433" y="3"/>
                </a:lnTo>
                <a:close/>
              </a:path>
            </a:pathLst>
          </a:custGeom>
          <a:solidFill>
            <a:schemeClr val="accent2"/>
          </a:solidFill>
          <a:ln>
            <a:noFill/>
          </a:ln>
        </p:spPr>
        <p:txBody>
          <a:bodyPr vert="horz" wrap="square" lIns="68559" tIns="34279" rIns="68559" bIns="34279" numCol="1" anchor="t" anchorCtr="0" compatLnSpc="1">
            <a:prstTxWarp prst="textNoShape">
              <a:avLst/>
            </a:prstTxWarp>
          </a:bodyPr>
          <a:lstStyle/>
          <a:p>
            <a:endParaRPr lang="zh-CN" altLang="en-US" sz="1799"/>
          </a:p>
        </p:txBody>
      </p:sp>
      <p:sp>
        <p:nvSpPr>
          <p:cNvPr id="16" name="Freeform 13"/>
          <p:cNvSpPr>
            <a:spLocks/>
          </p:cNvSpPr>
          <p:nvPr/>
        </p:nvSpPr>
        <p:spPr bwMode="auto">
          <a:xfrm>
            <a:off x="1644603" y="3434341"/>
            <a:ext cx="794219" cy="729882"/>
          </a:xfrm>
          <a:custGeom>
            <a:avLst/>
            <a:gdLst>
              <a:gd name="T0" fmla="*/ 6 w 641"/>
              <a:gd name="T1" fmla="*/ 0 h 589"/>
              <a:gd name="T2" fmla="*/ 627 w 641"/>
              <a:gd name="T3" fmla="*/ 0 h 589"/>
              <a:gd name="T4" fmla="*/ 627 w 641"/>
              <a:gd name="T5" fmla="*/ 51 h 589"/>
              <a:gd name="T6" fmla="*/ 641 w 641"/>
              <a:gd name="T7" fmla="*/ 81 h 589"/>
              <a:gd name="T8" fmla="*/ 611 w 641"/>
              <a:gd name="T9" fmla="*/ 129 h 589"/>
              <a:gd name="T10" fmla="*/ 637 w 641"/>
              <a:gd name="T11" fmla="*/ 170 h 589"/>
              <a:gd name="T12" fmla="*/ 611 w 641"/>
              <a:gd name="T13" fmla="*/ 224 h 589"/>
              <a:gd name="T14" fmla="*/ 635 w 641"/>
              <a:gd name="T15" fmla="*/ 261 h 589"/>
              <a:gd name="T16" fmla="*/ 611 w 641"/>
              <a:gd name="T17" fmla="*/ 305 h 589"/>
              <a:gd name="T18" fmla="*/ 635 w 641"/>
              <a:gd name="T19" fmla="*/ 347 h 589"/>
              <a:gd name="T20" fmla="*/ 610 w 641"/>
              <a:gd name="T21" fmla="*/ 393 h 589"/>
              <a:gd name="T22" fmla="*/ 626 w 641"/>
              <a:gd name="T23" fmla="*/ 423 h 589"/>
              <a:gd name="T24" fmla="*/ 575 w 641"/>
              <a:gd name="T25" fmla="*/ 495 h 589"/>
              <a:gd name="T26" fmla="*/ 466 w 641"/>
              <a:gd name="T27" fmla="*/ 589 h 589"/>
              <a:gd name="T28" fmla="*/ 173 w 641"/>
              <a:gd name="T29" fmla="*/ 589 h 589"/>
              <a:gd name="T30" fmla="*/ 38 w 641"/>
              <a:gd name="T31" fmla="*/ 475 h 589"/>
              <a:gd name="T32" fmla="*/ 32 w 641"/>
              <a:gd name="T33" fmla="*/ 428 h 589"/>
              <a:gd name="T34" fmla="*/ 2 w 641"/>
              <a:gd name="T35" fmla="*/ 388 h 589"/>
              <a:gd name="T36" fmla="*/ 25 w 641"/>
              <a:gd name="T37" fmla="*/ 355 h 589"/>
              <a:gd name="T38" fmla="*/ 2 w 641"/>
              <a:gd name="T39" fmla="*/ 294 h 589"/>
              <a:gd name="T40" fmla="*/ 22 w 641"/>
              <a:gd name="T41" fmla="*/ 257 h 589"/>
              <a:gd name="T42" fmla="*/ 5 w 641"/>
              <a:gd name="T43" fmla="*/ 213 h 589"/>
              <a:gd name="T44" fmla="*/ 24 w 641"/>
              <a:gd name="T45" fmla="*/ 167 h 589"/>
              <a:gd name="T46" fmla="*/ 2 w 641"/>
              <a:gd name="T47" fmla="*/ 119 h 589"/>
              <a:gd name="T48" fmla="*/ 6 w 641"/>
              <a:gd name="T4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1" h="589">
                <a:moveTo>
                  <a:pt x="6" y="0"/>
                </a:moveTo>
                <a:cubicBezTo>
                  <a:pt x="627" y="0"/>
                  <a:pt x="627" y="0"/>
                  <a:pt x="627" y="0"/>
                </a:cubicBezTo>
                <a:cubicBezTo>
                  <a:pt x="627" y="51"/>
                  <a:pt x="627" y="51"/>
                  <a:pt x="627" y="51"/>
                </a:cubicBezTo>
                <a:cubicBezTo>
                  <a:pt x="627" y="51"/>
                  <a:pt x="641" y="62"/>
                  <a:pt x="641" y="81"/>
                </a:cubicBezTo>
                <a:cubicBezTo>
                  <a:pt x="641" y="100"/>
                  <a:pt x="611" y="114"/>
                  <a:pt x="611" y="129"/>
                </a:cubicBezTo>
                <a:cubicBezTo>
                  <a:pt x="611" y="143"/>
                  <a:pt x="637" y="151"/>
                  <a:pt x="637" y="170"/>
                </a:cubicBezTo>
                <a:cubicBezTo>
                  <a:pt x="637" y="189"/>
                  <a:pt x="610" y="205"/>
                  <a:pt x="611" y="224"/>
                </a:cubicBezTo>
                <a:cubicBezTo>
                  <a:pt x="613" y="243"/>
                  <a:pt x="637" y="245"/>
                  <a:pt x="635" y="261"/>
                </a:cubicBezTo>
                <a:cubicBezTo>
                  <a:pt x="633" y="277"/>
                  <a:pt x="611" y="291"/>
                  <a:pt x="611" y="305"/>
                </a:cubicBezTo>
                <a:cubicBezTo>
                  <a:pt x="611" y="320"/>
                  <a:pt x="635" y="331"/>
                  <a:pt x="635" y="347"/>
                </a:cubicBezTo>
                <a:cubicBezTo>
                  <a:pt x="635" y="363"/>
                  <a:pt x="611" y="377"/>
                  <a:pt x="610" y="393"/>
                </a:cubicBezTo>
                <a:cubicBezTo>
                  <a:pt x="608" y="409"/>
                  <a:pt x="626" y="412"/>
                  <a:pt x="626" y="423"/>
                </a:cubicBezTo>
                <a:cubicBezTo>
                  <a:pt x="626" y="434"/>
                  <a:pt x="618" y="458"/>
                  <a:pt x="575" y="495"/>
                </a:cubicBezTo>
                <a:cubicBezTo>
                  <a:pt x="532" y="531"/>
                  <a:pt x="466" y="589"/>
                  <a:pt x="466" y="589"/>
                </a:cubicBezTo>
                <a:cubicBezTo>
                  <a:pt x="173" y="589"/>
                  <a:pt x="173" y="589"/>
                  <a:pt x="173" y="589"/>
                </a:cubicBezTo>
                <a:cubicBezTo>
                  <a:pt x="38" y="475"/>
                  <a:pt x="38" y="475"/>
                  <a:pt x="38" y="475"/>
                </a:cubicBezTo>
                <a:cubicBezTo>
                  <a:pt x="35" y="461"/>
                  <a:pt x="35" y="437"/>
                  <a:pt x="32" y="428"/>
                </a:cubicBezTo>
                <a:cubicBezTo>
                  <a:pt x="29" y="418"/>
                  <a:pt x="2" y="404"/>
                  <a:pt x="2" y="388"/>
                </a:cubicBezTo>
                <a:cubicBezTo>
                  <a:pt x="2" y="372"/>
                  <a:pt x="25" y="366"/>
                  <a:pt x="25" y="355"/>
                </a:cubicBezTo>
                <a:cubicBezTo>
                  <a:pt x="25" y="343"/>
                  <a:pt x="0" y="315"/>
                  <a:pt x="2" y="294"/>
                </a:cubicBezTo>
                <a:cubicBezTo>
                  <a:pt x="3" y="273"/>
                  <a:pt x="21" y="269"/>
                  <a:pt x="22" y="257"/>
                </a:cubicBezTo>
                <a:cubicBezTo>
                  <a:pt x="24" y="246"/>
                  <a:pt x="5" y="229"/>
                  <a:pt x="5" y="213"/>
                </a:cubicBezTo>
                <a:cubicBezTo>
                  <a:pt x="5" y="197"/>
                  <a:pt x="24" y="181"/>
                  <a:pt x="24" y="167"/>
                </a:cubicBezTo>
                <a:cubicBezTo>
                  <a:pt x="24" y="152"/>
                  <a:pt x="3" y="143"/>
                  <a:pt x="2" y="119"/>
                </a:cubicBezTo>
                <a:cubicBezTo>
                  <a:pt x="0" y="95"/>
                  <a:pt x="6" y="0"/>
                  <a:pt x="6" y="0"/>
                </a:cubicBezTo>
              </a:path>
            </a:pathLst>
          </a:custGeom>
          <a:solidFill>
            <a:schemeClr val="accent1"/>
          </a:solidFill>
          <a:ln>
            <a:noFill/>
          </a:ln>
        </p:spPr>
        <p:txBody>
          <a:bodyPr vert="horz" wrap="square" lIns="68559" tIns="34279" rIns="68559" bIns="34279" numCol="1" anchor="t" anchorCtr="0" compatLnSpc="1">
            <a:prstTxWarp prst="textNoShape">
              <a:avLst/>
            </a:prstTxWarp>
          </a:bodyPr>
          <a:lstStyle/>
          <a:p>
            <a:endParaRPr lang="zh-CN" altLang="en-US" sz="1799"/>
          </a:p>
        </p:txBody>
      </p:sp>
      <p:sp>
        <p:nvSpPr>
          <p:cNvPr id="17" name="Freeform 14"/>
          <p:cNvSpPr>
            <a:spLocks/>
          </p:cNvSpPr>
          <p:nvPr/>
        </p:nvSpPr>
        <p:spPr bwMode="auto">
          <a:xfrm>
            <a:off x="1867520" y="4184938"/>
            <a:ext cx="330113" cy="46304"/>
          </a:xfrm>
          <a:custGeom>
            <a:avLst/>
            <a:gdLst>
              <a:gd name="T0" fmla="*/ 0 w 266"/>
              <a:gd name="T1" fmla="*/ 0 h 37"/>
              <a:gd name="T2" fmla="*/ 266 w 266"/>
              <a:gd name="T3" fmla="*/ 0 h 37"/>
              <a:gd name="T4" fmla="*/ 223 w 266"/>
              <a:gd name="T5" fmla="*/ 37 h 37"/>
              <a:gd name="T6" fmla="*/ 49 w 266"/>
              <a:gd name="T7" fmla="*/ 37 h 37"/>
              <a:gd name="T8" fmla="*/ 0 w 266"/>
              <a:gd name="T9" fmla="*/ 0 h 37"/>
            </a:gdLst>
            <a:ahLst/>
            <a:cxnLst>
              <a:cxn ang="0">
                <a:pos x="T0" y="T1"/>
              </a:cxn>
              <a:cxn ang="0">
                <a:pos x="T2" y="T3"/>
              </a:cxn>
              <a:cxn ang="0">
                <a:pos x="T4" y="T5"/>
              </a:cxn>
              <a:cxn ang="0">
                <a:pos x="T6" y="T7"/>
              </a:cxn>
              <a:cxn ang="0">
                <a:pos x="T8" y="T9"/>
              </a:cxn>
            </a:cxnLst>
            <a:rect l="0" t="0" r="r" b="b"/>
            <a:pathLst>
              <a:path w="266" h="37">
                <a:moveTo>
                  <a:pt x="0" y="0"/>
                </a:moveTo>
                <a:cubicBezTo>
                  <a:pt x="266" y="0"/>
                  <a:pt x="266" y="0"/>
                  <a:pt x="266" y="0"/>
                </a:cubicBezTo>
                <a:cubicBezTo>
                  <a:pt x="266" y="0"/>
                  <a:pt x="237" y="37"/>
                  <a:pt x="223" y="37"/>
                </a:cubicBezTo>
                <a:cubicBezTo>
                  <a:pt x="49" y="37"/>
                  <a:pt x="49" y="37"/>
                  <a:pt x="49" y="37"/>
                </a:cubicBezTo>
                <a:cubicBezTo>
                  <a:pt x="36" y="37"/>
                  <a:pt x="0" y="0"/>
                  <a:pt x="0" y="0"/>
                </a:cubicBezTo>
              </a:path>
            </a:pathLst>
          </a:custGeom>
          <a:solidFill>
            <a:schemeClr val="accent2"/>
          </a:solidFill>
          <a:ln>
            <a:noFill/>
          </a:ln>
        </p:spPr>
        <p:txBody>
          <a:bodyPr vert="horz" wrap="square" lIns="68559" tIns="34279" rIns="68559" bIns="34279" numCol="1" anchor="t" anchorCtr="0" compatLnSpc="1">
            <a:prstTxWarp prst="textNoShape">
              <a:avLst/>
            </a:prstTxWarp>
          </a:bodyPr>
          <a:lstStyle/>
          <a:p>
            <a:endParaRPr lang="zh-CN" altLang="en-US" sz="1799"/>
          </a:p>
        </p:txBody>
      </p:sp>
      <p:sp>
        <p:nvSpPr>
          <p:cNvPr id="36" name="Freeform 48"/>
          <p:cNvSpPr>
            <a:spLocks noChangeAspect="1"/>
          </p:cNvSpPr>
          <p:nvPr/>
        </p:nvSpPr>
        <p:spPr bwMode="auto">
          <a:xfrm>
            <a:off x="1733730" y="3201638"/>
            <a:ext cx="232786" cy="129185"/>
          </a:xfrm>
          <a:custGeom>
            <a:avLst/>
            <a:gdLst>
              <a:gd name="T0" fmla="*/ 28 w 119"/>
              <a:gd name="T1" fmla="*/ 17 h 66"/>
              <a:gd name="T2" fmla="*/ 35 w 119"/>
              <a:gd name="T3" fmla="*/ 18 h 66"/>
              <a:gd name="T4" fmla="*/ 54 w 119"/>
              <a:gd name="T5" fmla="*/ 0 h 66"/>
              <a:gd name="T6" fmla="*/ 54 w 119"/>
              <a:gd name="T7" fmla="*/ 36 h 66"/>
              <a:gd name="T8" fmla="*/ 46 w 119"/>
              <a:gd name="T9" fmla="*/ 28 h 66"/>
              <a:gd name="T10" fmla="*/ 37 w 119"/>
              <a:gd name="T11" fmla="*/ 28 h 66"/>
              <a:gd name="T12" fmla="*/ 37 w 119"/>
              <a:gd name="T13" fmla="*/ 28 h 66"/>
              <a:gd name="T14" fmla="*/ 37 w 119"/>
              <a:gd name="T15" fmla="*/ 36 h 66"/>
              <a:gd name="T16" fmla="*/ 55 w 119"/>
              <a:gd name="T17" fmla="*/ 54 h 66"/>
              <a:gd name="T18" fmla="*/ 59 w 119"/>
              <a:gd name="T19" fmla="*/ 56 h 66"/>
              <a:gd name="T20" fmla="*/ 59 w 119"/>
              <a:gd name="T21" fmla="*/ 56 h 66"/>
              <a:gd name="T22" fmla="*/ 60 w 119"/>
              <a:gd name="T23" fmla="*/ 56 h 66"/>
              <a:gd name="T24" fmla="*/ 64 w 119"/>
              <a:gd name="T25" fmla="*/ 54 h 66"/>
              <a:gd name="T26" fmla="*/ 82 w 119"/>
              <a:gd name="T27" fmla="*/ 36 h 66"/>
              <a:gd name="T28" fmla="*/ 82 w 119"/>
              <a:gd name="T29" fmla="*/ 28 h 66"/>
              <a:gd name="T30" fmla="*/ 82 w 119"/>
              <a:gd name="T31" fmla="*/ 28 h 66"/>
              <a:gd name="T32" fmla="*/ 73 w 119"/>
              <a:gd name="T33" fmla="*/ 28 h 66"/>
              <a:gd name="T34" fmla="*/ 65 w 119"/>
              <a:gd name="T35" fmla="*/ 36 h 66"/>
              <a:gd name="T36" fmla="*/ 65 w 119"/>
              <a:gd name="T37" fmla="*/ 0 h 66"/>
              <a:gd name="T38" fmla="*/ 84 w 119"/>
              <a:gd name="T39" fmla="*/ 18 h 66"/>
              <a:gd name="T40" fmla="*/ 91 w 119"/>
              <a:gd name="T41" fmla="*/ 17 h 66"/>
              <a:gd name="T42" fmla="*/ 112 w 119"/>
              <a:gd name="T43" fmla="*/ 38 h 66"/>
              <a:gd name="T44" fmla="*/ 112 w 119"/>
              <a:gd name="T45" fmla="*/ 42 h 66"/>
              <a:gd name="T46" fmla="*/ 119 w 119"/>
              <a:gd name="T47" fmla="*/ 53 h 66"/>
              <a:gd name="T48" fmla="*/ 107 w 119"/>
              <a:gd name="T49" fmla="*/ 66 h 66"/>
              <a:gd name="T50" fmla="*/ 12 w 119"/>
              <a:gd name="T51" fmla="*/ 66 h 66"/>
              <a:gd name="T52" fmla="*/ 0 w 119"/>
              <a:gd name="T53" fmla="*/ 53 h 66"/>
              <a:gd name="T54" fmla="*/ 7 w 119"/>
              <a:gd name="T55" fmla="*/ 42 h 66"/>
              <a:gd name="T56" fmla="*/ 7 w 119"/>
              <a:gd name="T57" fmla="*/ 38 h 66"/>
              <a:gd name="T58" fmla="*/ 28 w 119"/>
              <a:gd name="T59" fmla="*/ 1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9" h="66">
                <a:moveTo>
                  <a:pt x="28" y="17"/>
                </a:moveTo>
                <a:cubicBezTo>
                  <a:pt x="31" y="17"/>
                  <a:pt x="33" y="18"/>
                  <a:pt x="35" y="18"/>
                </a:cubicBezTo>
                <a:cubicBezTo>
                  <a:pt x="37" y="9"/>
                  <a:pt x="44" y="2"/>
                  <a:pt x="54" y="0"/>
                </a:cubicBezTo>
                <a:cubicBezTo>
                  <a:pt x="54" y="36"/>
                  <a:pt x="54" y="36"/>
                  <a:pt x="54" y="36"/>
                </a:cubicBezTo>
                <a:cubicBezTo>
                  <a:pt x="46" y="28"/>
                  <a:pt x="46" y="28"/>
                  <a:pt x="46" y="28"/>
                </a:cubicBezTo>
                <a:cubicBezTo>
                  <a:pt x="43" y="26"/>
                  <a:pt x="40" y="26"/>
                  <a:pt x="37" y="28"/>
                </a:cubicBezTo>
                <a:cubicBezTo>
                  <a:pt x="37" y="28"/>
                  <a:pt x="37" y="28"/>
                  <a:pt x="37" y="28"/>
                </a:cubicBezTo>
                <a:cubicBezTo>
                  <a:pt x="35" y="30"/>
                  <a:pt x="35" y="34"/>
                  <a:pt x="37" y="36"/>
                </a:cubicBezTo>
                <a:cubicBezTo>
                  <a:pt x="55" y="54"/>
                  <a:pt x="55" y="54"/>
                  <a:pt x="55" y="54"/>
                </a:cubicBezTo>
                <a:cubicBezTo>
                  <a:pt x="56" y="55"/>
                  <a:pt x="58" y="56"/>
                  <a:pt x="59" y="56"/>
                </a:cubicBezTo>
                <a:cubicBezTo>
                  <a:pt x="59" y="56"/>
                  <a:pt x="59" y="56"/>
                  <a:pt x="59" y="56"/>
                </a:cubicBezTo>
                <a:cubicBezTo>
                  <a:pt x="60" y="56"/>
                  <a:pt x="60" y="56"/>
                  <a:pt x="60" y="56"/>
                </a:cubicBezTo>
                <a:cubicBezTo>
                  <a:pt x="61" y="56"/>
                  <a:pt x="63" y="55"/>
                  <a:pt x="64" y="54"/>
                </a:cubicBezTo>
                <a:cubicBezTo>
                  <a:pt x="82" y="36"/>
                  <a:pt x="82" y="36"/>
                  <a:pt x="82" y="36"/>
                </a:cubicBezTo>
                <a:cubicBezTo>
                  <a:pt x="84" y="34"/>
                  <a:pt x="84" y="30"/>
                  <a:pt x="82" y="28"/>
                </a:cubicBezTo>
                <a:cubicBezTo>
                  <a:pt x="82" y="28"/>
                  <a:pt x="82" y="28"/>
                  <a:pt x="82" y="28"/>
                </a:cubicBezTo>
                <a:cubicBezTo>
                  <a:pt x="79" y="26"/>
                  <a:pt x="76" y="26"/>
                  <a:pt x="73" y="28"/>
                </a:cubicBezTo>
                <a:cubicBezTo>
                  <a:pt x="65" y="36"/>
                  <a:pt x="65" y="36"/>
                  <a:pt x="65" y="36"/>
                </a:cubicBezTo>
                <a:cubicBezTo>
                  <a:pt x="65" y="0"/>
                  <a:pt x="65" y="0"/>
                  <a:pt x="65" y="0"/>
                </a:cubicBezTo>
                <a:cubicBezTo>
                  <a:pt x="75" y="2"/>
                  <a:pt x="82" y="9"/>
                  <a:pt x="84" y="18"/>
                </a:cubicBezTo>
                <a:cubicBezTo>
                  <a:pt x="86" y="18"/>
                  <a:pt x="88" y="17"/>
                  <a:pt x="91" y="17"/>
                </a:cubicBezTo>
                <a:cubicBezTo>
                  <a:pt x="102" y="17"/>
                  <a:pt x="112" y="27"/>
                  <a:pt x="112" y="38"/>
                </a:cubicBezTo>
                <a:cubicBezTo>
                  <a:pt x="112" y="39"/>
                  <a:pt x="112" y="40"/>
                  <a:pt x="112" y="42"/>
                </a:cubicBezTo>
                <a:cubicBezTo>
                  <a:pt x="116" y="44"/>
                  <a:pt x="119" y="48"/>
                  <a:pt x="119" y="53"/>
                </a:cubicBezTo>
                <a:cubicBezTo>
                  <a:pt x="119" y="60"/>
                  <a:pt x="114" y="66"/>
                  <a:pt x="107" y="66"/>
                </a:cubicBezTo>
                <a:cubicBezTo>
                  <a:pt x="12" y="66"/>
                  <a:pt x="12" y="66"/>
                  <a:pt x="12" y="66"/>
                </a:cubicBezTo>
                <a:cubicBezTo>
                  <a:pt x="5" y="66"/>
                  <a:pt x="0" y="60"/>
                  <a:pt x="0" y="53"/>
                </a:cubicBezTo>
                <a:cubicBezTo>
                  <a:pt x="0" y="48"/>
                  <a:pt x="3" y="44"/>
                  <a:pt x="7" y="42"/>
                </a:cubicBezTo>
                <a:cubicBezTo>
                  <a:pt x="7" y="40"/>
                  <a:pt x="7" y="39"/>
                  <a:pt x="7" y="38"/>
                </a:cubicBezTo>
                <a:cubicBezTo>
                  <a:pt x="7" y="27"/>
                  <a:pt x="17" y="17"/>
                  <a:pt x="28" y="17"/>
                </a:cubicBezTo>
                <a:close/>
              </a:path>
            </a:pathLst>
          </a:custGeom>
          <a:solidFill>
            <a:srgbClr val="F5EDE8"/>
          </a:solidFill>
          <a:ln>
            <a:noFill/>
          </a:ln>
          <a:extLst/>
        </p:spPr>
        <p:txBody>
          <a:bodyPr vert="horz" wrap="square" lIns="68559" tIns="34279" rIns="68559" bIns="34279" numCol="1" anchor="t" anchorCtr="0" compatLnSpc="1">
            <a:prstTxWarp prst="textNoShape">
              <a:avLst/>
            </a:prstTxWarp>
          </a:bodyPr>
          <a:lstStyle/>
          <a:p>
            <a:endParaRPr lang="zh-CN" altLang="en-US" sz="1799"/>
          </a:p>
        </p:txBody>
      </p:sp>
      <p:sp>
        <p:nvSpPr>
          <p:cNvPr id="37" name="Freeform 56"/>
          <p:cNvSpPr>
            <a:spLocks noChangeAspect="1"/>
          </p:cNvSpPr>
          <p:nvPr/>
        </p:nvSpPr>
        <p:spPr bwMode="auto">
          <a:xfrm>
            <a:off x="1642269" y="1418509"/>
            <a:ext cx="232786" cy="130144"/>
          </a:xfrm>
          <a:custGeom>
            <a:avLst/>
            <a:gdLst>
              <a:gd name="T0" fmla="*/ 29 w 120"/>
              <a:gd name="T1" fmla="*/ 18 h 67"/>
              <a:gd name="T2" fmla="*/ 36 w 120"/>
              <a:gd name="T3" fmla="*/ 19 h 67"/>
              <a:gd name="T4" fmla="*/ 60 w 120"/>
              <a:gd name="T5" fmla="*/ 0 h 67"/>
              <a:gd name="T6" fmla="*/ 85 w 120"/>
              <a:gd name="T7" fmla="*/ 19 h 67"/>
              <a:gd name="T8" fmla="*/ 92 w 120"/>
              <a:gd name="T9" fmla="*/ 18 h 67"/>
              <a:gd name="T10" fmla="*/ 113 w 120"/>
              <a:gd name="T11" fmla="*/ 39 h 67"/>
              <a:gd name="T12" fmla="*/ 113 w 120"/>
              <a:gd name="T13" fmla="*/ 43 h 67"/>
              <a:gd name="T14" fmla="*/ 120 w 120"/>
              <a:gd name="T15" fmla="*/ 54 h 67"/>
              <a:gd name="T16" fmla="*/ 108 w 120"/>
              <a:gd name="T17" fmla="*/ 67 h 67"/>
              <a:gd name="T18" fmla="*/ 66 w 120"/>
              <a:gd name="T19" fmla="*/ 67 h 67"/>
              <a:gd name="T20" fmla="*/ 66 w 120"/>
              <a:gd name="T21" fmla="*/ 38 h 67"/>
              <a:gd name="T22" fmla="*/ 74 w 120"/>
              <a:gd name="T23" fmla="*/ 45 h 67"/>
              <a:gd name="T24" fmla="*/ 83 w 120"/>
              <a:gd name="T25" fmla="*/ 45 h 67"/>
              <a:gd name="T26" fmla="*/ 83 w 120"/>
              <a:gd name="T27" fmla="*/ 45 h 67"/>
              <a:gd name="T28" fmla="*/ 83 w 120"/>
              <a:gd name="T29" fmla="*/ 37 h 67"/>
              <a:gd name="T30" fmla="*/ 65 w 120"/>
              <a:gd name="T31" fmla="*/ 19 h 67"/>
              <a:gd name="T32" fmla="*/ 61 w 120"/>
              <a:gd name="T33" fmla="*/ 17 h 67"/>
              <a:gd name="T34" fmla="*/ 60 w 120"/>
              <a:gd name="T35" fmla="*/ 17 h 67"/>
              <a:gd name="T36" fmla="*/ 60 w 120"/>
              <a:gd name="T37" fmla="*/ 17 h 67"/>
              <a:gd name="T38" fmla="*/ 56 w 120"/>
              <a:gd name="T39" fmla="*/ 19 h 67"/>
              <a:gd name="T40" fmla="*/ 38 w 120"/>
              <a:gd name="T41" fmla="*/ 37 h 67"/>
              <a:gd name="T42" fmla="*/ 38 w 120"/>
              <a:gd name="T43" fmla="*/ 45 h 67"/>
              <a:gd name="T44" fmla="*/ 38 w 120"/>
              <a:gd name="T45" fmla="*/ 45 h 67"/>
              <a:gd name="T46" fmla="*/ 47 w 120"/>
              <a:gd name="T47" fmla="*/ 45 h 67"/>
              <a:gd name="T48" fmla="*/ 54 w 120"/>
              <a:gd name="T49" fmla="*/ 38 h 67"/>
              <a:gd name="T50" fmla="*/ 54 w 120"/>
              <a:gd name="T51" fmla="*/ 67 h 67"/>
              <a:gd name="T52" fmla="*/ 13 w 120"/>
              <a:gd name="T53" fmla="*/ 67 h 67"/>
              <a:gd name="T54" fmla="*/ 0 w 120"/>
              <a:gd name="T55" fmla="*/ 54 h 67"/>
              <a:gd name="T56" fmla="*/ 8 w 120"/>
              <a:gd name="T57" fmla="*/ 43 h 67"/>
              <a:gd name="T58" fmla="*/ 8 w 120"/>
              <a:gd name="T59" fmla="*/ 39 h 67"/>
              <a:gd name="T60" fmla="*/ 29 w 120"/>
              <a:gd name="T61"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0" h="67">
                <a:moveTo>
                  <a:pt x="29" y="18"/>
                </a:moveTo>
                <a:cubicBezTo>
                  <a:pt x="31" y="18"/>
                  <a:pt x="34" y="19"/>
                  <a:pt x="36" y="19"/>
                </a:cubicBezTo>
                <a:cubicBezTo>
                  <a:pt x="38" y="8"/>
                  <a:pt x="48" y="0"/>
                  <a:pt x="60" y="0"/>
                </a:cubicBezTo>
                <a:cubicBezTo>
                  <a:pt x="72" y="0"/>
                  <a:pt x="82" y="8"/>
                  <a:pt x="85" y="19"/>
                </a:cubicBezTo>
                <a:cubicBezTo>
                  <a:pt x="87" y="19"/>
                  <a:pt x="89" y="18"/>
                  <a:pt x="92" y="18"/>
                </a:cubicBezTo>
                <a:cubicBezTo>
                  <a:pt x="103" y="18"/>
                  <a:pt x="113" y="28"/>
                  <a:pt x="113" y="39"/>
                </a:cubicBezTo>
                <a:cubicBezTo>
                  <a:pt x="113" y="40"/>
                  <a:pt x="113" y="41"/>
                  <a:pt x="113" y="43"/>
                </a:cubicBezTo>
                <a:cubicBezTo>
                  <a:pt x="117" y="45"/>
                  <a:pt x="120" y="49"/>
                  <a:pt x="120" y="54"/>
                </a:cubicBezTo>
                <a:cubicBezTo>
                  <a:pt x="120" y="61"/>
                  <a:pt x="115" y="67"/>
                  <a:pt x="108" y="67"/>
                </a:cubicBezTo>
                <a:cubicBezTo>
                  <a:pt x="66" y="67"/>
                  <a:pt x="66" y="67"/>
                  <a:pt x="66" y="67"/>
                </a:cubicBezTo>
                <a:cubicBezTo>
                  <a:pt x="66" y="38"/>
                  <a:pt x="66" y="38"/>
                  <a:pt x="66" y="38"/>
                </a:cubicBezTo>
                <a:cubicBezTo>
                  <a:pt x="74" y="45"/>
                  <a:pt x="74" y="45"/>
                  <a:pt x="74" y="45"/>
                </a:cubicBezTo>
                <a:cubicBezTo>
                  <a:pt x="76" y="48"/>
                  <a:pt x="80" y="48"/>
                  <a:pt x="83" y="45"/>
                </a:cubicBezTo>
                <a:cubicBezTo>
                  <a:pt x="83" y="45"/>
                  <a:pt x="83" y="45"/>
                  <a:pt x="83" y="45"/>
                </a:cubicBezTo>
                <a:cubicBezTo>
                  <a:pt x="85" y="43"/>
                  <a:pt x="85" y="39"/>
                  <a:pt x="83" y="37"/>
                </a:cubicBezTo>
                <a:cubicBezTo>
                  <a:pt x="65" y="19"/>
                  <a:pt x="65" y="19"/>
                  <a:pt x="65" y="19"/>
                </a:cubicBezTo>
                <a:cubicBezTo>
                  <a:pt x="64" y="18"/>
                  <a:pt x="62" y="17"/>
                  <a:pt x="61" y="17"/>
                </a:cubicBezTo>
                <a:cubicBezTo>
                  <a:pt x="60" y="17"/>
                  <a:pt x="60" y="17"/>
                  <a:pt x="60" y="17"/>
                </a:cubicBezTo>
                <a:cubicBezTo>
                  <a:pt x="60" y="17"/>
                  <a:pt x="60" y="17"/>
                  <a:pt x="60" y="17"/>
                </a:cubicBezTo>
                <a:cubicBezTo>
                  <a:pt x="59" y="17"/>
                  <a:pt x="57" y="18"/>
                  <a:pt x="56" y="19"/>
                </a:cubicBezTo>
                <a:cubicBezTo>
                  <a:pt x="38" y="37"/>
                  <a:pt x="38" y="37"/>
                  <a:pt x="38" y="37"/>
                </a:cubicBezTo>
                <a:cubicBezTo>
                  <a:pt x="36" y="39"/>
                  <a:pt x="36" y="43"/>
                  <a:pt x="38" y="45"/>
                </a:cubicBezTo>
                <a:cubicBezTo>
                  <a:pt x="38" y="45"/>
                  <a:pt x="38" y="45"/>
                  <a:pt x="38" y="45"/>
                </a:cubicBezTo>
                <a:cubicBezTo>
                  <a:pt x="40" y="48"/>
                  <a:pt x="44" y="48"/>
                  <a:pt x="47" y="45"/>
                </a:cubicBezTo>
                <a:cubicBezTo>
                  <a:pt x="54" y="38"/>
                  <a:pt x="54" y="38"/>
                  <a:pt x="54" y="38"/>
                </a:cubicBezTo>
                <a:cubicBezTo>
                  <a:pt x="54" y="67"/>
                  <a:pt x="54" y="67"/>
                  <a:pt x="54" y="67"/>
                </a:cubicBezTo>
                <a:cubicBezTo>
                  <a:pt x="13" y="67"/>
                  <a:pt x="13" y="67"/>
                  <a:pt x="13" y="67"/>
                </a:cubicBezTo>
                <a:cubicBezTo>
                  <a:pt x="6" y="67"/>
                  <a:pt x="0" y="61"/>
                  <a:pt x="0" y="54"/>
                </a:cubicBezTo>
                <a:cubicBezTo>
                  <a:pt x="0" y="49"/>
                  <a:pt x="4" y="45"/>
                  <a:pt x="8" y="43"/>
                </a:cubicBezTo>
                <a:cubicBezTo>
                  <a:pt x="8" y="41"/>
                  <a:pt x="8" y="40"/>
                  <a:pt x="8" y="39"/>
                </a:cubicBezTo>
                <a:cubicBezTo>
                  <a:pt x="8" y="28"/>
                  <a:pt x="17" y="18"/>
                  <a:pt x="29" y="18"/>
                </a:cubicBezTo>
                <a:close/>
              </a:path>
            </a:pathLst>
          </a:custGeom>
          <a:solidFill>
            <a:srgbClr val="F5EDE8"/>
          </a:solidFill>
          <a:ln>
            <a:noFill/>
          </a:ln>
          <a:extLst/>
        </p:spPr>
        <p:txBody>
          <a:bodyPr vert="horz" wrap="square" lIns="68559" tIns="34279" rIns="68559" bIns="34279" numCol="1" anchor="t" anchorCtr="0" compatLnSpc="1">
            <a:prstTxWarp prst="textNoShape">
              <a:avLst/>
            </a:prstTxWarp>
          </a:bodyPr>
          <a:lstStyle/>
          <a:p>
            <a:endParaRPr lang="zh-CN" altLang="en-US" sz="1799"/>
          </a:p>
        </p:txBody>
      </p:sp>
      <p:sp>
        <p:nvSpPr>
          <p:cNvPr id="39" name="文本框 38"/>
          <p:cNvSpPr txBox="1"/>
          <p:nvPr/>
        </p:nvSpPr>
        <p:spPr>
          <a:xfrm>
            <a:off x="1488684" y="2067889"/>
            <a:ext cx="538411" cy="299989"/>
          </a:xfrm>
          <a:prstGeom prst="rect">
            <a:avLst/>
          </a:prstGeom>
          <a:noFill/>
        </p:spPr>
        <p:txBody>
          <a:bodyPr wrap="square" lIns="68559" tIns="34279" rIns="68559" bIns="34279" rtlCol="0">
            <a:spAutoFit/>
          </a:bodyPr>
          <a:lstStyle/>
          <a:p>
            <a:pPr algn="r"/>
            <a:r>
              <a:rPr lang="en-US" altLang="zh-CN" sz="1500" dirty="0">
                <a:solidFill>
                  <a:srgbClr val="F5EDE8"/>
                </a:solidFill>
                <a:latin typeface="方正综艺简体" panose="03000509000000000000" pitchFamily="65" charset="-122"/>
                <a:ea typeface="方正综艺简体" panose="03000509000000000000" pitchFamily="65" charset="-122"/>
              </a:rPr>
              <a:t>01</a:t>
            </a:r>
            <a:endParaRPr lang="zh-CN" altLang="en-US" sz="1500" dirty="0">
              <a:solidFill>
                <a:srgbClr val="F5EDE8"/>
              </a:solidFill>
              <a:latin typeface="方正综艺简体" panose="03000509000000000000" pitchFamily="65" charset="-122"/>
              <a:ea typeface="方正综艺简体" panose="03000509000000000000" pitchFamily="65" charset="-122"/>
            </a:endParaRPr>
          </a:p>
        </p:txBody>
      </p:sp>
      <p:sp>
        <p:nvSpPr>
          <p:cNvPr id="41" name="文本框 40"/>
          <p:cNvSpPr txBox="1"/>
          <p:nvPr/>
        </p:nvSpPr>
        <p:spPr>
          <a:xfrm>
            <a:off x="2053894" y="2067889"/>
            <a:ext cx="538411" cy="299989"/>
          </a:xfrm>
          <a:prstGeom prst="rect">
            <a:avLst/>
          </a:prstGeom>
          <a:noFill/>
        </p:spPr>
        <p:txBody>
          <a:bodyPr wrap="square" lIns="68559" tIns="34279" rIns="68559" bIns="34279" rtlCol="0">
            <a:spAutoFit/>
          </a:bodyPr>
          <a:lstStyle/>
          <a:p>
            <a:r>
              <a:rPr lang="en-US" altLang="zh-CN" sz="1500" dirty="0">
                <a:solidFill>
                  <a:srgbClr val="F5EDE8"/>
                </a:solidFill>
                <a:latin typeface="方正综艺简体" panose="03000509000000000000" pitchFamily="65" charset="-122"/>
                <a:ea typeface="方正综艺简体" panose="03000509000000000000" pitchFamily="65" charset="-122"/>
              </a:rPr>
              <a:t>02</a:t>
            </a:r>
            <a:endParaRPr lang="zh-CN" altLang="en-US" sz="1500" dirty="0">
              <a:solidFill>
                <a:srgbClr val="F5EDE8"/>
              </a:solidFill>
              <a:latin typeface="方正综艺简体" panose="03000509000000000000" pitchFamily="65" charset="-122"/>
              <a:ea typeface="方正综艺简体" panose="03000509000000000000" pitchFamily="65" charset="-122"/>
            </a:endParaRPr>
          </a:p>
        </p:txBody>
      </p:sp>
      <p:sp>
        <p:nvSpPr>
          <p:cNvPr id="43" name="文本框 42"/>
          <p:cNvSpPr txBox="1"/>
          <p:nvPr/>
        </p:nvSpPr>
        <p:spPr>
          <a:xfrm>
            <a:off x="2053894" y="2365489"/>
            <a:ext cx="538411" cy="299989"/>
          </a:xfrm>
          <a:prstGeom prst="rect">
            <a:avLst/>
          </a:prstGeom>
          <a:noFill/>
        </p:spPr>
        <p:txBody>
          <a:bodyPr wrap="square" lIns="68559" tIns="34279" rIns="68559" bIns="34279" rtlCol="0">
            <a:spAutoFit/>
          </a:bodyPr>
          <a:lstStyle/>
          <a:p>
            <a:r>
              <a:rPr lang="en-US" altLang="zh-CN" sz="1500" dirty="0">
                <a:solidFill>
                  <a:srgbClr val="F5EDE8"/>
                </a:solidFill>
                <a:latin typeface="方正综艺简体" panose="03000509000000000000" pitchFamily="65" charset="-122"/>
                <a:ea typeface="方正综艺简体" panose="03000509000000000000" pitchFamily="65" charset="-122"/>
              </a:rPr>
              <a:t>03</a:t>
            </a:r>
            <a:endParaRPr lang="zh-CN" altLang="en-US" sz="1500" dirty="0">
              <a:solidFill>
                <a:srgbClr val="F5EDE8"/>
              </a:solidFill>
              <a:latin typeface="方正综艺简体" panose="03000509000000000000" pitchFamily="65" charset="-122"/>
              <a:ea typeface="方正综艺简体" panose="03000509000000000000" pitchFamily="65" charset="-122"/>
            </a:endParaRPr>
          </a:p>
        </p:txBody>
      </p:sp>
      <p:sp>
        <p:nvSpPr>
          <p:cNvPr id="44" name="文本框 43"/>
          <p:cNvSpPr txBox="1"/>
          <p:nvPr/>
        </p:nvSpPr>
        <p:spPr>
          <a:xfrm>
            <a:off x="1487465" y="2365489"/>
            <a:ext cx="538411" cy="299989"/>
          </a:xfrm>
          <a:prstGeom prst="rect">
            <a:avLst/>
          </a:prstGeom>
          <a:noFill/>
        </p:spPr>
        <p:txBody>
          <a:bodyPr wrap="square" lIns="68559" tIns="34279" rIns="68559" bIns="34279" rtlCol="0">
            <a:spAutoFit/>
          </a:bodyPr>
          <a:lstStyle/>
          <a:p>
            <a:pPr algn="r"/>
            <a:r>
              <a:rPr lang="en-US" altLang="zh-CN" sz="1500" dirty="0">
                <a:solidFill>
                  <a:srgbClr val="F5EDE8"/>
                </a:solidFill>
                <a:latin typeface="方正综艺简体" panose="03000509000000000000" pitchFamily="65" charset="-122"/>
                <a:ea typeface="方正综艺简体" panose="03000509000000000000" pitchFamily="65" charset="-122"/>
              </a:rPr>
              <a:t>04</a:t>
            </a:r>
            <a:endParaRPr lang="zh-CN" altLang="en-US" sz="1500" dirty="0">
              <a:solidFill>
                <a:srgbClr val="F5EDE8"/>
              </a:solidFill>
              <a:latin typeface="方正综艺简体" panose="03000509000000000000" pitchFamily="65" charset="-122"/>
              <a:ea typeface="方正综艺简体" panose="03000509000000000000" pitchFamily="65" charset="-122"/>
            </a:endParaRPr>
          </a:p>
        </p:txBody>
      </p:sp>
      <p:grpSp>
        <p:nvGrpSpPr>
          <p:cNvPr id="5" name="组合 44"/>
          <p:cNvGrpSpPr/>
          <p:nvPr/>
        </p:nvGrpSpPr>
        <p:grpSpPr>
          <a:xfrm>
            <a:off x="3906701" y="1373866"/>
            <a:ext cx="4532054" cy="534857"/>
            <a:chOff x="1255541" y="1870076"/>
            <a:chExt cx="6044604" cy="713143"/>
          </a:xfrm>
        </p:grpSpPr>
        <p:sp>
          <p:nvSpPr>
            <p:cNvPr id="46" name="文本框 45"/>
            <p:cNvSpPr txBox="1"/>
            <p:nvPr/>
          </p:nvSpPr>
          <p:spPr>
            <a:xfrm>
              <a:off x="1255543" y="2183233"/>
              <a:ext cx="6044602" cy="399986"/>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口语的声音，因而更加清晰，于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1255541" y="1870076"/>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grpSp>
        <p:nvGrpSpPr>
          <p:cNvPr id="18" name="组合 50"/>
          <p:cNvGrpSpPr/>
          <p:nvPr/>
        </p:nvGrpSpPr>
        <p:grpSpPr>
          <a:xfrm>
            <a:off x="3906701" y="2147174"/>
            <a:ext cx="4532054" cy="534857"/>
            <a:chOff x="1255541" y="1870076"/>
            <a:chExt cx="6044604" cy="713143"/>
          </a:xfrm>
        </p:grpSpPr>
        <p:sp>
          <p:nvSpPr>
            <p:cNvPr id="52" name="文本框 51"/>
            <p:cNvSpPr txBox="1"/>
            <p:nvPr/>
          </p:nvSpPr>
          <p:spPr>
            <a:xfrm>
              <a:off x="1255543" y="2183233"/>
              <a:ext cx="6044602" cy="399986"/>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口语的声音，因而更加清晰，于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1255541" y="1870076"/>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grpSp>
        <p:nvGrpSpPr>
          <p:cNvPr id="20" name="组合 56"/>
          <p:cNvGrpSpPr/>
          <p:nvPr/>
        </p:nvGrpSpPr>
        <p:grpSpPr>
          <a:xfrm>
            <a:off x="3906700" y="2920481"/>
            <a:ext cx="4532054" cy="534857"/>
            <a:chOff x="1255541" y="1870076"/>
            <a:chExt cx="6044604" cy="713143"/>
          </a:xfrm>
        </p:grpSpPr>
        <p:sp>
          <p:nvSpPr>
            <p:cNvPr id="58" name="文本框 57"/>
            <p:cNvSpPr txBox="1"/>
            <p:nvPr/>
          </p:nvSpPr>
          <p:spPr>
            <a:xfrm>
              <a:off x="1255543" y="2183233"/>
              <a:ext cx="6044602" cy="399986"/>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口语的声音，因而更加清晰，于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1255541" y="1870076"/>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grpSp>
        <p:nvGrpSpPr>
          <p:cNvPr id="22" name="组合 62"/>
          <p:cNvGrpSpPr/>
          <p:nvPr/>
        </p:nvGrpSpPr>
        <p:grpSpPr>
          <a:xfrm>
            <a:off x="3906701" y="3693790"/>
            <a:ext cx="4532054" cy="534857"/>
            <a:chOff x="1255541" y="1870076"/>
            <a:chExt cx="6044604" cy="713143"/>
          </a:xfrm>
        </p:grpSpPr>
        <p:sp>
          <p:nvSpPr>
            <p:cNvPr id="64" name="文本框 63"/>
            <p:cNvSpPr txBox="1"/>
            <p:nvPr/>
          </p:nvSpPr>
          <p:spPr>
            <a:xfrm>
              <a:off x="1255543" y="2183233"/>
              <a:ext cx="6044602" cy="399986"/>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口语的声音，因而更加清晰，于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1255541" y="1870076"/>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spTree>
    <p:extLst>
      <p:ext uri="{BB962C8B-B14F-4D97-AF65-F5344CB8AC3E}">
        <p14:creationId xmlns:p14="http://schemas.microsoft.com/office/powerpoint/2010/main" val="1089788055"/>
      </p:ext>
    </p:extLst>
  </p:cSld>
  <p:clrMapOvr>
    <a:masterClrMapping/>
  </p:clrMapOvr>
  <mc:AlternateContent xmlns:mc="http://schemas.openxmlformats.org/markup-compatibility/2006" xmlns:p14="http://schemas.microsoft.com/office/powerpoint/2010/main">
    <mc:Choice Requires="p14">
      <p:transition spd="slow" p14:dur="1750" advClick="0" advTm="4657">
        <p:split orient="vert"/>
      </p:transition>
    </mc:Choice>
    <mc:Fallback xmlns="">
      <p:transition spd="slow" advClick="0" advTm="4657">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10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1000"/>
                                        <p:tgtEl>
                                          <p:spTgt spid="4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1000"/>
                                        <p:tgtEl>
                                          <p:spTgt spid="4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1000"/>
                                        <p:tgtEl>
                                          <p:spTgt spid="44"/>
                                        </p:tgtEl>
                                      </p:cBhvr>
                                    </p:animEffect>
                                  </p:childTnLst>
                                </p:cTn>
                              </p:par>
                            </p:childTnLst>
                          </p:cTn>
                        </p:par>
                        <p:par>
                          <p:cTn id="56" fill="hold">
                            <p:stCondLst>
                              <p:cond delay="1000"/>
                            </p:stCondLst>
                            <p:childTnLst>
                              <p:par>
                                <p:cTn id="57" presetID="16" presetClass="entr" presetSubtype="21"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barn(inVertical)">
                                      <p:cBhvr>
                                        <p:cTn id="59" dur="500"/>
                                        <p:tgtEl>
                                          <p:spTgt spid="5"/>
                                        </p:tgtEl>
                                      </p:cBhvr>
                                    </p:animEffect>
                                  </p:childTnLst>
                                </p:cTn>
                              </p:par>
                            </p:childTnLst>
                          </p:cTn>
                        </p:par>
                        <p:par>
                          <p:cTn id="60" fill="hold">
                            <p:stCondLst>
                              <p:cond delay="1500"/>
                            </p:stCondLst>
                            <p:childTnLst>
                              <p:par>
                                <p:cTn id="61" presetID="16" presetClass="entr" presetSubtype="21"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barn(inVertical)">
                                      <p:cBhvr>
                                        <p:cTn id="63" dur="500"/>
                                        <p:tgtEl>
                                          <p:spTgt spid="18"/>
                                        </p:tgtEl>
                                      </p:cBhvr>
                                    </p:animEffect>
                                  </p:childTnLst>
                                </p:cTn>
                              </p:par>
                            </p:childTnLst>
                          </p:cTn>
                        </p:par>
                        <p:par>
                          <p:cTn id="64" fill="hold">
                            <p:stCondLst>
                              <p:cond delay="2000"/>
                            </p:stCondLst>
                            <p:childTnLst>
                              <p:par>
                                <p:cTn id="65" presetID="16" presetClass="entr" presetSubtype="21"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500"/>
                                        <p:tgtEl>
                                          <p:spTgt spid="20"/>
                                        </p:tgtEl>
                                      </p:cBhvr>
                                    </p:animEffect>
                                  </p:childTnLst>
                                </p:cTn>
                              </p:par>
                            </p:childTnLst>
                          </p:cTn>
                        </p:par>
                        <p:par>
                          <p:cTn id="68" fill="hold">
                            <p:stCondLst>
                              <p:cond delay="2500"/>
                            </p:stCondLst>
                            <p:childTnLst>
                              <p:par>
                                <p:cTn id="69" presetID="16" presetClass="entr" presetSubtype="21"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barn(inVertical)">
                                      <p:cBhvr>
                                        <p:cTn id="7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6" grpId="0" animBg="1"/>
      <p:bldP spid="37" grpId="0" animBg="1"/>
      <p:bldP spid="39" grpId="0"/>
      <p:bldP spid="41" grpId="0"/>
      <p:bldP spid="43" grpId="0"/>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7280" y="1176338"/>
            <a:ext cx="8015793" cy="461541"/>
          </a:xfrm>
          <a:prstGeom prst="rect">
            <a:avLst/>
          </a:prstGeom>
          <a:noFill/>
          <a:ln w="9525">
            <a:noFill/>
            <a:miter lim="800000"/>
            <a:headEnd/>
            <a:tailEnd/>
          </a:ln>
        </p:spPr>
        <p:txBody>
          <a:bodyPr lIns="91430" tIns="45715" rIns="91430" bIns="45715">
            <a:spAutoFit/>
          </a:bodyPr>
          <a:lstStyle/>
          <a:p>
            <a:pPr>
              <a:lnSpc>
                <a:spcPct val="150000"/>
              </a:lnSpc>
              <a:spcBef>
                <a:spcPts val="600"/>
              </a:spcBef>
              <a:spcAft>
                <a:spcPts val="600"/>
              </a:spcAft>
            </a:pPr>
            <a:r>
              <a:rPr lang="zh-CN" altLang="en-US" sz="800" dirty="0">
                <a:solidFill>
                  <a:schemeClr val="bg1">
                    <a:lumMod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15616" y="2106613"/>
            <a:ext cx="4680520" cy="2419350"/>
          </a:xfrm>
          <a:prstGeom prst="rect">
            <a:avLst/>
          </a:prstGeom>
          <a:noFill/>
          <a:ln w="9525">
            <a:noFill/>
            <a:miter lim="800000"/>
            <a:headEnd/>
            <a:tailEnd/>
          </a:ln>
        </p:spPr>
      </p:pic>
      <p:sp>
        <p:nvSpPr>
          <p:cNvPr id="29" name="Rectangle 12"/>
          <p:cNvSpPr/>
          <p:nvPr/>
        </p:nvSpPr>
        <p:spPr bwMode="auto">
          <a:xfrm>
            <a:off x="6130715" y="2106613"/>
            <a:ext cx="2452357" cy="2419350"/>
          </a:xfrm>
          <a:prstGeom prst="rect">
            <a:avLst/>
          </a:prstGeom>
          <a:solidFill>
            <a:schemeClr val="accent1"/>
          </a:solidFill>
          <a:ln w="9525" cap="flat" cmpd="sng" algn="ctr">
            <a:noFill/>
            <a:prstDash val="solid"/>
            <a:headEnd type="none" w="med" len="med"/>
            <a:tailEnd type="none" w="med" len="med"/>
          </a:ln>
          <a:effectLst/>
        </p:spPr>
        <p:txBody>
          <a:bodyPr lIns="137151" tIns="68576" rIns="34288" bIns="34288"/>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spcAft>
                <a:spcPts val="450"/>
              </a:spcAft>
              <a:defRPr/>
            </a:pPr>
            <a:endParaRPr lang="en-US" sz="2699" dirty="0">
              <a:solidFill>
                <a:srgbClr val="FFFFFF">
                  <a:alpha val="99000"/>
                </a:srgbClr>
              </a:solidFill>
              <a:latin typeface="Segoe UI Light" panose="020B0502040204020203" pitchFamily="34" charset="0"/>
            </a:endParaRPr>
          </a:p>
        </p:txBody>
      </p:sp>
      <p:sp>
        <p:nvSpPr>
          <p:cNvPr id="30" name="文本框 81"/>
          <p:cNvSpPr txBox="1">
            <a:spLocks noChangeArrowheads="1"/>
          </p:cNvSpPr>
          <p:nvPr/>
        </p:nvSpPr>
        <p:spPr bwMode="auto">
          <a:xfrm>
            <a:off x="6422775" y="2493963"/>
            <a:ext cx="1944426" cy="1733550"/>
          </a:xfrm>
          <a:prstGeom prst="rect">
            <a:avLst/>
          </a:prstGeom>
          <a:noFill/>
          <a:ln w="9525">
            <a:noFill/>
            <a:miter lim="800000"/>
            <a:headEnd/>
            <a:tailEnd/>
          </a:ln>
        </p:spPr>
        <p:txBody>
          <a:bodyPr lIns="91430" tIns="45715" rIns="91430" bIns="45715"/>
          <a:lstStyle/>
          <a:p>
            <a:pPr>
              <a:lnSpc>
                <a:spcPct val="150000"/>
              </a:lnSpc>
            </a:pPr>
            <a:r>
              <a:rPr lang="zh-CN" altLang="en-US" sz="800" dirty="0">
                <a:solidFill>
                  <a:schemeClr val="bg1"/>
                </a:solidFill>
                <a:latin typeface="微软雅黑" pitchFamily="34" charset="-122"/>
                <a:ea typeface="微软雅黑" pitchFamily="34" charset="-122"/>
              </a:rPr>
              <a:t>此处输入您的文本请在此处输入您的文本此处输入您的文本此处输入您的文本此处输入您的文本请在此处输入您的文本此处输入您的文本。</a:t>
            </a:r>
          </a:p>
        </p:txBody>
      </p:sp>
    </p:spTree>
    <p:extLst>
      <p:ext uri="{BB962C8B-B14F-4D97-AF65-F5344CB8AC3E}">
        <p14:creationId xmlns:p14="http://schemas.microsoft.com/office/powerpoint/2010/main" val="2080567709"/>
      </p:ext>
    </p:extLst>
  </p:cSld>
  <p:clrMapOvr>
    <a:masterClrMapping/>
  </p:clrMapOvr>
  <mc:AlternateContent xmlns:mc="http://schemas.openxmlformats.org/markup-compatibility/2006" xmlns:p14="http://schemas.microsoft.com/office/powerpoint/2010/main">
    <mc:Choice Requires="p14">
      <p:transition spd="slow" p14:dur="17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34"/>
          <p:cNvGrpSpPr/>
          <p:nvPr/>
        </p:nvGrpSpPr>
        <p:grpSpPr>
          <a:xfrm>
            <a:off x="4923039" y="1103759"/>
            <a:ext cx="3520267" cy="3191449"/>
            <a:chOff x="5827486" y="1471680"/>
            <a:chExt cx="4693689" cy="4255265"/>
          </a:xfrm>
        </p:grpSpPr>
        <p:sp>
          <p:nvSpPr>
            <p:cNvPr id="21" name="Oval 1"/>
            <p:cNvSpPr/>
            <p:nvPr/>
          </p:nvSpPr>
          <p:spPr>
            <a:xfrm>
              <a:off x="6445756" y="1870738"/>
              <a:ext cx="3457147" cy="3457147"/>
            </a:xfrm>
            <a:prstGeom prst="ellipse">
              <a:avLst/>
            </a:prstGeom>
            <a:noFill/>
            <a:ln w="19050">
              <a:solidFill>
                <a:schemeClr val="tx2">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2" name="Group 2"/>
            <p:cNvGrpSpPr/>
            <p:nvPr/>
          </p:nvGrpSpPr>
          <p:grpSpPr>
            <a:xfrm rot="5400000">
              <a:off x="7255029" y="1905999"/>
              <a:ext cx="2138089" cy="1269452"/>
              <a:chOff x="1371600" y="1272983"/>
              <a:chExt cx="1603567" cy="952089"/>
            </a:xfrm>
            <a:solidFill>
              <a:schemeClr val="accent1"/>
            </a:solidFill>
          </p:grpSpPr>
          <p:sp>
            <p:nvSpPr>
              <p:cNvPr id="35" name="Rectangle: Rounded Corners 3"/>
              <p:cNvSpPr/>
              <p:nvPr/>
            </p:nvSpPr>
            <p:spPr>
              <a:xfrm>
                <a:off x="1371600" y="1733550"/>
                <a:ext cx="1524000" cy="3048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Rectangle: Rounded Corners 4"/>
              <p:cNvSpPr/>
              <p:nvPr/>
            </p:nvSpPr>
            <p:spPr>
              <a:xfrm rot="2700000">
                <a:off x="2132204" y="1542065"/>
                <a:ext cx="842963" cy="3048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Rectangle: Rounded Corners 5"/>
              <p:cNvSpPr/>
              <p:nvPr/>
            </p:nvSpPr>
            <p:spPr>
              <a:xfrm rot="18900000" flipV="1">
                <a:off x="2132204" y="1920272"/>
                <a:ext cx="842963" cy="3048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3" name="Group 6"/>
            <p:cNvGrpSpPr/>
            <p:nvPr/>
          </p:nvGrpSpPr>
          <p:grpSpPr>
            <a:xfrm rot="10800000">
              <a:off x="8383086" y="3154537"/>
              <a:ext cx="2138089" cy="1269452"/>
              <a:chOff x="1371600" y="1272983"/>
              <a:chExt cx="1603567" cy="952089"/>
            </a:xfrm>
            <a:solidFill>
              <a:schemeClr val="accent2">
                <a:alpha val="50000"/>
              </a:schemeClr>
            </a:solidFill>
          </p:grpSpPr>
          <p:sp>
            <p:nvSpPr>
              <p:cNvPr id="32" name="Rectangle: Rounded Corners 7"/>
              <p:cNvSpPr/>
              <p:nvPr/>
            </p:nvSpPr>
            <p:spPr>
              <a:xfrm>
                <a:off x="1371600" y="1733550"/>
                <a:ext cx="1524000" cy="3048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Rectangle: Rounded Corners 8"/>
              <p:cNvSpPr/>
              <p:nvPr/>
            </p:nvSpPr>
            <p:spPr>
              <a:xfrm rot="2700000">
                <a:off x="2132204" y="1542065"/>
                <a:ext cx="842963" cy="3048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Rectangle: Rounded Corners 9"/>
              <p:cNvSpPr/>
              <p:nvPr/>
            </p:nvSpPr>
            <p:spPr>
              <a:xfrm rot="18900000" flipV="1">
                <a:off x="2132204" y="1920272"/>
                <a:ext cx="842963" cy="3048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4" name="Group 10"/>
            <p:cNvGrpSpPr/>
            <p:nvPr/>
          </p:nvGrpSpPr>
          <p:grpSpPr>
            <a:xfrm>
              <a:off x="5827486" y="2768771"/>
              <a:ext cx="2138089" cy="1269452"/>
              <a:chOff x="1371600" y="1272983"/>
              <a:chExt cx="1603567" cy="952089"/>
            </a:xfrm>
            <a:solidFill>
              <a:schemeClr val="accent4">
                <a:alpha val="50000"/>
              </a:schemeClr>
            </a:solidFill>
          </p:grpSpPr>
          <p:sp>
            <p:nvSpPr>
              <p:cNvPr id="29" name="Rectangle: Rounded Corners 11"/>
              <p:cNvSpPr/>
              <p:nvPr/>
            </p:nvSpPr>
            <p:spPr>
              <a:xfrm>
                <a:off x="1371600" y="1733550"/>
                <a:ext cx="1524000" cy="30480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Rounded Corners 12"/>
              <p:cNvSpPr/>
              <p:nvPr/>
            </p:nvSpPr>
            <p:spPr>
              <a:xfrm rot="2700000">
                <a:off x="2132204" y="1542065"/>
                <a:ext cx="842963" cy="30480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Rounded Corners 13"/>
              <p:cNvSpPr/>
              <p:nvPr/>
            </p:nvSpPr>
            <p:spPr>
              <a:xfrm rot="18900000" flipV="1">
                <a:off x="2132204" y="1920272"/>
                <a:ext cx="842963" cy="30480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5" name="Group 30"/>
            <p:cNvGrpSpPr/>
            <p:nvPr/>
          </p:nvGrpSpPr>
          <p:grpSpPr>
            <a:xfrm>
              <a:off x="7351487" y="3588854"/>
              <a:ext cx="1269452" cy="2138091"/>
              <a:chOff x="5513615" y="3097307"/>
              <a:chExt cx="952089" cy="1603568"/>
            </a:xfrm>
          </p:grpSpPr>
          <p:sp>
            <p:nvSpPr>
              <p:cNvPr id="26" name="Rectangle: Rounded Corners 31"/>
              <p:cNvSpPr/>
              <p:nvPr/>
            </p:nvSpPr>
            <p:spPr>
              <a:xfrm rot="16200000">
                <a:off x="5364581" y="3786475"/>
                <a:ext cx="1524000" cy="3048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Rectangle: Rounded Corners 32"/>
              <p:cNvSpPr/>
              <p:nvPr/>
            </p:nvSpPr>
            <p:spPr>
              <a:xfrm rot="18900000">
                <a:off x="5513615" y="3366389"/>
                <a:ext cx="842963" cy="3048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Rectangle: Rounded Corners 33"/>
              <p:cNvSpPr/>
              <p:nvPr/>
            </p:nvSpPr>
            <p:spPr>
              <a:xfrm rot="13500000" flipV="1">
                <a:off x="5891822" y="3366389"/>
                <a:ext cx="842963" cy="3048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46" name="组合 45"/>
          <p:cNvGrpSpPr/>
          <p:nvPr/>
        </p:nvGrpSpPr>
        <p:grpSpPr>
          <a:xfrm>
            <a:off x="882146" y="1153216"/>
            <a:ext cx="3969284" cy="3100842"/>
            <a:chOff x="882146" y="1153216"/>
            <a:chExt cx="3969284" cy="3100842"/>
          </a:xfrm>
        </p:grpSpPr>
        <p:grpSp>
          <p:nvGrpSpPr>
            <p:cNvPr id="4" name="Group 14"/>
            <p:cNvGrpSpPr/>
            <p:nvPr/>
          </p:nvGrpSpPr>
          <p:grpSpPr>
            <a:xfrm>
              <a:off x="882146" y="1196783"/>
              <a:ext cx="409616" cy="412538"/>
              <a:chOff x="5931156" y="1399652"/>
              <a:chExt cx="644626" cy="649224"/>
            </a:xfrm>
          </p:grpSpPr>
          <p:sp>
            <p:nvSpPr>
              <p:cNvPr id="44" name="Oval 15"/>
              <p:cNvSpPr/>
              <p:nvPr/>
            </p:nvSpPr>
            <p:spPr>
              <a:xfrm>
                <a:off x="5931156" y="1399652"/>
                <a:ext cx="644626" cy="649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Freeform: Shape 16"/>
              <p:cNvSpPr>
                <a:spLocks/>
              </p:cNvSpPr>
              <p:nvPr/>
            </p:nvSpPr>
            <p:spPr bwMode="auto">
              <a:xfrm>
                <a:off x="6057730" y="1551942"/>
                <a:ext cx="400552" cy="359916"/>
              </a:xfrm>
              <a:custGeom>
                <a:avLst/>
                <a:gdLst/>
                <a:ahLst/>
                <a:cxnLst>
                  <a:cxn ang="0">
                    <a:pos x="23" y="39"/>
                  </a:cxn>
                  <a:cxn ang="0">
                    <a:pos x="21" y="41"/>
                  </a:cxn>
                  <a:cxn ang="0">
                    <a:pos x="20" y="41"/>
                  </a:cxn>
                  <a:cxn ang="0">
                    <a:pos x="19" y="40"/>
                  </a:cxn>
                  <a:cxn ang="0">
                    <a:pos x="0" y="22"/>
                  </a:cxn>
                  <a:cxn ang="0">
                    <a:pos x="0" y="19"/>
                  </a:cxn>
                  <a:cxn ang="0">
                    <a:pos x="19" y="1"/>
                  </a:cxn>
                  <a:cxn ang="0">
                    <a:pos x="21" y="0"/>
                  </a:cxn>
                  <a:cxn ang="0">
                    <a:pos x="23" y="2"/>
                  </a:cxn>
                  <a:cxn ang="0">
                    <a:pos x="23" y="5"/>
                  </a:cxn>
                  <a:cxn ang="0">
                    <a:pos x="8" y="19"/>
                  </a:cxn>
                  <a:cxn ang="0">
                    <a:pos x="8" y="22"/>
                  </a:cxn>
                  <a:cxn ang="0">
                    <a:pos x="23" y="36"/>
                  </a:cxn>
                  <a:cxn ang="0">
                    <a:pos x="23" y="39"/>
                  </a:cxn>
                  <a:cxn ang="0">
                    <a:pos x="58" y="57"/>
                  </a:cxn>
                  <a:cxn ang="0">
                    <a:pos x="57" y="57"/>
                  </a:cxn>
                  <a:cxn ang="0">
                    <a:pos x="57" y="57"/>
                  </a:cxn>
                  <a:cxn ang="0">
                    <a:pos x="56" y="56"/>
                  </a:cxn>
                  <a:cxn ang="0">
                    <a:pos x="52" y="36"/>
                  </a:cxn>
                  <a:cxn ang="0">
                    <a:pos x="36" y="30"/>
                  </a:cxn>
                  <a:cxn ang="0">
                    <a:pos x="36" y="39"/>
                  </a:cxn>
                  <a:cxn ang="0">
                    <a:pos x="35" y="41"/>
                  </a:cxn>
                  <a:cxn ang="0">
                    <a:pos x="34" y="41"/>
                  </a:cxn>
                  <a:cxn ang="0">
                    <a:pos x="32" y="40"/>
                  </a:cxn>
                  <a:cxn ang="0">
                    <a:pos x="14" y="22"/>
                  </a:cxn>
                  <a:cxn ang="0">
                    <a:pos x="14" y="19"/>
                  </a:cxn>
                  <a:cxn ang="0">
                    <a:pos x="32" y="1"/>
                  </a:cxn>
                  <a:cxn ang="0">
                    <a:pos x="35" y="0"/>
                  </a:cxn>
                  <a:cxn ang="0">
                    <a:pos x="36" y="2"/>
                  </a:cxn>
                  <a:cxn ang="0">
                    <a:pos x="36" y="12"/>
                  </a:cxn>
                  <a:cxn ang="0">
                    <a:pos x="58" y="20"/>
                  </a:cxn>
                  <a:cxn ang="0">
                    <a:pos x="64" y="38"/>
                  </a:cxn>
                  <a:cxn ang="0">
                    <a:pos x="58" y="57"/>
                  </a:cxn>
                </a:cxnLst>
                <a:rect l="0" t="0" r="r" b="b"/>
                <a:pathLst>
                  <a:path w="64" h="57">
                    <a:moveTo>
                      <a:pt x="23" y="39"/>
                    </a:moveTo>
                    <a:cubicBezTo>
                      <a:pt x="23" y="40"/>
                      <a:pt x="22" y="41"/>
                      <a:pt x="21" y="41"/>
                    </a:cubicBezTo>
                    <a:cubicBezTo>
                      <a:pt x="21" y="41"/>
                      <a:pt x="21" y="41"/>
                      <a:pt x="20" y="41"/>
                    </a:cubicBezTo>
                    <a:cubicBezTo>
                      <a:pt x="20" y="41"/>
                      <a:pt x="19" y="41"/>
                      <a:pt x="19" y="40"/>
                    </a:cubicBezTo>
                    <a:cubicBezTo>
                      <a:pt x="0" y="22"/>
                      <a:pt x="0" y="22"/>
                      <a:pt x="0" y="22"/>
                    </a:cubicBezTo>
                    <a:cubicBezTo>
                      <a:pt x="0" y="21"/>
                      <a:pt x="0" y="20"/>
                      <a:pt x="0" y="19"/>
                    </a:cubicBezTo>
                    <a:cubicBezTo>
                      <a:pt x="19" y="1"/>
                      <a:pt x="19" y="1"/>
                      <a:pt x="19" y="1"/>
                    </a:cubicBezTo>
                    <a:cubicBezTo>
                      <a:pt x="19" y="0"/>
                      <a:pt x="20" y="0"/>
                      <a:pt x="21" y="0"/>
                    </a:cubicBezTo>
                    <a:cubicBezTo>
                      <a:pt x="22" y="1"/>
                      <a:pt x="23" y="1"/>
                      <a:pt x="23" y="2"/>
                    </a:cubicBezTo>
                    <a:cubicBezTo>
                      <a:pt x="23" y="5"/>
                      <a:pt x="23" y="5"/>
                      <a:pt x="23" y="5"/>
                    </a:cubicBezTo>
                    <a:cubicBezTo>
                      <a:pt x="8" y="19"/>
                      <a:pt x="8" y="19"/>
                      <a:pt x="8" y="19"/>
                    </a:cubicBezTo>
                    <a:cubicBezTo>
                      <a:pt x="8" y="20"/>
                      <a:pt x="8" y="21"/>
                      <a:pt x="8" y="22"/>
                    </a:cubicBezTo>
                    <a:cubicBezTo>
                      <a:pt x="23" y="36"/>
                      <a:pt x="23" y="36"/>
                      <a:pt x="23" y="36"/>
                    </a:cubicBezTo>
                    <a:lnTo>
                      <a:pt x="23" y="39"/>
                    </a:lnTo>
                    <a:close/>
                    <a:moveTo>
                      <a:pt x="58" y="57"/>
                    </a:moveTo>
                    <a:cubicBezTo>
                      <a:pt x="58" y="57"/>
                      <a:pt x="57" y="57"/>
                      <a:pt x="57" y="57"/>
                    </a:cubicBezTo>
                    <a:cubicBezTo>
                      <a:pt x="57" y="57"/>
                      <a:pt x="57" y="57"/>
                      <a:pt x="57" y="57"/>
                    </a:cubicBezTo>
                    <a:cubicBezTo>
                      <a:pt x="56" y="57"/>
                      <a:pt x="56" y="56"/>
                      <a:pt x="56" y="56"/>
                    </a:cubicBezTo>
                    <a:cubicBezTo>
                      <a:pt x="57" y="46"/>
                      <a:pt x="56" y="40"/>
                      <a:pt x="52" y="36"/>
                    </a:cubicBezTo>
                    <a:cubicBezTo>
                      <a:pt x="49" y="32"/>
                      <a:pt x="44" y="31"/>
                      <a:pt x="36" y="30"/>
                    </a:cubicBezTo>
                    <a:cubicBezTo>
                      <a:pt x="36" y="39"/>
                      <a:pt x="36" y="39"/>
                      <a:pt x="36" y="39"/>
                    </a:cubicBezTo>
                    <a:cubicBezTo>
                      <a:pt x="36" y="40"/>
                      <a:pt x="36" y="41"/>
                      <a:pt x="35" y="41"/>
                    </a:cubicBezTo>
                    <a:cubicBezTo>
                      <a:pt x="35" y="41"/>
                      <a:pt x="34" y="41"/>
                      <a:pt x="34" y="41"/>
                    </a:cubicBezTo>
                    <a:cubicBezTo>
                      <a:pt x="33" y="41"/>
                      <a:pt x="33" y="41"/>
                      <a:pt x="32" y="40"/>
                    </a:cubicBezTo>
                    <a:cubicBezTo>
                      <a:pt x="14" y="22"/>
                      <a:pt x="14" y="22"/>
                      <a:pt x="14" y="22"/>
                    </a:cubicBezTo>
                    <a:cubicBezTo>
                      <a:pt x="13" y="21"/>
                      <a:pt x="13" y="20"/>
                      <a:pt x="14" y="19"/>
                    </a:cubicBezTo>
                    <a:cubicBezTo>
                      <a:pt x="32" y="1"/>
                      <a:pt x="32" y="1"/>
                      <a:pt x="32" y="1"/>
                    </a:cubicBezTo>
                    <a:cubicBezTo>
                      <a:pt x="33" y="0"/>
                      <a:pt x="34" y="0"/>
                      <a:pt x="35" y="0"/>
                    </a:cubicBezTo>
                    <a:cubicBezTo>
                      <a:pt x="36" y="1"/>
                      <a:pt x="36" y="1"/>
                      <a:pt x="36" y="2"/>
                    </a:cubicBezTo>
                    <a:cubicBezTo>
                      <a:pt x="36" y="12"/>
                      <a:pt x="36" y="12"/>
                      <a:pt x="36" y="12"/>
                    </a:cubicBezTo>
                    <a:cubicBezTo>
                      <a:pt x="46" y="12"/>
                      <a:pt x="53" y="15"/>
                      <a:pt x="58" y="20"/>
                    </a:cubicBezTo>
                    <a:cubicBezTo>
                      <a:pt x="63" y="25"/>
                      <a:pt x="64" y="33"/>
                      <a:pt x="64" y="38"/>
                    </a:cubicBezTo>
                    <a:cubicBezTo>
                      <a:pt x="64" y="45"/>
                      <a:pt x="58" y="56"/>
                      <a:pt x="58" y="57"/>
                    </a:cubicBezTo>
                    <a:close/>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18"/>
            <p:cNvGrpSpPr/>
            <p:nvPr/>
          </p:nvGrpSpPr>
          <p:grpSpPr>
            <a:xfrm>
              <a:off x="882146" y="2061070"/>
              <a:ext cx="409616" cy="412538"/>
              <a:chOff x="5950091" y="2237852"/>
              <a:chExt cx="644626" cy="649224"/>
            </a:xfrm>
          </p:grpSpPr>
          <p:sp>
            <p:nvSpPr>
              <p:cNvPr id="42" name="Oval 19"/>
              <p:cNvSpPr/>
              <p:nvPr/>
            </p:nvSpPr>
            <p:spPr>
              <a:xfrm flipH="1">
                <a:off x="5950091" y="2237852"/>
                <a:ext cx="644626" cy="649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Freeform: Shape 20"/>
              <p:cNvSpPr>
                <a:spLocks/>
              </p:cNvSpPr>
              <p:nvPr/>
            </p:nvSpPr>
            <p:spPr bwMode="auto">
              <a:xfrm>
                <a:off x="6100406" y="2400386"/>
                <a:ext cx="315200" cy="347304"/>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22"/>
            <p:cNvGrpSpPr/>
            <p:nvPr/>
          </p:nvGrpSpPr>
          <p:grpSpPr>
            <a:xfrm>
              <a:off x="882146" y="2925356"/>
              <a:ext cx="409616" cy="412538"/>
              <a:chOff x="5931156" y="3059486"/>
              <a:chExt cx="644626" cy="649224"/>
            </a:xfrm>
          </p:grpSpPr>
          <p:sp>
            <p:nvSpPr>
              <p:cNvPr id="40" name="Oval 23"/>
              <p:cNvSpPr/>
              <p:nvPr/>
            </p:nvSpPr>
            <p:spPr>
              <a:xfrm>
                <a:off x="5931156" y="3059486"/>
                <a:ext cx="644626" cy="649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Freeform: Shape 24"/>
              <p:cNvSpPr>
                <a:spLocks/>
              </p:cNvSpPr>
              <p:nvPr/>
            </p:nvSpPr>
            <p:spPr bwMode="auto">
              <a:xfrm>
                <a:off x="6058775" y="3227031"/>
                <a:ext cx="398463" cy="345165"/>
              </a:xfrm>
              <a:custGeom>
                <a:avLst/>
                <a:gdLst/>
                <a:ahLst/>
                <a:cxnLst>
                  <a:cxn ang="0">
                    <a:pos x="67" y="63"/>
                  </a:cxn>
                  <a:cxn ang="0">
                    <a:pos x="0" y="57"/>
                  </a:cxn>
                  <a:cxn ang="0">
                    <a:pos x="7" y="0"/>
                  </a:cxn>
                  <a:cxn ang="0">
                    <a:pos x="73" y="6"/>
                  </a:cxn>
                  <a:cxn ang="0">
                    <a:pos x="15" y="7"/>
                  </a:cxn>
                  <a:cxn ang="0">
                    <a:pos x="8" y="4"/>
                  </a:cxn>
                  <a:cxn ang="0">
                    <a:pos x="5" y="12"/>
                  </a:cxn>
                  <a:cxn ang="0">
                    <a:pos x="13" y="14"/>
                  </a:cxn>
                  <a:cxn ang="0">
                    <a:pos x="15" y="7"/>
                  </a:cxn>
                  <a:cxn ang="0">
                    <a:pos x="13" y="19"/>
                  </a:cxn>
                  <a:cxn ang="0">
                    <a:pos x="5" y="21"/>
                  </a:cxn>
                  <a:cxn ang="0">
                    <a:pos x="8" y="29"/>
                  </a:cxn>
                  <a:cxn ang="0">
                    <a:pos x="15" y="26"/>
                  </a:cxn>
                  <a:cxn ang="0">
                    <a:pos x="15" y="36"/>
                  </a:cxn>
                  <a:cxn ang="0">
                    <a:pos x="8" y="34"/>
                  </a:cxn>
                  <a:cxn ang="0">
                    <a:pos x="5" y="41"/>
                  </a:cxn>
                  <a:cxn ang="0">
                    <a:pos x="13" y="43"/>
                  </a:cxn>
                  <a:cxn ang="0">
                    <a:pos x="15" y="36"/>
                  </a:cxn>
                  <a:cxn ang="0">
                    <a:pos x="13" y="48"/>
                  </a:cxn>
                  <a:cxn ang="0">
                    <a:pos x="5" y="51"/>
                  </a:cxn>
                  <a:cxn ang="0">
                    <a:pos x="8" y="58"/>
                  </a:cxn>
                  <a:cxn ang="0">
                    <a:pos x="15" y="55"/>
                  </a:cxn>
                  <a:cxn ang="0">
                    <a:pos x="54" y="7"/>
                  </a:cxn>
                  <a:cxn ang="0">
                    <a:pos x="22" y="4"/>
                  </a:cxn>
                  <a:cxn ang="0">
                    <a:pos x="20" y="26"/>
                  </a:cxn>
                  <a:cxn ang="0">
                    <a:pos x="51" y="29"/>
                  </a:cxn>
                  <a:cxn ang="0">
                    <a:pos x="54" y="7"/>
                  </a:cxn>
                  <a:cxn ang="0">
                    <a:pos x="51" y="34"/>
                  </a:cxn>
                  <a:cxn ang="0">
                    <a:pos x="20" y="36"/>
                  </a:cxn>
                  <a:cxn ang="0">
                    <a:pos x="22" y="58"/>
                  </a:cxn>
                  <a:cxn ang="0">
                    <a:pos x="54" y="55"/>
                  </a:cxn>
                  <a:cxn ang="0">
                    <a:pos x="68" y="7"/>
                  </a:cxn>
                  <a:cxn ang="0">
                    <a:pos x="61" y="4"/>
                  </a:cxn>
                  <a:cxn ang="0">
                    <a:pos x="59" y="12"/>
                  </a:cxn>
                  <a:cxn ang="0">
                    <a:pos x="66" y="14"/>
                  </a:cxn>
                  <a:cxn ang="0">
                    <a:pos x="68" y="7"/>
                  </a:cxn>
                  <a:cxn ang="0">
                    <a:pos x="66" y="19"/>
                  </a:cxn>
                  <a:cxn ang="0">
                    <a:pos x="59" y="21"/>
                  </a:cxn>
                  <a:cxn ang="0">
                    <a:pos x="61" y="29"/>
                  </a:cxn>
                  <a:cxn ang="0">
                    <a:pos x="68" y="26"/>
                  </a:cxn>
                  <a:cxn ang="0">
                    <a:pos x="68" y="36"/>
                  </a:cxn>
                  <a:cxn ang="0">
                    <a:pos x="61" y="34"/>
                  </a:cxn>
                  <a:cxn ang="0">
                    <a:pos x="59" y="41"/>
                  </a:cxn>
                  <a:cxn ang="0">
                    <a:pos x="66" y="43"/>
                  </a:cxn>
                  <a:cxn ang="0">
                    <a:pos x="68" y="36"/>
                  </a:cxn>
                  <a:cxn ang="0">
                    <a:pos x="66" y="48"/>
                  </a:cxn>
                  <a:cxn ang="0">
                    <a:pos x="59" y="51"/>
                  </a:cxn>
                  <a:cxn ang="0">
                    <a:pos x="61" y="58"/>
                  </a:cxn>
                  <a:cxn ang="0">
                    <a:pos x="68" y="55"/>
                  </a:cxn>
                </a:cxnLst>
                <a:rect l="0" t="0" r="r" b="b"/>
                <a:pathLst>
                  <a:path w="73" h="63">
                    <a:moveTo>
                      <a:pt x="73" y="57"/>
                    </a:moveTo>
                    <a:cubicBezTo>
                      <a:pt x="73" y="60"/>
                      <a:pt x="71" y="63"/>
                      <a:pt x="67" y="63"/>
                    </a:cubicBezTo>
                    <a:cubicBezTo>
                      <a:pt x="7" y="63"/>
                      <a:pt x="7" y="63"/>
                      <a:pt x="7" y="63"/>
                    </a:cubicBezTo>
                    <a:cubicBezTo>
                      <a:pt x="3" y="63"/>
                      <a:pt x="0" y="60"/>
                      <a:pt x="0" y="57"/>
                    </a:cubicBezTo>
                    <a:cubicBezTo>
                      <a:pt x="0" y="6"/>
                      <a:pt x="0" y="6"/>
                      <a:pt x="0" y="6"/>
                    </a:cubicBezTo>
                    <a:cubicBezTo>
                      <a:pt x="0" y="2"/>
                      <a:pt x="3" y="0"/>
                      <a:pt x="7" y="0"/>
                    </a:cubicBezTo>
                    <a:cubicBezTo>
                      <a:pt x="67" y="0"/>
                      <a:pt x="67" y="0"/>
                      <a:pt x="67" y="0"/>
                    </a:cubicBezTo>
                    <a:cubicBezTo>
                      <a:pt x="71" y="0"/>
                      <a:pt x="73" y="2"/>
                      <a:pt x="73" y="6"/>
                    </a:cubicBezTo>
                    <a:lnTo>
                      <a:pt x="73" y="57"/>
                    </a:lnTo>
                    <a:close/>
                    <a:moveTo>
                      <a:pt x="15" y="7"/>
                    </a:moveTo>
                    <a:cubicBezTo>
                      <a:pt x="15" y="6"/>
                      <a:pt x="14" y="4"/>
                      <a:pt x="13" y="4"/>
                    </a:cubicBezTo>
                    <a:cubicBezTo>
                      <a:pt x="8" y="4"/>
                      <a:pt x="8" y="4"/>
                      <a:pt x="8" y="4"/>
                    </a:cubicBezTo>
                    <a:cubicBezTo>
                      <a:pt x="6" y="4"/>
                      <a:pt x="5" y="6"/>
                      <a:pt x="5" y="7"/>
                    </a:cubicBezTo>
                    <a:cubicBezTo>
                      <a:pt x="5" y="12"/>
                      <a:pt x="5" y="12"/>
                      <a:pt x="5" y="12"/>
                    </a:cubicBezTo>
                    <a:cubicBezTo>
                      <a:pt x="5" y="13"/>
                      <a:pt x="6" y="14"/>
                      <a:pt x="8" y="14"/>
                    </a:cubicBezTo>
                    <a:cubicBezTo>
                      <a:pt x="13" y="14"/>
                      <a:pt x="13" y="14"/>
                      <a:pt x="13" y="14"/>
                    </a:cubicBezTo>
                    <a:cubicBezTo>
                      <a:pt x="14" y="14"/>
                      <a:pt x="15" y="13"/>
                      <a:pt x="15" y="12"/>
                    </a:cubicBezTo>
                    <a:lnTo>
                      <a:pt x="15" y="7"/>
                    </a:lnTo>
                    <a:close/>
                    <a:moveTo>
                      <a:pt x="15" y="21"/>
                    </a:moveTo>
                    <a:cubicBezTo>
                      <a:pt x="15" y="20"/>
                      <a:pt x="14" y="19"/>
                      <a:pt x="13" y="19"/>
                    </a:cubicBezTo>
                    <a:cubicBezTo>
                      <a:pt x="8" y="19"/>
                      <a:pt x="8" y="19"/>
                      <a:pt x="8" y="19"/>
                    </a:cubicBezTo>
                    <a:cubicBezTo>
                      <a:pt x="6" y="19"/>
                      <a:pt x="5" y="20"/>
                      <a:pt x="5" y="21"/>
                    </a:cubicBezTo>
                    <a:cubicBezTo>
                      <a:pt x="5" y="26"/>
                      <a:pt x="5" y="26"/>
                      <a:pt x="5" y="26"/>
                    </a:cubicBezTo>
                    <a:cubicBezTo>
                      <a:pt x="5" y="28"/>
                      <a:pt x="6" y="29"/>
                      <a:pt x="8" y="29"/>
                    </a:cubicBezTo>
                    <a:cubicBezTo>
                      <a:pt x="13" y="29"/>
                      <a:pt x="13" y="29"/>
                      <a:pt x="13" y="29"/>
                    </a:cubicBezTo>
                    <a:cubicBezTo>
                      <a:pt x="14" y="29"/>
                      <a:pt x="15" y="28"/>
                      <a:pt x="15" y="26"/>
                    </a:cubicBezTo>
                    <a:lnTo>
                      <a:pt x="15" y="21"/>
                    </a:lnTo>
                    <a:close/>
                    <a:moveTo>
                      <a:pt x="15" y="36"/>
                    </a:moveTo>
                    <a:cubicBezTo>
                      <a:pt x="15" y="35"/>
                      <a:pt x="14" y="34"/>
                      <a:pt x="13" y="34"/>
                    </a:cubicBezTo>
                    <a:cubicBezTo>
                      <a:pt x="8" y="34"/>
                      <a:pt x="8" y="34"/>
                      <a:pt x="8" y="34"/>
                    </a:cubicBezTo>
                    <a:cubicBezTo>
                      <a:pt x="6" y="34"/>
                      <a:pt x="5" y="35"/>
                      <a:pt x="5" y="36"/>
                    </a:cubicBezTo>
                    <a:cubicBezTo>
                      <a:pt x="5" y="41"/>
                      <a:pt x="5" y="41"/>
                      <a:pt x="5" y="41"/>
                    </a:cubicBezTo>
                    <a:cubicBezTo>
                      <a:pt x="5" y="42"/>
                      <a:pt x="6" y="43"/>
                      <a:pt x="8" y="43"/>
                    </a:cubicBezTo>
                    <a:cubicBezTo>
                      <a:pt x="13" y="43"/>
                      <a:pt x="13" y="43"/>
                      <a:pt x="13" y="43"/>
                    </a:cubicBezTo>
                    <a:cubicBezTo>
                      <a:pt x="14" y="43"/>
                      <a:pt x="15" y="42"/>
                      <a:pt x="15" y="41"/>
                    </a:cubicBezTo>
                    <a:lnTo>
                      <a:pt x="15" y="36"/>
                    </a:lnTo>
                    <a:close/>
                    <a:moveTo>
                      <a:pt x="15" y="51"/>
                    </a:moveTo>
                    <a:cubicBezTo>
                      <a:pt x="15" y="49"/>
                      <a:pt x="14" y="48"/>
                      <a:pt x="13" y="48"/>
                    </a:cubicBezTo>
                    <a:cubicBezTo>
                      <a:pt x="8" y="48"/>
                      <a:pt x="8" y="48"/>
                      <a:pt x="8" y="48"/>
                    </a:cubicBezTo>
                    <a:cubicBezTo>
                      <a:pt x="6" y="48"/>
                      <a:pt x="5" y="49"/>
                      <a:pt x="5" y="51"/>
                    </a:cubicBezTo>
                    <a:cubicBezTo>
                      <a:pt x="5" y="55"/>
                      <a:pt x="5" y="55"/>
                      <a:pt x="5" y="55"/>
                    </a:cubicBezTo>
                    <a:cubicBezTo>
                      <a:pt x="5" y="57"/>
                      <a:pt x="6" y="58"/>
                      <a:pt x="8" y="58"/>
                    </a:cubicBezTo>
                    <a:cubicBezTo>
                      <a:pt x="13" y="58"/>
                      <a:pt x="13" y="58"/>
                      <a:pt x="13" y="58"/>
                    </a:cubicBezTo>
                    <a:cubicBezTo>
                      <a:pt x="14" y="58"/>
                      <a:pt x="15" y="57"/>
                      <a:pt x="15" y="55"/>
                    </a:cubicBezTo>
                    <a:lnTo>
                      <a:pt x="15" y="51"/>
                    </a:lnTo>
                    <a:close/>
                    <a:moveTo>
                      <a:pt x="54" y="7"/>
                    </a:moveTo>
                    <a:cubicBezTo>
                      <a:pt x="54" y="6"/>
                      <a:pt x="53" y="4"/>
                      <a:pt x="51" y="4"/>
                    </a:cubicBezTo>
                    <a:cubicBezTo>
                      <a:pt x="22" y="4"/>
                      <a:pt x="22" y="4"/>
                      <a:pt x="22" y="4"/>
                    </a:cubicBezTo>
                    <a:cubicBezTo>
                      <a:pt x="21" y="4"/>
                      <a:pt x="20" y="6"/>
                      <a:pt x="20" y="7"/>
                    </a:cubicBezTo>
                    <a:cubicBezTo>
                      <a:pt x="20" y="26"/>
                      <a:pt x="20" y="26"/>
                      <a:pt x="20" y="26"/>
                    </a:cubicBezTo>
                    <a:cubicBezTo>
                      <a:pt x="20" y="28"/>
                      <a:pt x="21" y="29"/>
                      <a:pt x="22" y="29"/>
                    </a:cubicBezTo>
                    <a:cubicBezTo>
                      <a:pt x="51" y="29"/>
                      <a:pt x="51" y="29"/>
                      <a:pt x="51" y="29"/>
                    </a:cubicBezTo>
                    <a:cubicBezTo>
                      <a:pt x="53" y="29"/>
                      <a:pt x="54" y="28"/>
                      <a:pt x="54" y="26"/>
                    </a:cubicBezTo>
                    <a:lnTo>
                      <a:pt x="54" y="7"/>
                    </a:lnTo>
                    <a:close/>
                    <a:moveTo>
                      <a:pt x="54" y="36"/>
                    </a:moveTo>
                    <a:cubicBezTo>
                      <a:pt x="54" y="35"/>
                      <a:pt x="53" y="34"/>
                      <a:pt x="51" y="34"/>
                    </a:cubicBezTo>
                    <a:cubicBezTo>
                      <a:pt x="22" y="34"/>
                      <a:pt x="22" y="34"/>
                      <a:pt x="22" y="34"/>
                    </a:cubicBezTo>
                    <a:cubicBezTo>
                      <a:pt x="21" y="34"/>
                      <a:pt x="20" y="35"/>
                      <a:pt x="20" y="36"/>
                    </a:cubicBezTo>
                    <a:cubicBezTo>
                      <a:pt x="20" y="55"/>
                      <a:pt x="20" y="55"/>
                      <a:pt x="20" y="55"/>
                    </a:cubicBezTo>
                    <a:cubicBezTo>
                      <a:pt x="20" y="57"/>
                      <a:pt x="21" y="58"/>
                      <a:pt x="22" y="58"/>
                    </a:cubicBezTo>
                    <a:cubicBezTo>
                      <a:pt x="51" y="58"/>
                      <a:pt x="51" y="58"/>
                      <a:pt x="51" y="58"/>
                    </a:cubicBezTo>
                    <a:cubicBezTo>
                      <a:pt x="53" y="58"/>
                      <a:pt x="54" y="57"/>
                      <a:pt x="54" y="55"/>
                    </a:cubicBezTo>
                    <a:lnTo>
                      <a:pt x="54" y="36"/>
                    </a:lnTo>
                    <a:close/>
                    <a:moveTo>
                      <a:pt x="68" y="7"/>
                    </a:moveTo>
                    <a:cubicBezTo>
                      <a:pt x="68" y="6"/>
                      <a:pt x="67" y="4"/>
                      <a:pt x="66" y="4"/>
                    </a:cubicBezTo>
                    <a:cubicBezTo>
                      <a:pt x="61" y="4"/>
                      <a:pt x="61" y="4"/>
                      <a:pt x="61" y="4"/>
                    </a:cubicBezTo>
                    <a:cubicBezTo>
                      <a:pt x="60" y="4"/>
                      <a:pt x="59" y="6"/>
                      <a:pt x="59" y="7"/>
                    </a:cubicBezTo>
                    <a:cubicBezTo>
                      <a:pt x="59" y="12"/>
                      <a:pt x="59" y="12"/>
                      <a:pt x="59" y="12"/>
                    </a:cubicBezTo>
                    <a:cubicBezTo>
                      <a:pt x="59" y="13"/>
                      <a:pt x="60" y="14"/>
                      <a:pt x="61" y="14"/>
                    </a:cubicBezTo>
                    <a:cubicBezTo>
                      <a:pt x="66" y="14"/>
                      <a:pt x="66" y="14"/>
                      <a:pt x="66" y="14"/>
                    </a:cubicBezTo>
                    <a:cubicBezTo>
                      <a:pt x="67" y="14"/>
                      <a:pt x="68" y="13"/>
                      <a:pt x="68" y="12"/>
                    </a:cubicBezTo>
                    <a:lnTo>
                      <a:pt x="68" y="7"/>
                    </a:lnTo>
                    <a:close/>
                    <a:moveTo>
                      <a:pt x="68" y="21"/>
                    </a:moveTo>
                    <a:cubicBezTo>
                      <a:pt x="68" y="20"/>
                      <a:pt x="67" y="19"/>
                      <a:pt x="66" y="19"/>
                    </a:cubicBezTo>
                    <a:cubicBezTo>
                      <a:pt x="61" y="19"/>
                      <a:pt x="61" y="19"/>
                      <a:pt x="61" y="19"/>
                    </a:cubicBezTo>
                    <a:cubicBezTo>
                      <a:pt x="60" y="19"/>
                      <a:pt x="59" y="20"/>
                      <a:pt x="59" y="21"/>
                    </a:cubicBezTo>
                    <a:cubicBezTo>
                      <a:pt x="59" y="26"/>
                      <a:pt x="59" y="26"/>
                      <a:pt x="59" y="26"/>
                    </a:cubicBezTo>
                    <a:cubicBezTo>
                      <a:pt x="59" y="28"/>
                      <a:pt x="60" y="29"/>
                      <a:pt x="61" y="29"/>
                    </a:cubicBezTo>
                    <a:cubicBezTo>
                      <a:pt x="66" y="29"/>
                      <a:pt x="66" y="29"/>
                      <a:pt x="66" y="29"/>
                    </a:cubicBezTo>
                    <a:cubicBezTo>
                      <a:pt x="67" y="29"/>
                      <a:pt x="68" y="28"/>
                      <a:pt x="68" y="26"/>
                    </a:cubicBezTo>
                    <a:lnTo>
                      <a:pt x="68" y="21"/>
                    </a:lnTo>
                    <a:close/>
                    <a:moveTo>
                      <a:pt x="68" y="36"/>
                    </a:moveTo>
                    <a:cubicBezTo>
                      <a:pt x="68" y="35"/>
                      <a:pt x="67" y="34"/>
                      <a:pt x="66" y="34"/>
                    </a:cubicBezTo>
                    <a:cubicBezTo>
                      <a:pt x="61" y="34"/>
                      <a:pt x="61" y="34"/>
                      <a:pt x="61" y="34"/>
                    </a:cubicBezTo>
                    <a:cubicBezTo>
                      <a:pt x="60" y="34"/>
                      <a:pt x="59" y="35"/>
                      <a:pt x="59" y="36"/>
                    </a:cubicBezTo>
                    <a:cubicBezTo>
                      <a:pt x="59" y="41"/>
                      <a:pt x="59" y="41"/>
                      <a:pt x="59" y="41"/>
                    </a:cubicBezTo>
                    <a:cubicBezTo>
                      <a:pt x="59" y="42"/>
                      <a:pt x="60" y="43"/>
                      <a:pt x="61" y="43"/>
                    </a:cubicBezTo>
                    <a:cubicBezTo>
                      <a:pt x="66" y="43"/>
                      <a:pt x="66" y="43"/>
                      <a:pt x="66" y="43"/>
                    </a:cubicBezTo>
                    <a:cubicBezTo>
                      <a:pt x="67" y="43"/>
                      <a:pt x="68" y="42"/>
                      <a:pt x="68" y="41"/>
                    </a:cubicBezTo>
                    <a:lnTo>
                      <a:pt x="68" y="36"/>
                    </a:lnTo>
                    <a:close/>
                    <a:moveTo>
                      <a:pt x="68" y="51"/>
                    </a:moveTo>
                    <a:cubicBezTo>
                      <a:pt x="68" y="49"/>
                      <a:pt x="67" y="48"/>
                      <a:pt x="66" y="48"/>
                    </a:cubicBezTo>
                    <a:cubicBezTo>
                      <a:pt x="61" y="48"/>
                      <a:pt x="61" y="48"/>
                      <a:pt x="61" y="48"/>
                    </a:cubicBezTo>
                    <a:cubicBezTo>
                      <a:pt x="60" y="48"/>
                      <a:pt x="59" y="49"/>
                      <a:pt x="59" y="51"/>
                    </a:cubicBezTo>
                    <a:cubicBezTo>
                      <a:pt x="59" y="55"/>
                      <a:pt x="59" y="55"/>
                      <a:pt x="59" y="55"/>
                    </a:cubicBezTo>
                    <a:cubicBezTo>
                      <a:pt x="59" y="57"/>
                      <a:pt x="60" y="58"/>
                      <a:pt x="61" y="58"/>
                    </a:cubicBezTo>
                    <a:cubicBezTo>
                      <a:pt x="66" y="58"/>
                      <a:pt x="66" y="58"/>
                      <a:pt x="66" y="58"/>
                    </a:cubicBezTo>
                    <a:cubicBezTo>
                      <a:pt x="67" y="58"/>
                      <a:pt x="68" y="57"/>
                      <a:pt x="68" y="55"/>
                    </a:cubicBezTo>
                    <a:lnTo>
                      <a:pt x="68" y="51"/>
                    </a:lnTo>
                    <a:close/>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26"/>
            <p:cNvGrpSpPr/>
            <p:nvPr/>
          </p:nvGrpSpPr>
          <p:grpSpPr>
            <a:xfrm>
              <a:off x="882146" y="3789643"/>
              <a:ext cx="409616" cy="412538"/>
              <a:chOff x="5937844" y="3877809"/>
              <a:chExt cx="644626" cy="649224"/>
            </a:xfrm>
          </p:grpSpPr>
          <p:sp>
            <p:nvSpPr>
              <p:cNvPr id="38" name="Oval 27"/>
              <p:cNvSpPr/>
              <p:nvPr/>
            </p:nvSpPr>
            <p:spPr>
              <a:xfrm flipH="1">
                <a:off x="5937844" y="3877809"/>
                <a:ext cx="644626" cy="6492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Freeform: Shape 28"/>
              <p:cNvSpPr>
                <a:spLocks/>
              </p:cNvSpPr>
              <p:nvPr/>
            </p:nvSpPr>
            <p:spPr bwMode="auto">
              <a:xfrm>
                <a:off x="6018978" y="4057735"/>
                <a:ext cx="478057" cy="320400"/>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bg1"/>
              </a:solidFill>
              <a:ln w="9525">
                <a:noFill/>
                <a:round/>
                <a:headEnd/>
                <a:tailE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Group 37"/>
            <p:cNvGrpSpPr/>
            <p:nvPr/>
          </p:nvGrpSpPr>
          <p:grpSpPr>
            <a:xfrm>
              <a:off x="1291762" y="1153216"/>
              <a:ext cx="3559668" cy="507831"/>
              <a:chOff x="1817828" y="1400217"/>
              <a:chExt cx="4746224" cy="677108"/>
            </a:xfrm>
          </p:grpSpPr>
          <p:sp>
            <p:nvSpPr>
              <p:cNvPr id="19" name="TextBox 17"/>
              <p:cNvSpPr txBox="1"/>
              <p:nvPr/>
            </p:nvSpPr>
            <p:spPr>
              <a:xfrm>
                <a:off x="1817828" y="1400217"/>
                <a:ext cx="4746224" cy="338554"/>
              </a:xfrm>
              <a:prstGeom prst="rect">
                <a:avLst/>
              </a:prstGeom>
              <a:noFill/>
            </p:spPr>
            <p:txBody>
              <a:bodyPr wrap="none" lIns="144000" tIns="0" rIns="144000" bIns="0" anchor="b" anchorCtr="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0" name="TextBox 36"/>
              <p:cNvSpPr txBox="1"/>
              <p:nvPr/>
            </p:nvSpPr>
            <p:spPr>
              <a:xfrm>
                <a:off x="1817828" y="1738771"/>
                <a:ext cx="4746224" cy="338554"/>
              </a:xfrm>
              <a:prstGeom prst="rect">
                <a:avLst/>
              </a:prstGeom>
              <a:noFill/>
            </p:spPr>
            <p:txBody>
              <a:bodyPr wrap="square" lIns="144000" tIns="0" rIns="144000" bIns="0" anchor="t" anchorCtr="0">
                <a:norm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10" name="Group 38"/>
            <p:cNvGrpSpPr/>
            <p:nvPr/>
          </p:nvGrpSpPr>
          <p:grpSpPr>
            <a:xfrm>
              <a:off x="1291762" y="2022468"/>
              <a:ext cx="3559668" cy="507831"/>
              <a:chOff x="1817828" y="1400217"/>
              <a:chExt cx="4746224" cy="677108"/>
            </a:xfrm>
          </p:grpSpPr>
          <p:sp>
            <p:nvSpPr>
              <p:cNvPr id="17" name="TextBox 39"/>
              <p:cNvSpPr txBox="1"/>
              <p:nvPr/>
            </p:nvSpPr>
            <p:spPr>
              <a:xfrm>
                <a:off x="1817828" y="1400217"/>
                <a:ext cx="4746224" cy="338554"/>
              </a:xfrm>
              <a:prstGeom prst="rect">
                <a:avLst/>
              </a:prstGeom>
              <a:noFill/>
            </p:spPr>
            <p:txBody>
              <a:bodyPr wrap="none" lIns="144000" tIns="0" rIns="144000" bIns="0" anchor="b" anchorCtr="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8" name="TextBox 40"/>
              <p:cNvSpPr txBox="1"/>
              <p:nvPr/>
            </p:nvSpPr>
            <p:spPr>
              <a:xfrm>
                <a:off x="1817828" y="1738771"/>
                <a:ext cx="4746224" cy="338554"/>
              </a:xfrm>
              <a:prstGeom prst="rect">
                <a:avLst/>
              </a:prstGeom>
              <a:noFill/>
            </p:spPr>
            <p:txBody>
              <a:bodyPr wrap="square" lIns="144000" tIns="0" rIns="144000" bIns="0" anchor="t" anchorCtr="0">
                <a:normAutofit/>
              </a:bodyPr>
              <a:lstStyle/>
              <a:p>
                <a:pP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11" name="Group 41"/>
            <p:cNvGrpSpPr/>
            <p:nvPr/>
          </p:nvGrpSpPr>
          <p:grpSpPr>
            <a:xfrm>
              <a:off x="1291762" y="2887568"/>
              <a:ext cx="3559668" cy="507831"/>
              <a:chOff x="1817828" y="1400217"/>
              <a:chExt cx="4746224" cy="677108"/>
            </a:xfrm>
          </p:grpSpPr>
          <p:sp>
            <p:nvSpPr>
              <p:cNvPr id="15" name="TextBox 42"/>
              <p:cNvSpPr txBox="1"/>
              <p:nvPr/>
            </p:nvSpPr>
            <p:spPr>
              <a:xfrm>
                <a:off x="1817828" y="1400217"/>
                <a:ext cx="4746224" cy="338554"/>
              </a:xfrm>
              <a:prstGeom prst="rect">
                <a:avLst/>
              </a:prstGeom>
              <a:noFill/>
            </p:spPr>
            <p:txBody>
              <a:bodyPr wrap="none" lIns="144000" tIns="0" rIns="144000" bIns="0" anchor="b" anchorCtr="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6" name="TextBox 43"/>
              <p:cNvSpPr txBox="1"/>
              <p:nvPr/>
            </p:nvSpPr>
            <p:spPr>
              <a:xfrm>
                <a:off x="1817828" y="1738771"/>
                <a:ext cx="4746224" cy="338554"/>
              </a:xfrm>
              <a:prstGeom prst="rect">
                <a:avLst/>
              </a:prstGeom>
              <a:noFill/>
            </p:spPr>
            <p:txBody>
              <a:bodyPr wrap="square" lIns="144000" tIns="0" rIns="144000" bIns="0" anchor="t" anchorCtr="0">
                <a:norm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nvGrpSpPr>
            <p:cNvPr id="12" name="Group 44"/>
            <p:cNvGrpSpPr/>
            <p:nvPr/>
          </p:nvGrpSpPr>
          <p:grpSpPr>
            <a:xfrm>
              <a:off x="1291762" y="3746227"/>
              <a:ext cx="3559668" cy="507831"/>
              <a:chOff x="1817828" y="1400217"/>
              <a:chExt cx="4746224" cy="677108"/>
            </a:xfrm>
          </p:grpSpPr>
          <p:sp>
            <p:nvSpPr>
              <p:cNvPr id="13" name="TextBox 45"/>
              <p:cNvSpPr txBox="1"/>
              <p:nvPr/>
            </p:nvSpPr>
            <p:spPr>
              <a:xfrm>
                <a:off x="1817828" y="1400217"/>
                <a:ext cx="4746224" cy="338554"/>
              </a:xfrm>
              <a:prstGeom prst="rect">
                <a:avLst/>
              </a:prstGeom>
              <a:noFill/>
            </p:spPr>
            <p:txBody>
              <a:bodyPr wrap="none" lIns="144000" tIns="0" rIns="144000" bIns="0" anchor="b" anchorCtr="0">
                <a:normAutofit/>
              </a:bodyPr>
              <a:lstStyle/>
              <a:p>
                <a:r>
                  <a:rPr lang="zh-CN" altLang="en-US" sz="12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4" name="TextBox 46"/>
              <p:cNvSpPr txBox="1"/>
              <p:nvPr/>
            </p:nvSpPr>
            <p:spPr>
              <a:xfrm>
                <a:off x="1817828" y="1738771"/>
                <a:ext cx="4746224" cy="338554"/>
              </a:xfrm>
              <a:prstGeom prst="rect">
                <a:avLst/>
              </a:prstGeom>
              <a:noFill/>
            </p:spPr>
            <p:txBody>
              <a:bodyPr wrap="square" lIns="144000" tIns="0" rIns="144000" bIns="0" anchor="t" anchorCtr="0">
                <a:normAutofit/>
              </a:bodyPr>
              <a:lstStyle/>
              <a:p>
                <a:pPr>
                  <a:lnSpc>
                    <a:spcPct val="120000"/>
                  </a:lnSpc>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grpSp>
      </p:grpSp>
    </p:spTree>
    <p:extLst>
      <p:ext uri="{BB962C8B-B14F-4D97-AF65-F5344CB8AC3E}">
        <p14:creationId xmlns:p14="http://schemas.microsoft.com/office/powerpoint/2010/main" val="350460878"/>
      </p:ext>
    </p:extLst>
  </p:cSld>
  <p:clrMapOvr>
    <a:masterClrMapping/>
  </p:clrMapOvr>
  <mc:AlternateContent xmlns:mc="http://schemas.openxmlformats.org/markup-compatibility/2006" xmlns:p14="http://schemas.microsoft.com/office/powerpoint/2010/main">
    <mc:Choice Requires="p14">
      <p:transition spd="slow" p14:dur="17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36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1000"/>
                                        <p:tgtEl>
                                          <p:spTgt spid="46"/>
                                        </p:tgtEl>
                                      </p:cBhvr>
                                    </p:animEffect>
                                    <p:anim calcmode="lin" valueType="num">
                                      <p:cBhvr>
                                        <p:cTn id="15" dur="1000" fill="hold"/>
                                        <p:tgtEl>
                                          <p:spTgt spid="46"/>
                                        </p:tgtEl>
                                        <p:attrNameLst>
                                          <p:attrName>ppt_x</p:attrName>
                                        </p:attrNameLst>
                                      </p:cBhvr>
                                      <p:tavLst>
                                        <p:tav tm="0">
                                          <p:val>
                                            <p:strVal val="#ppt_x"/>
                                          </p:val>
                                        </p:tav>
                                        <p:tav tm="100000">
                                          <p:val>
                                            <p:strVal val="#ppt_x"/>
                                          </p:val>
                                        </p:tav>
                                      </p:tavLst>
                                    </p:anim>
                                    <p:anim calcmode="lin" valueType="num">
                                      <p:cBhvr>
                                        <p:cTn id="1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7077279" y="1837411"/>
            <a:ext cx="280467" cy="186440"/>
            <a:chOff x="2881121" y="2516898"/>
            <a:chExt cx="376100" cy="250202"/>
          </a:xfrm>
          <a:solidFill>
            <a:schemeClr val="accent1"/>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3" name="组合 34"/>
          <p:cNvGrpSpPr/>
          <p:nvPr/>
        </p:nvGrpSpPr>
        <p:grpSpPr>
          <a:xfrm>
            <a:off x="6119035" y="843362"/>
            <a:ext cx="2102425" cy="932862"/>
            <a:chOff x="6137721" y="568403"/>
            <a:chExt cx="2435756" cy="1079946"/>
          </a:xfrm>
        </p:grpSpPr>
        <p:sp>
          <p:nvSpPr>
            <p:cNvPr id="36" name="矩形 35"/>
            <p:cNvSpPr/>
            <p:nvPr/>
          </p:nvSpPr>
          <p:spPr>
            <a:xfrm>
              <a:off x="6137721" y="568403"/>
              <a:ext cx="2435756" cy="1079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4" name="组合 36"/>
            <p:cNvGrpSpPr/>
            <p:nvPr/>
          </p:nvGrpSpPr>
          <p:grpSpPr>
            <a:xfrm>
              <a:off x="6416881" y="798176"/>
              <a:ext cx="1639731" cy="638905"/>
              <a:chOff x="6465370" y="887065"/>
              <a:chExt cx="1639731" cy="638905"/>
            </a:xfrm>
          </p:grpSpPr>
          <p:sp>
            <p:nvSpPr>
              <p:cNvPr id="38" name="TextBox 37"/>
              <p:cNvSpPr txBox="1"/>
              <p:nvPr/>
            </p:nvSpPr>
            <p:spPr>
              <a:xfrm>
                <a:off x="6465370" y="887065"/>
                <a:ext cx="1639731" cy="391813"/>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706687" y="1276634"/>
                <a:ext cx="1394800"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7077279" y="3165952"/>
            <a:ext cx="280467" cy="186440"/>
            <a:chOff x="2881121" y="2516898"/>
            <a:chExt cx="376100" cy="250202"/>
          </a:xfrm>
          <a:solidFill>
            <a:schemeClr val="bg1">
              <a:lumMod val="75000"/>
            </a:schemeClr>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6" name="组合 42"/>
          <p:cNvGrpSpPr/>
          <p:nvPr/>
        </p:nvGrpSpPr>
        <p:grpSpPr>
          <a:xfrm>
            <a:off x="6119034" y="2159053"/>
            <a:ext cx="2102425" cy="932862"/>
            <a:chOff x="6137721" y="2051523"/>
            <a:chExt cx="2435756" cy="1079946"/>
          </a:xfrm>
        </p:grpSpPr>
        <p:sp>
          <p:nvSpPr>
            <p:cNvPr id="44" name="矩形 43"/>
            <p:cNvSpPr/>
            <p:nvPr/>
          </p:nvSpPr>
          <p:spPr>
            <a:xfrm>
              <a:off x="6137721" y="2051523"/>
              <a:ext cx="2435756" cy="1079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7" name="组合 44"/>
            <p:cNvGrpSpPr/>
            <p:nvPr/>
          </p:nvGrpSpPr>
          <p:grpSpPr>
            <a:xfrm>
              <a:off x="6416882" y="2281296"/>
              <a:ext cx="1817962" cy="638905"/>
              <a:chOff x="6465371" y="887065"/>
              <a:chExt cx="1817962" cy="638905"/>
            </a:xfrm>
          </p:grpSpPr>
          <p:sp>
            <p:nvSpPr>
              <p:cNvPr id="75" name="TextBox 74"/>
              <p:cNvSpPr txBox="1"/>
              <p:nvPr/>
            </p:nvSpPr>
            <p:spPr>
              <a:xfrm>
                <a:off x="6465371"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799" dirty="0"/>
                  <a:t>推进第二步骤</a:t>
                </a:r>
              </a:p>
            </p:txBody>
          </p:sp>
          <p:sp>
            <p:nvSpPr>
              <p:cNvPr id="76"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6119034" y="3507619"/>
            <a:ext cx="2102425" cy="932862"/>
            <a:chOff x="6137721" y="3534643"/>
            <a:chExt cx="2435756" cy="1079946"/>
          </a:xfrm>
        </p:grpSpPr>
        <p:sp>
          <p:nvSpPr>
            <p:cNvPr id="78" name="矩形 77"/>
            <p:cNvSpPr/>
            <p:nvPr/>
          </p:nvSpPr>
          <p:spPr>
            <a:xfrm>
              <a:off x="6137721" y="3534643"/>
              <a:ext cx="2435756" cy="10799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nvGrpSpPr>
            <p:cNvPr id="9" name="组合 78"/>
            <p:cNvGrpSpPr/>
            <p:nvPr/>
          </p:nvGrpSpPr>
          <p:grpSpPr>
            <a:xfrm>
              <a:off x="6416883" y="3764416"/>
              <a:ext cx="1817962" cy="638905"/>
              <a:chOff x="6465372" y="887065"/>
              <a:chExt cx="1817962" cy="638905"/>
            </a:xfrm>
          </p:grpSpPr>
          <p:sp>
            <p:nvSpPr>
              <p:cNvPr id="80" name="TextBox 79"/>
              <p:cNvSpPr txBox="1"/>
              <p:nvPr/>
            </p:nvSpPr>
            <p:spPr>
              <a:xfrm>
                <a:off x="6465372" y="887065"/>
                <a:ext cx="1817962" cy="427433"/>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1799" dirty="0"/>
                  <a:t>推进第三步骤</a:t>
                </a:r>
              </a:p>
            </p:txBody>
          </p:sp>
          <p:sp>
            <p:nvSpPr>
              <p:cNvPr id="81" name="Rectangle 13" descr="FD1DDF730CE4456e89755B07FE1653D0# #Rectangle 13"/>
              <p:cNvSpPr>
                <a:spLocks noChangeArrowheads="1"/>
              </p:cNvSpPr>
              <p:nvPr/>
            </p:nvSpPr>
            <p:spPr bwMode="auto">
              <a:xfrm>
                <a:off x="6706687" y="1276634"/>
                <a:ext cx="1394799" cy="24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800" dirty="0">
                    <a:solidFill>
                      <a:schemeClr val="bg1"/>
                    </a:solidFill>
                    <a:latin typeface="方正兰亭黑_GBK" pitchFamily="2" charset="-122"/>
                    <a:ea typeface="方正兰亭黑_GBK" pitchFamily="2" charset="-122"/>
                  </a:rPr>
                  <a:t>此处添加简短文字说明。</a:t>
                </a:r>
                <a:endParaRPr lang="en-US" altLang="zh-CN" sz="8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188668" y="3175110"/>
            <a:ext cx="4452202" cy="925584"/>
          </a:xfrm>
          <a:prstGeom prst="rect">
            <a:avLst/>
          </a:prstGeom>
          <a:noFill/>
        </p:spPr>
        <p:txBody>
          <a:bodyPr wrap="square" lIns="91389" tIns="45694" rIns="91389" bIns="45694" rtlCol="0">
            <a:spAutoFit/>
          </a:bodyPr>
          <a:lstStyle/>
          <a:p>
            <a:pPr algn="just">
              <a:lnSpc>
                <a:spcPts val="1300"/>
              </a:lnSpc>
            </a:pPr>
            <a:r>
              <a:rPr lang="zh-CN" altLang="en-US" sz="800" dirty="0">
                <a:solidFill>
                  <a:schemeClr val="bg1">
                    <a:lumMod val="50000"/>
                  </a:schemeClr>
                </a:solidFill>
                <a:latin typeface="微软雅黑" pitchFamily="34" charset="-122"/>
                <a:ea typeface="微软雅黑"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800" dirty="0">
              <a:solidFill>
                <a:schemeClr val="bg1">
                  <a:lumMod val="50000"/>
                </a:schemeClr>
              </a:solidFill>
              <a:latin typeface="微软雅黑" pitchFamily="34" charset="-122"/>
              <a:ea typeface="微软雅黑" pitchFamily="34" charset="-122"/>
            </a:endParaRPr>
          </a:p>
          <a:p>
            <a:pPr algn="just">
              <a:lnSpc>
                <a:spcPts val="1300"/>
              </a:lnSpc>
            </a:pPr>
            <a:endParaRPr lang="en-US" altLang="zh-CN" sz="800" dirty="0">
              <a:solidFill>
                <a:schemeClr val="bg1">
                  <a:lumMod val="50000"/>
                </a:schemeClr>
              </a:solidFill>
              <a:latin typeface="微软雅黑" pitchFamily="34" charset="-122"/>
              <a:ea typeface="微软雅黑" pitchFamily="34" charset="-122"/>
            </a:endParaRPr>
          </a:p>
          <a:p>
            <a:pPr algn="just">
              <a:lnSpc>
                <a:spcPts val="1300"/>
              </a:lnSpc>
            </a:pPr>
            <a:r>
              <a:rPr lang="zh-CN" altLang="en-US" sz="800" dirty="0">
                <a:solidFill>
                  <a:schemeClr val="bg1">
                    <a:lumMod val="50000"/>
                  </a:schemeClr>
                </a:solidFill>
                <a:latin typeface="微软雅黑" pitchFamily="34" charset="-122"/>
                <a:ea typeface="微软雅黑" pitchFamily="34" charset="-122"/>
              </a:rPr>
              <a:t>计划的详细文字内容语言要精炼概括，避免用冗长空洞的词汇，给人以真实诚挚的感觉。计划条理要清晰，可操作性要强，用清晰明了的思路呈现自己的观点与计划</a:t>
            </a:r>
            <a:r>
              <a:rPr lang="zh-CN" altLang="en-US" sz="800" dirty="0">
                <a:solidFill>
                  <a:schemeClr val="bg1">
                    <a:lumMod val="50000"/>
                  </a:schemeClr>
                </a:solidFill>
                <a:latin typeface="方正兰亭纤黑简体" pitchFamily="65" charset="-122"/>
                <a:ea typeface="方正兰亭纤黑简体" pitchFamily="65" charset="-122"/>
              </a:rPr>
              <a:t>。</a:t>
            </a:r>
            <a:endParaRPr lang="en-US" altLang="zh-CN" sz="8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265852" y="1042603"/>
            <a:ext cx="4375021" cy="1919694"/>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89" tIns="45694" rIns="91389" bIns="45694" rtlCol="0" anchor="ctr"/>
          <a:lstStyle/>
          <a:p>
            <a:pPr algn="ctr"/>
            <a:endParaRPr lang="zh-CN" altLang="en-US" sz="1799"/>
          </a:p>
        </p:txBody>
      </p:sp>
    </p:spTree>
    <p:extLst>
      <p:ext uri="{BB962C8B-B14F-4D97-AF65-F5344CB8AC3E}">
        <p14:creationId xmlns:p14="http://schemas.microsoft.com/office/powerpoint/2010/main" val="2745980657"/>
      </p:ext>
    </p:extLst>
  </p:cSld>
  <p:clrMapOvr>
    <a:masterClrMapping/>
  </p:clrMapOvr>
  <mc:AlternateContent xmlns:mc="http://schemas.openxmlformats.org/markup-compatibility/2006" xmlns:p14="http://schemas.microsoft.com/office/powerpoint/2010/main">
    <mc:Choice Requires="p14">
      <p:transition spd="slow" p14:dur="175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8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1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16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19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29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A79746A-364A-45FA-A3DB-7CCE8C473D5C}"/>
              </a:ext>
            </a:extLst>
          </p:cNvPr>
          <p:cNvPicPr>
            <a:picLocks noChangeAspect="1"/>
          </p:cNvPicPr>
          <p:nvPr/>
        </p:nvPicPr>
        <p:blipFill rotWithShape="1">
          <a:blip r:embed="rId3">
            <a:extLst>
              <a:ext uri="{28A0092B-C50C-407E-A947-70E740481C1C}">
                <a14:useLocalDpi xmlns:a14="http://schemas.microsoft.com/office/drawing/2010/main" val="0"/>
              </a:ext>
            </a:extLst>
          </a:blip>
          <a:srcRect l="13047" r="9915"/>
          <a:stretch/>
        </p:blipFill>
        <p:spPr>
          <a:xfrm>
            <a:off x="0" y="0"/>
            <a:ext cx="9144000" cy="5143500"/>
          </a:xfrm>
          <a:prstGeom prst="rect">
            <a:avLst/>
          </a:prstGeom>
        </p:spPr>
      </p:pic>
      <p:sp>
        <p:nvSpPr>
          <p:cNvPr id="4" name="文本框 3">
            <a:extLst>
              <a:ext uri="{FF2B5EF4-FFF2-40B4-BE49-F238E27FC236}">
                <a16:creationId xmlns:a16="http://schemas.microsoft.com/office/drawing/2014/main" xmlns="" id="{FFECD502-0AC1-4E69-B155-4034A9FB30A8}"/>
              </a:ext>
            </a:extLst>
          </p:cNvPr>
          <p:cNvSpPr txBox="1"/>
          <p:nvPr/>
        </p:nvSpPr>
        <p:spPr>
          <a:xfrm>
            <a:off x="431463" y="1707654"/>
            <a:ext cx="4929555" cy="784830"/>
          </a:xfrm>
          <a:prstGeom prst="rect">
            <a:avLst/>
          </a:prstGeom>
          <a:noFill/>
        </p:spPr>
        <p:txBody>
          <a:bodyPr wrap="none" rtlCol="0">
            <a:spAutoFit/>
            <a:scene3d>
              <a:camera prst="orthographicFront"/>
              <a:lightRig rig="threePt" dir="t"/>
            </a:scene3d>
            <a:sp3d contourW="12700"/>
          </a:bodyPr>
          <a:lstStyle/>
          <a:p>
            <a:pPr lvl="0">
              <a:defRPr/>
            </a:pPr>
            <a:r>
              <a:rPr lang="zh-CN" altLang="en-US" sz="4500" b="1" dirty="0">
                <a:solidFill>
                  <a:schemeClr val="bg1"/>
                </a:solidFill>
                <a:effectLst>
                  <a:outerShdw blurRad="38100" dist="38100" dir="2700000" algn="tl">
                    <a:srgbClr val="000000">
                      <a:alpha val="43137"/>
                    </a:srgbClr>
                  </a:outerShdw>
                </a:effectLst>
                <a:latin typeface="造字工房悦黑演示版常规体" pitchFamily="50" charset="-122"/>
                <a:ea typeface="造字工房悦黑演示版常规体" pitchFamily="50" charset="-122"/>
              </a:rPr>
              <a:t>非常感谢您的观看</a:t>
            </a:r>
          </a:p>
        </p:txBody>
      </p:sp>
      <p:sp>
        <p:nvSpPr>
          <p:cNvPr id="5" name="文本框 4">
            <a:extLst>
              <a:ext uri="{FF2B5EF4-FFF2-40B4-BE49-F238E27FC236}">
                <a16:creationId xmlns:a16="http://schemas.microsoft.com/office/drawing/2014/main" xmlns="" id="{7D6BE2F0-AC4A-4EBD-BCEB-A652B35313BC}"/>
              </a:ext>
            </a:extLst>
          </p:cNvPr>
          <p:cNvSpPr txBox="1"/>
          <p:nvPr/>
        </p:nvSpPr>
        <p:spPr>
          <a:xfrm>
            <a:off x="483551" y="2510148"/>
            <a:ext cx="4671611" cy="473206"/>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825" dirty="0">
                <a:solidFill>
                  <a:schemeClr val="bg1"/>
                </a:solidFill>
                <a:latin typeface="造字工房悦黑演示版常规体" pitchFamily="50" charset="-122"/>
                <a:ea typeface="造字工房悦黑演示版常规体" pitchFamily="50" charset="-122"/>
              </a:rPr>
              <a:t>We have many PowerPoint templates that has been specifically designed to help anyone that is stepping into the world of PowerPoint for the very first time.</a:t>
            </a:r>
          </a:p>
        </p:txBody>
      </p:sp>
      <p:sp>
        <p:nvSpPr>
          <p:cNvPr id="6" name="1">
            <a:extLst>
              <a:ext uri="{FF2B5EF4-FFF2-40B4-BE49-F238E27FC236}">
                <a16:creationId xmlns:a16="http://schemas.microsoft.com/office/drawing/2014/main" xmlns="" id="{BAAE26CA-863B-4C88-B89D-454307E4DA3B}"/>
              </a:ext>
            </a:extLst>
          </p:cNvPr>
          <p:cNvSpPr txBox="1">
            <a:spLocks noChangeArrowheads="1"/>
          </p:cNvSpPr>
          <p:nvPr>
            <p:custDataLst>
              <p:tags r:id="rId1"/>
            </p:custDataLst>
          </p:nvPr>
        </p:nvSpPr>
        <p:spPr bwMode="auto">
          <a:xfrm>
            <a:off x="474869" y="2978020"/>
            <a:ext cx="4148271" cy="295017"/>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eaLnBrk="1" fontAlgn="base" hangingPunct="1">
              <a:buClrTx/>
              <a:buSzTx/>
              <a:buFontTx/>
              <a:buNone/>
            </a:pPr>
            <a:r>
              <a:rPr lang="zh-CN" altLang="en-US" sz="1317" dirty="0">
                <a:solidFill>
                  <a:schemeClr val="bg1"/>
                </a:solidFill>
                <a:latin typeface="造字工房悦黑演示版常规体" pitchFamily="50" charset="-122"/>
                <a:ea typeface="造字工房悦黑演示版常规体" pitchFamily="50" charset="-122"/>
              </a:rPr>
              <a:t>适用于商业计划书</a:t>
            </a:r>
            <a:r>
              <a:rPr lang="en-US" altLang="zh-CN" sz="1317" dirty="0">
                <a:solidFill>
                  <a:schemeClr val="bg1"/>
                </a:solidFill>
                <a:latin typeface="造字工房悦黑演示版常规体" pitchFamily="50" charset="-122"/>
                <a:ea typeface="造字工房悦黑演示版常规体" pitchFamily="50" charset="-122"/>
              </a:rPr>
              <a:t>/</a:t>
            </a:r>
            <a:r>
              <a:rPr lang="zh-CN" altLang="en-US" sz="1317" dirty="0">
                <a:solidFill>
                  <a:schemeClr val="bg1"/>
                </a:solidFill>
                <a:latin typeface="造字工房悦黑演示版常规体" pitchFamily="50" charset="-122"/>
                <a:ea typeface="造字工房悦黑演示版常规体" pitchFamily="50" charset="-122"/>
              </a:rPr>
              <a:t>方案策划</a:t>
            </a:r>
            <a:r>
              <a:rPr lang="en-US" altLang="zh-CN" sz="1317" dirty="0">
                <a:solidFill>
                  <a:schemeClr val="bg1"/>
                </a:solidFill>
                <a:latin typeface="造字工房悦黑演示版常规体" pitchFamily="50" charset="-122"/>
                <a:ea typeface="造字工房悦黑演示版常规体" pitchFamily="50" charset="-122"/>
              </a:rPr>
              <a:t>/</a:t>
            </a:r>
            <a:r>
              <a:rPr lang="zh-CN" altLang="en-US" sz="1317" dirty="0">
                <a:solidFill>
                  <a:schemeClr val="bg1"/>
                </a:solidFill>
                <a:latin typeface="造字工房悦黑演示版常规体" pitchFamily="50" charset="-122"/>
                <a:ea typeface="造字工房悦黑演示版常规体" pitchFamily="50" charset="-122"/>
              </a:rPr>
              <a:t>总结计划</a:t>
            </a:r>
            <a:r>
              <a:rPr lang="en-US" altLang="zh-CN" sz="1317" dirty="0">
                <a:solidFill>
                  <a:schemeClr val="bg1"/>
                </a:solidFill>
                <a:latin typeface="造字工房悦黑演示版常规体" pitchFamily="50" charset="-122"/>
                <a:ea typeface="造字工房悦黑演示版常规体" pitchFamily="50" charset="-122"/>
              </a:rPr>
              <a:t>/</a:t>
            </a:r>
            <a:r>
              <a:rPr lang="zh-CN" altLang="en-US" sz="1317" dirty="0">
                <a:solidFill>
                  <a:schemeClr val="bg1"/>
                </a:solidFill>
                <a:latin typeface="造字工房悦黑演示版常规体" pitchFamily="50" charset="-122"/>
                <a:ea typeface="造字工房悦黑演示版常规体" pitchFamily="50" charset="-122"/>
              </a:rPr>
              <a:t>招商引资等</a:t>
            </a:r>
            <a:endParaRPr lang="en-US" altLang="zh-CN" sz="1317" dirty="0">
              <a:solidFill>
                <a:schemeClr val="bg1"/>
              </a:solidFill>
              <a:latin typeface="造字工房悦黑演示版常规体" pitchFamily="50" charset="-122"/>
              <a:ea typeface="造字工房悦黑演示版常规体" pitchFamily="50" charset="-122"/>
            </a:endParaRPr>
          </a:p>
        </p:txBody>
      </p:sp>
      <p:grpSp>
        <p:nvGrpSpPr>
          <p:cNvPr id="7" name="组合 6">
            <a:extLst>
              <a:ext uri="{FF2B5EF4-FFF2-40B4-BE49-F238E27FC236}">
                <a16:creationId xmlns:a16="http://schemas.microsoft.com/office/drawing/2014/main" xmlns="" id="{167664BD-6C07-4EF9-97F7-8397BAA9AB39}"/>
              </a:ext>
            </a:extLst>
          </p:cNvPr>
          <p:cNvGrpSpPr/>
          <p:nvPr/>
        </p:nvGrpSpPr>
        <p:grpSpPr>
          <a:xfrm>
            <a:off x="500914" y="3382957"/>
            <a:ext cx="1508522" cy="352054"/>
            <a:chOff x="874712" y="4397375"/>
            <a:chExt cx="2011363" cy="469405"/>
          </a:xfrm>
        </p:grpSpPr>
        <p:sp>
          <p:nvSpPr>
            <p:cNvPr id="8" name="圆角矩形 21">
              <a:extLst>
                <a:ext uri="{FF2B5EF4-FFF2-40B4-BE49-F238E27FC236}">
                  <a16:creationId xmlns:a16="http://schemas.microsoft.com/office/drawing/2014/main" xmlns="" id="{5C9BEF91-A716-4EE7-AE31-6AF12C9C1453}"/>
                </a:ext>
              </a:extLst>
            </p:cNvPr>
            <p:cNvSpPr/>
            <p:nvPr/>
          </p:nvSpPr>
          <p:spPr>
            <a:xfrm>
              <a:off x="874712" y="4397375"/>
              <a:ext cx="2011363" cy="467204"/>
            </a:xfrm>
            <a:prstGeom prst="roundRect">
              <a:avLst>
                <a:gd name="adj" fmla="val 50000"/>
              </a:avLst>
            </a:prstGeom>
            <a:solidFill>
              <a:schemeClr val="accent1"/>
            </a:solidFill>
            <a:ln>
              <a:noFill/>
            </a:ln>
            <a:effectLst>
              <a:outerShdw blurRad="63500" algn="ctr" rotWithShape="0">
                <a:prstClr val="black">
                  <a:alpha val="40000"/>
                </a:prstClr>
              </a:outerShdw>
            </a:effectLst>
          </p:spPr>
          <p:txBody>
            <a:bodyPr vert="horz" wrap="square" lIns="68580" tIns="34290" rIns="68580" bIns="34290" numCol="1" anchor="ctr" anchorCtr="0" compatLnSpc="1">
              <a:prstTxWarp prst="textNoShape">
                <a:avLst/>
              </a:prstTxWarp>
            </a:bodyPr>
            <a:lstStyle/>
            <a:p>
              <a:endParaRPr lang="zh-CN" altLang="en-US" sz="3600" dirty="0">
                <a:solidFill>
                  <a:schemeClr val="bg1"/>
                </a:solidFill>
                <a:latin typeface="造字工房悦黑演示版常规体" pitchFamily="50" charset="-122"/>
                <a:ea typeface="造字工房悦黑演示版常规体" pitchFamily="50" charset="-122"/>
              </a:endParaRPr>
            </a:p>
          </p:txBody>
        </p:sp>
        <p:sp>
          <p:nvSpPr>
            <p:cNvPr id="9" name="文本框 8">
              <a:extLst>
                <a:ext uri="{FF2B5EF4-FFF2-40B4-BE49-F238E27FC236}">
                  <a16:creationId xmlns:a16="http://schemas.microsoft.com/office/drawing/2014/main" xmlns="" id="{4D1D8788-409B-4BB8-B62B-404070861C88}"/>
                </a:ext>
              </a:extLst>
            </p:cNvPr>
            <p:cNvSpPr txBox="1"/>
            <p:nvPr/>
          </p:nvSpPr>
          <p:spPr>
            <a:xfrm>
              <a:off x="1059895" y="4435894"/>
              <a:ext cx="1344812" cy="430886"/>
            </a:xfrm>
            <a:prstGeom prst="rect">
              <a:avLst/>
            </a:prstGeom>
            <a:noFill/>
          </p:spPr>
          <p:txBody>
            <a:bodyPr wrap="none" rtlCol="0">
              <a:spAutoFit/>
              <a:scene3d>
                <a:camera prst="orthographicFront"/>
                <a:lightRig rig="threePt" dir="t"/>
              </a:scene3d>
              <a:sp3d contourW="12700"/>
            </a:bodyPr>
            <a:lstStyle/>
            <a:p>
              <a:pPr defTabSz="685800">
                <a:defRPr/>
              </a:pPr>
              <a:r>
                <a:rPr lang="en-US" altLang="zh-CN" sz="1500" dirty="0">
                  <a:solidFill>
                    <a:schemeClr val="bg1"/>
                  </a:solidFill>
                  <a:latin typeface="造字工房悦黑演示版常规体" pitchFamily="50" charset="-122"/>
                  <a:ea typeface="造字工房悦黑演示版常规体" pitchFamily="50" charset="-122"/>
                </a:rPr>
                <a:t>BY</a:t>
              </a:r>
              <a:r>
                <a:rPr lang="zh-CN" altLang="en-US" sz="1500" dirty="0">
                  <a:solidFill>
                    <a:schemeClr val="bg1"/>
                  </a:solidFill>
                  <a:latin typeface="造字工房悦黑演示版常规体" pitchFamily="50" charset="-122"/>
                  <a:ea typeface="造字工房悦黑演示版常规体" pitchFamily="50" charset="-122"/>
                </a:rPr>
                <a:t>：</a:t>
              </a:r>
              <a:r>
                <a:rPr lang="en-US" altLang="zh-CN" sz="1500" dirty="0">
                  <a:solidFill>
                    <a:schemeClr val="bg1"/>
                  </a:solidFill>
                  <a:latin typeface="造字工房悦黑演示版常规体" pitchFamily="50" charset="-122"/>
                  <a:ea typeface="造字工房悦黑演示版常规体" pitchFamily="50" charset="-122"/>
                </a:rPr>
                <a:t>MMM</a:t>
              </a:r>
              <a:endParaRPr lang="zh-CN" altLang="en-US" sz="1500" dirty="0">
                <a:solidFill>
                  <a:schemeClr val="bg1"/>
                </a:solidFill>
                <a:latin typeface="造字工房悦黑演示版常规体" pitchFamily="50" charset="-122"/>
                <a:ea typeface="造字工房悦黑演示版常规体" pitchFamily="50" charset="-122"/>
              </a:endParaRPr>
            </a:p>
          </p:txBody>
        </p:sp>
      </p:grpSp>
    </p:spTree>
    <p:extLst>
      <p:ext uri="{BB962C8B-B14F-4D97-AF65-F5344CB8AC3E}">
        <p14:creationId xmlns:p14="http://schemas.microsoft.com/office/powerpoint/2010/main" val="840203336"/>
      </p:ext>
    </p:extLst>
  </p:cSld>
  <p:clrMapOvr>
    <a:masterClrMapping/>
  </p:clrMapOvr>
  <mc:AlternateContent xmlns:mc="http://schemas.openxmlformats.org/markup-compatibility/2006" xmlns:p14="http://schemas.microsoft.com/office/powerpoint/2010/main">
    <mc:Choice Requires="p14">
      <p:transition spd="slow" p14:dur="175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30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750" fill="hold"/>
                                        <p:tgtEl>
                                          <p:spTgt spid="6"/>
                                        </p:tgtEl>
                                        <p:attrNameLst>
                                          <p:attrName>ppt_w</p:attrName>
                                        </p:attrNameLst>
                                      </p:cBhvr>
                                      <p:tavLst>
                                        <p:tav tm="0">
                                          <p:val>
                                            <p:fltVal val="0"/>
                                          </p:val>
                                        </p:tav>
                                        <p:tav tm="100000">
                                          <p:val>
                                            <p:strVal val="#ppt_w"/>
                                          </p:val>
                                        </p:tav>
                                      </p:tavLst>
                                    </p:anim>
                                    <p:anim calcmode="lin" valueType="num">
                                      <p:cBhvr>
                                        <p:cTn id="20" dur="750" fill="hold"/>
                                        <p:tgtEl>
                                          <p:spTgt spid="6"/>
                                        </p:tgtEl>
                                        <p:attrNameLst>
                                          <p:attrName>ppt_h</p:attrName>
                                        </p:attrNameLst>
                                      </p:cBhvr>
                                      <p:tavLst>
                                        <p:tav tm="0">
                                          <p:val>
                                            <p:fltVal val="0"/>
                                          </p:val>
                                        </p:tav>
                                        <p:tav tm="100000">
                                          <p:val>
                                            <p:strVal val="#ppt_h"/>
                                          </p:val>
                                        </p:tav>
                                      </p:tavLst>
                                    </p:anim>
                                    <p:animEffect transition="in" filter="fade">
                                      <p:cBhvr>
                                        <p:cTn id="21" dur="750"/>
                                        <p:tgtEl>
                                          <p:spTgt spid="6"/>
                                        </p:tgtEl>
                                      </p:cBhvr>
                                    </p:animEffect>
                                  </p:childTnLst>
                                </p:cTn>
                              </p:par>
                            </p:childTnLst>
                          </p:cTn>
                        </p:par>
                        <p:par>
                          <p:cTn id="22" fill="hold">
                            <p:stCondLst>
                              <p:cond delay="375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26">
      <a:dk1>
        <a:sysClr val="windowText" lastClr="000000"/>
      </a:dk1>
      <a:lt1>
        <a:sysClr val="window" lastClr="FFFFFF"/>
      </a:lt1>
      <a:dk2>
        <a:srgbClr val="455F51"/>
      </a:dk2>
      <a:lt2>
        <a:srgbClr val="E3DED1"/>
      </a:lt2>
      <a:accent1>
        <a:srgbClr val="8A5750"/>
      </a:accent1>
      <a:accent2>
        <a:srgbClr val="F06A87"/>
      </a:accent2>
      <a:accent3>
        <a:srgbClr val="8A5750"/>
      </a:accent3>
      <a:accent4>
        <a:srgbClr val="F06A87"/>
      </a:accent4>
      <a:accent5>
        <a:srgbClr val="8A5750"/>
      </a:accent5>
      <a:accent6>
        <a:srgbClr val="F06A87"/>
      </a:accent6>
      <a:hlink>
        <a:srgbClr val="6B9F25"/>
      </a:hlink>
      <a:folHlink>
        <a:srgbClr val="BA690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4540</TotalTime>
  <Words>1665</Words>
  <Application>Microsoft Office PowerPoint</Application>
  <PresentationFormat>全屏显示(16:9)</PresentationFormat>
  <Paragraphs>201</Paragraphs>
  <Slides>24</Slides>
  <Notes>16</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Gill Sans</vt:lpstr>
      <vt:lpstr>Yuanti SC</vt:lpstr>
      <vt:lpstr>方正粗谭黑简体</vt:lpstr>
      <vt:lpstr>方正兰亭黑_GBK</vt:lpstr>
      <vt:lpstr>方正兰亭纤黑简体</vt:lpstr>
      <vt:lpstr>方正尚酷简体</vt:lpstr>
      <vt:lpstr>方正综艺简体</vt:lpstr>
      <vt:lpstr>华文黑体</vt:lpstr>
      <vt:lpstr>迷你简菱心</vt:lpstr>
      <vt:lpstr>宋体</vt:lpstr>
      <vt:lpstr>腾祥澜黑简</vt:lpstr>
      <vt:lpstr>微软雅黑</vt:lpstr>
      <vt:lpstr>微软雅黑 Light</vt:lpstr>
      <vt:lpstr>造字工房悦黑演示版常规体</vt:lpstr>
      <vt:lpstr>Agency FB</vt:lpstr>
      <vt:lpstr>Arial</vt:lpstr>
      <vt:lpstr>Calibri</vt:lpstr>
      <vt:lpstr>Impact</vt:lpstr>
      <vt:lpstr>Segoe UI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017</dc:title>
  <dc:creator>USER</dc:creator>
  <cp:lastModifiedBy>小芥末素材</cp:lastModifiedBy>
  <cp:revision>470</cp:revision>
  <dcterms:created xsi:type="dcterms:W3CDTF">2014-11-09T01:07:25Z</dcterms:created>
  <dcterms:modified xsi:type="dcterms:W3CDTF">2017-10-19T10:00:05Z</dcterms:modified>
</cp:coreProperties>
</file>