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5" r:id="rId2"/>
    <p:sldId id="258" r:id="rId3"/>
    <p:sldId id="259" r:id="rId4"/>
    <p:sldId id="346" r:id="rId5"/>
    <p:sldId id="347" r:id="rId6"/>
    <p:sldId id="348" r:id="rId7"/>
    <p:sldId id="349" r:id="rId8"/>
    <p:sldId id="260" r:id="rId9"/>
    <p:sldId id="350" r:id="rId10"/>
    <p:sldId id="351" r:id="rId11"/>
    <p:sldId id="352" r:id="rId12"/>
    <p:sldId id="353" r:id="rId13"/>
    <p:sldId id="261" r:id="rId14"/>
    <p:sldId id="354" r:id="rId15"/>
    <p:sldId id="355" r:id="rId16"/>
    <p:sldId id="361" r:id="rId17"/>
    <p:sldId id="357" r:id="rId18"/>
    <p:sldId id="262" r:id="rId19"/>
    <p:sldId id="358" r:id="rId20"/>
    <p:sldId id="359" r:id="rId21"/>
    <p:sldId id="360" r:id="rId22"/>
    <p:sldId id="362" r:id="rId23"/>
    <p:sldId id="356" r:id="rId24"/>
    <p:sldId id="345"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57" autoAdjust="0"/>
    <p:restoredTop sz="94660"/>
  </p:normalViewPr>
  <p:slideViewPr>
    <p:cSldViewPr>
      <p:cViewPr varScale="1">
        <p:scale>
          <a:sx n="136" d="100"/>
          <a:sy n="136" d="100"/>
        </p:scale>
        <p:origin x="138" y="276"/>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chemeClr val="accent1"/>
            </a:solidFill>
            <a:effectLst>
              <a:outerShdw blurRad="50800" dist="38100" dir="8100000" algn="tr" rotWithShape="0">
                <a:prstClr val="black">
                  <a:alpha val="40000"/>
                </a:prstClr>
              </a:outerShdw>
            </a:effectLst>
          </c:spPr>
          <c:cat>
            <c:strRef>
              <c:f>Sheet1!$A$2:$A$3</c:f>
              <c:strCache>
                <c:ptCount val="2"/>
                <c:pt idx="0">
                  <c:v>第一季度</c:v>
                </c:pt>
                <c:pt idx="1">
                  <c:v>第二季度</c:v>
                </c:pt>
              </c:strCache>
            </c:strRef>
          </c:cat>
          <c:val>
            <c:numRef>
              <c:f>Sheet1!$B$2:$B$3</c:f>
              <c:numCache>
                <c:formatCode>General</c:formatCode>
                <c:ptCount val="2"/>
                <c:pt idx="0">
                  <c:v>87</c:v>
                </c:pt>
                <c:pt idx="1">
                  <c:v>13</c:v>
                </c:pt>
              </c:numCache>
            </c:numRef>
          </c:val>
          <c:extLst>
            <c:ext xmlns:c16="http://schemas.microsoft.com/office/drawing/2014/chart" uri="{C3380CC4-5D6E-409C-BE32-E72D297353CC}">
              <c16:uniqueId val="{00000002-F7E2-434C-BD13-DADDA150CD8A}"/>
            </c:ext>
          </c:extLst>
        </c:ser>
        <c:dLbls>
          <c:showLegendKey val="0"/>
          <c:showVal val="0"/>
          <c:showCatName val="0"/>
          <c:showSerName val="0"/>
          <c:showPercent val="0"/>
          <c:showBubbleSize val="0"/>
          <c:showLeaderLines val="1"/>
        </c:dLbls>
        <c:firstSliceAng val="0"/>
      </c:pieChart>
    </c:plotArea>
    <c:plotVisOnly val="1"/>
    <c:dispBlanksAs val="zero"/>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0609E5-0D7D-4A72-A3E7-84F347EBBF95}" type="datetimeFigureOut">
              <a:rPr lang="zh-CN" altLang="en-US" smtClean="0"/>
              <a:t>2017/12/12</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3E3D15-37DA-4B0B-BB5B-F9782FE4C100}"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9AAB4CE-8A27-47B7-B03E-50DEC6974D55}" type="slidenum">
              <a:rPr lang="zh-CN" altLang="en-US" smtClean="0"/>
              <a:pPr/>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9AAB4CE-8A27-47B7-B03E-50DEC6974D55}" type="slidenum">
              <a:rPr lang="zh-CN" altLang="en-US" smtClean="0"/>
              <a:pPr/>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643E3D15-37DA-4B0B-BB5B-F9782FE4C100}" type="slidenum">
              <a:rPr lang="zh-CN" altLang="en-US" smtClean="0"/>
              <a:t>6</a:t>
            </a:fld>
            <a:endParaRPr lang="zh-CN" altLang="en-US"/>
          </a:p>
        </p:txBody>
      </p:sp>
    </p:spTree>
    <p:extLst>
      <p:ext uri="{BB962C8B-B14F-4D97-AF65-F5344CB8AC3E}">
        <p14:creationId xmlns:p14="http://schemas.microsoft.com/office/powerpoint/2010/main" val="1780022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9AAB4CE-8A27-47B7-B03E-50DEC6974D55}" type="slidenum">
              <a:rPr lang="zh-CN" altLang="en-US" smtClean="0"/>
              <a:pPr/>
              <a:t>8</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BA5FA-44E0-4756-BF69-C985CC5113B5}" type="slidenum">
              <a:rPr lang="zh-CN" altLang="en-US" smtClean="0"/>
              <a:pPr/>
              <a:t>9</a:t>
            </a:fld>
            <a:endParaRPr lang="zh-CN" altLang="en-US"/>
          </a:p>
        </p:txBody>
      </p:sp>
    </p:spTree>
    <p:extLst>
      <p:ext uri="{BB962C8B-B14F-4D97-AF65-F5344CB8AC3E}">
        <p14:creationId xmlns:p14="http://schemas.microsoft.com/office/powerpoint/2010/main" val="419598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76D35-50AD-4478-9A5C-6F545BDD8EB0}" type="slidenum">
              <a:rPr lang="zh-CN" altLang="en-US" smtClean="0"/>
              <a:pPr/>
              <a:t>11</a:t>
            </a:fld>
            <a:endParaRPr lang="zh-CN" altLang="en-US"/>
          </a:p>
        </p:txBody>
      </p:sp>
    </p:spTree>
    <p:extLst>
      <p:ext uri="{BB962C8B-B14F-4D97-AF65-F5344CB8AC3E}">
        <p14:creationId xmlns:p14="http://schemas.microsoft.com/office/powerpoint/2010/main" val="3011499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12</a:t>
            </a:fld>
            <a:endParaRPr lang="zh-CN" altLang="en-US"/>
          </a:p>
        </p:txBody>
      </p:sp>
    </p:spTree>
    <p:extLst>
      <p:ext uri="{BB962C8B-B14F-4D97-AF65-F5344CB8AC3E}">
        <p14:creationId xmlns:p14="http://schemas.microsoft.com/office/powerpoint/2010/main" val="2366013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9AAB4CE-8A27-47B7-B03E-50DEC6974D55}" type="slidenum">
              <a:rPr lang="zh-CN" altLang="en-US" smtClean="0"/>
              <a:pPr/>
              <a:t>13</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pPr/>
              <a:t>14</a:t>
            </a:fld>
            <a:endParaRPr lang="zh-CN" altLang="en-US"/>
          </a:p>
        </p:txBody>
      </p:sp>
    </p:spTree>
    <p:extLst>
      <p:ext uri="{BB962C8B-B14F-4D97-AF65-F5344CB8AC3E}">
        <p14:creationId xmlns:p14="http://schemas.microsoft.com/office/powerpoint/2010/main" val="26274222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F3EAB-7849-4D1F-BC45-C2032C6F8670}" type="slidenum">
              <a:rPr lang="zh-CN" altLang="en-US" smtClean="0"/>
              <a:pPr/>
              <a:t>15</a:t>
            </a:fld>
            <a:endParaRPr lang="zh-CN" altLang="en-US"/>
          </a:p>
        </p:txBody>
      </p:sp>
    </p:spTree>
    <p:extLst>
      <p:ext uri="{BB962C8B-B14F-4D97-AF65-F5344CB8AC3E}">
        <p14:creationId xmlns:p14="http://schemas.microsoft.com/office/powerpoint/2010/main" val="769007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9AAB4CE-8A27-47B7-B03E-50DEC6974D55}" type="slidenum">
              <a:rPr lang="zh-CN" altLang="en-US" smtClean="0"/>
              <a:pPr/>
              <a:t>18</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191943-51BD-4131-B271-DC25003004B7}" type="slidenum">
              <a:rPr lang="zh-CN" altLang="en-US" smtClean="0"/>
              <a:pPr/>
              <a:t>19</a:t>
            </a:fld>
            <a:endParaRPr lang="zh-CN" altLang="en-US"/>
          </a:p>
        </p:txBody>
      </p:sp>
    </p:spTree>
    <p:extLst>
      <p:ext uri="{BB962C8B-B14F-4D97-AF65-F5344CB8AC3E}">
        <p14:creationId xmlns:p14="http://schemas.microsoft.com/office/powerpoint/2010/main" val="1116276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3D8E8EDC-1225-47E3-9680-C9FAF722F7AC}" type="slidenum">
              <a:rPr lang="zh-CN" altLang="en-US" smtClean="0"/>
              <a:pPr/>
              <a:t>20</a:t>
            </a:fld>
            <a:endParaRPr lang="zh-CN" altLang="en-US"/>
          </a:p>
        </p:txBody>
      </p:sp>
    </p:spTree>
    <p:extLst>
      <p:ext uri="{BB962C8B-B14F-4D97-AF65-F5344CB8AC3E}">
        <p14:creationId xmlns:p14="http://schemas.microsoft.com/office/powerpoint/2010/main" val="37846901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noFill/>
          <a:ln>
            <a:solidFill>
              <a:srgbClr val="000000"/>
            </a:solidFill>
            <a:miter lim="800000"/>
            <a:headEnd/>
            <a:tailEnd/>
          </a:ln>
        </p:spPr>
      </p:sp>
      <p:sp>
        <p:nvSpPr>
          <p:cNvPr id="35843"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35844" name="灯片编号占位符 3"/>
          <p:cNvSpPr>
            <a:spLocks noGrp="1"/>
          </p:cNvSpPr>
          <p:nvPr>
            <p:ph type="sldNum" sz="quarter" idx="5"/>
          </p:nvPr>
        </p:nvSpPr>
        <p:spPr bwMode="auto">
          <a:noFill/>
          <a:ln>
            <a:miter lim="800000"/>
            <a:headEnd/>
            <a:tailEnd/>
          </a:ln>
        </p:spPr>
        <p:txBody>
          <a:bodyPr/>
          <a:lstStyle/>
          <a:p>
            <a:fld id="{F99FBA28-409A-4905-9E7E-8089CBB7CD6F}" type="slidenum">
              <a:rPr lang="zh-CN" altLang="en-US"/>
              <a:pPr/>
              <a:t>21</a:t>
            </a:fld>
            <a:endParaRPr lang="zh-CN" altLang="en-US"/>
          </a:p>
        </p:txBody>
      </p:sp>
    </p:spTree>
    <p:extLst>
      <p:ext uri="{BB962C8B-B14F-4D97-AF65-F5344CB8AC3E}">
        <p14:creationId xmlns:p14="http://schemas.microsoft.com/office/powerpoint/2010/main" val="2977823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2017/12/12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2017/12/12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2017/12/12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2017/12/12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9378248-A63A-4CC1-A050-FA7A832C65BD}" type="datetimeFigureOut">
              <a:rPr lang="zh-CN" altLang="en-US" smtClean="0"/>
              <a:t>2017/12/12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9378248-A63A-4CC1-A050-FA7A832C65BD}" type="datetimeFigureOut">
              <a:rPr lang="zh-CN" altLang="en-US" smtClean="0"/>
              <a:t>2017/12/12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9378248-A63A-4CC1-A050-FA7A832C65BD}" type="datetimeFigureOut">
              <a:rPr lang="zh-CN" altLang="en-US" smtClean="0"/>
              <a:t>2017/12/12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2017/12/12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2017/12/12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2017/12/12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2017/12/12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336882"/>
      </p:ext>
    </p:extLst>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336882"/>
      </p:ext>
    </p:extLst>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336882"/>
      </p:ext>
    </p:extLst>
  </p:cSld>
  <p:clrMapOvr>
    <a:masterClrMapping/>
  </p:clrMapOvr>
  <p:transition spd="med"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336882"/>
      </p:ext>
    </p:extLst>
  </p:cSld>
  <p:clrMapOvr>
    <a:masterClrMapping/>
  </p:clrMapOvr>
  <p:transition spd="med"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15" name="任意多边形 14"/>
          <p:cNvSpPr/>
          <p:nvPr userDrawn="1"/>
        </p:nvSpPr>
        <p:spPr>
          <a:xfrm>
            <a:off x="8711160" y="4723360"/>
            <a:ext cx="432841" cy="432974"/>
          </a:xfrm>
          <a:custGeom>
            <a:avLst/>
            <a:gdLst>
              <a:gd name="connsiteX0" fmla="*/ 689548 w 1064301"/>
              <a:gd name="connsiteY0" fmla="*/ 0 h 1064301"/>
              <a:gd name="connsiteX1" fmla="*/ 957951 w 1064301"/>
              <a:gd name="connsiteY1" fmla="*/ 54188 h 1064301"/>
              <a:gd name="connsiteX2" fmla="*/ 1064301 w 1064301"/>
              <a:gd name="connsiteY2" fmla="*/ 111913 h 1064301"/>
              <a:gd name="connsiteX3" fmla="*/ 1064301 w 1064301"/>
              <a:gd name="connsiteY3" fmla="*/ 1064301 h 1064301"/>
              <a:gd name="connsiteX4" fmla="*/ 111913 w 1064301"/>
              <a:gd name="connsiteY4" fmla="*/ 1064301 h 1064301"/>
              <a:gd name="connsiteX5" fmla="*/ 54188 w 1064301"/>
              <a:gd name="connsiteY5" fmla="*/ 957951 h 1064301"/>
              <a:gd name="connsiteX6" fmla="*/ 0 w 1064301"/>
              <a:gd name="connsiteY6" fmla="*/ 689548 h 1064301"/>
              <a:gd name="connsiteX7" fmla="*/ 689548 w 1064301"/>
              <a:gd name="connsiteY7" fmla="*/ 0 h 106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301" h="1064301">
                <a:moveTo>
                  <a:pt x="689548" y="0"/>
                </a:moveTo>
                <a:cubicBezTo>
                  <a:pt x="784755" y="0"/>
                  <a:pt x="875455" y="19295"/>
                  <a:pt x="957951" y="54188"/>
                </a:cubicBezTo>
                <a:lnTo>
                  <a:pt x="1064301" y="111913"/>
                </a:lnTo>
                <a:lnTo>
                  <a:pt x="1064301" y="1064301"/>
                </a:lnTo>
                <a:lnTo>
                  <a:pt x="111913" y="1064301"/>
                </a:lnTo>
                <a:lnTo>
                  <a:pt x="54188" y="957951"/>
                </a:lnTo>
                <a:cubicBezTo>
                  <a:pt x="19295" y="875455"/>
                  <a:pt x="0" y="784755"/>
                  <a:pt x="0" y="689548"/>
                </a:cubicBezTo>
                <a:cubicBezTo>
                  <a:pt x="0" y="308721"/>
                  <a:pt x="308721" y="0"/>
                  <a:pt x="68954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15"/>
          <p:cNvSpPr txBox="1"/>
          <p:nvPr userDrawn="1"/>
        </p:nvSpPr>
        <p:spPr>
          <a:xfrm>
            <a:off x="8785275" y="4860172"/>
            <a:ext cx="340825" cy="221197"/>
          </a:xfrm>
          <a:prstGeom prst="rect">
            <a:avLst/>
          </a:prstGeom>
          <a:noFill/>
        </p:spPr>
        <p:txBody>
          <a:bodyPr wrap="square" lIns="51419" tIns="25709" rIns="51419" bIns="25709" rtlCol="0">
            <a:spAutoFit/>
          </a:bodyPr>
          <a:lstStyle/>
          <a:p>
            <a:pPr algn="ctr"/>
            <a:fld id="{2EEF1883-7A0E-4F66-9932-E581691AD397}" type="slidenum">
              <a:rPr lang="zh-CN" altLang="en-US" sz="1100" smtClean="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100" dirty="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100" b="0" dirty="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403200742"/>
      </p:ext>
    </p:extLst>
  </p:cSld>
  <p:clrMapOvr>
    <a:masterClrMapping/>
  </p:clrMapOvr>
  <p:transition spd="med" advClick="0" advTm="0">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Blank New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5298253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0201812"/>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56387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第一章">
    <p:spTree>
      <p:nvGrpSpPr>
        <p:cNvPr id="1" name=""/>
        <p:cNvGrpSpPr/>
        <p:nvPr/>
      </p:nvGrpSpPr>
      <p:grpSpPr>
        <a:xfrm>
          <a:off x="0" y="0"/>
          <a:ext cx="0" cy="0"/>
          <a:chOff x="0" y="0"/>
          <a:chExt cx="0" cy="0"/>
        </a:xfrm>
      </p:grpSpPr>
    </p:spTree>
    <p:extLst>
      <p:ext uri="{BB962C8B-B14F-4D97-AF65-F5344CB8AC3E}">
        <p14:creationId xmlns:p14="http://schemas.microsoft.com/office/powerpoint/2010/main" val="62336258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1026" name="Picture 2" descr="L:\下载\清新树叶装饰标签矢量素材\56f33ebe31d64.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1587"/>
            <a:ext cx="9144001" cy="5148264"/>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2190351" cy="315475"/>
          </a:xfrm>
          <a:prstGeom prst="rect">
            <a:avLst/>
          </a:prstGeom>
          <a:noFill/>
        </p:spPr>
        <p:txBody>
          <a:bodyPr wrap="none" lIns="68584" tIns="34292" rIns="68584" bIns="34292" rtlCol="0">
            <a:spAutoFit/>
          </a:bodyPr>
          <a:lstStyle/>
          <a:p>
            <a:pPr defTabSz="685795"/>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 name="文本框 38"/>
          <p:cNvSpPr txBox="1"/>
          <p:nvPr userDrawn="1"/>
        </p:nvSpPr>
        <p:spPr>
          <a:xfrm>
            <a:off x="2879812" y="304292"/>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3341893192"/>
      </p:ext>
    </p:extLst>
  </p:cSld>
  <p:clrMapOvr>
    <a:masterClrMapping/>
  </p:clrMapOvr>
  <p:transition spd="med" advClick="0" advTm="0">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9409541"/>
      </p:ext>
    </p:extLst>
  </p:cSld>
  <p:clrMapOvr>
    <a:masterClrMapping/>
  </p:clrMapOvr>
  <p:transition advClick="0"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F9378248-A63A-4CC1-A050-FA7A832C65BD}" type="datetimeFigureOut">
              <a:rPr lang="zh-CN" altLang="en-US" smtClean="0"/>
              <a:t>2017/12/12</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50B4BFE3-3554-44DF-AACC-08A711377AD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7" r:id="rId8"/>
    <p:sldLayoutId id="2147483668" r:id="rId9"/>
    <p:sldLayoutId id="2147483669" r:id="rId10"/>
    <p:sldLayoutId id="2147483670"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71" r:id="rId21"/>
    <p:sldLayoutId id="2147483672" r:id="rId22"/>
    <p:sldLayoutId id="2147483673" r:id="rId23"/>
    <p:sldLayoutId id="2147483674" r:id="rId24"/>
    <p:sldLayoutId id="2147483675" r:id="rId25"/>
    <p:sldLayoutId id="2147483676" r:id="rId26"/>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slideLayout" Target="../slideLayouts/slideLayout8.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0.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1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5">
            <a:extLst>
              <a:ext uri="{FF2B5EF4-FFF2-40B4-BE49-F238E27FC236}">
                <a16:creationId xmlns:a16="http://schemas.microsoft.com/office/drawing/2014/main" id="{9BC0A2AD-7D53-4402-8371-B42E64E3F4BC}"/>
              </a:ext>
            </a:extLst>
          </p:cNvPr>
          <p:cNvSpPr/>
          <p:nvPr/>
        </p:nvSpPr>
        <p:spPr>
          <a:xfrm rot="10800000" flipH="1">
            <a:off x="-324543" y="-3728"/>
            <a:ext cx="5325748" cy="5148370"/>
          </a:xfrm>
          <a:custGeom>
            <a:avLst/>
            <a:gdLst>
              <a:gd name="connsiteX0" fmla="*/ 0 w 6379958"/>
              <a:gd name="connsiteY0" fmla="*/ 0 h 6858000"/>
              <a:gd name="connsiteX1" fmla="*/ 4721613 w 6379958"/>
              <a:gd name="connsiteY1" fmla="*/ 0 h 6858000"/>
              <a:gd name="connsiteX2" fmla="*/ 4730040 w 6379958"/>
              <a:gd name="connsiteY2" fmla="*/ 6622 h 6858000"/>
              <a:gd name="connsiteX3" fmla="*/ 6379958 w 6379958"/>
              <a:gd name="connsiteY3" fmla="*/ 3505200 h 6858000"/>
              <a:gd name="connsiteX4" fmla="*/ 5052010 w 6379958"/>
              <a:gd name="connsiteY4" fmla="*/ 6711152 h 6858000"/>
              <a:gd name="connsiteX5" fmla="*/ 4897985 w 6379958"/>
              <a:gd name="connsiteY5" fmla="*/ 6858000 h 6858000"/>
              <a:gd name="connsiteX6" fmla="*/ 0 w 637995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9958" h="6858000">
                <a:moveTo>
                  <a:pt x="0" y="0"/>
                </a:moveTo>
                <a:lnTo>
                  <a:pt x="4721613" y="0"/>
                </a:lnTo>
                <a:lnTo>
                  <a:pt x="4730040" y="6622"/>
                </a:lnTo>
                <a:cubicBezTo>
                  <a:pt x="5737686" y="838206"/>
                  <a:pt x="6379958" y="2096698"/>
                  <a:pt x="6379958" y="3505200"/>
                </a:cubicBezTo>
                <a:cubicBezTo>
                  <a:pt x="6379958" y="4757202"/>
                  <a:pt x="5872484" y="5890677"/>
                  <a:pt x="5052010" y="6711152"/>
                </a:cubicBezTo>
                <a:lnTo>
                  <a:pt x="4897985" y="6858000"/>
                </a:lnTo>
                <a:lnTo>
                  <a:pt x="0" y="68580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11" name="任意多边形 6">
            <a:extLst>
              <a:ext uri="{FF2B5EF4-FFF2-40B4-BE49-F238E27FC236}">
                <a16:creationId xmlns:a16="http://schemas.microsoft.com/office/drawing/2014/main" id="{8A23E15C-B840-4FCF-B0E9-3EFD0D0B33CE}"/>
              </a:ext>
            </a:extLst>
          </p:cNvPr>
          <p:cNvSpPr/>
          <p:nvPr/>
        </p:nvSpPr>
        <p:spPr>
          <a:xfrm rot="10800000" flipH="1">
            <a:off x="-324543" y="-5"/>
            <a:ext cx="5256583" cy="5148369"/>
          </a:xfrm>
          <a:custGeom>
            <a:avLst/>
            <a:gdLst>
              <a:gd name="connsiteX0" fmla="*/ 0 w 6379958"/>
              <a:gd name="connsiteY0" fmla="*/ 0 h 6858000"/>
              <a:gd name="connsiteX1" fmla="*/ 4721613 w 6379958"/>
              <a:gd name="connsiteY1" fmla="*/ 0 h 6858000"/>
              <a:gd name="connsiteX2" fmla="*/ 4730040 w 6379958"/>
              <a:gd name="connsiteY2" fmla="*/ 6622 h 6858000"/>
              <a:gd name="connsiteX3" fmla="*/ 6379958 w 6379958"/>
              <a:gd name="connsiteY3" fmla="*/ 3505200 h 6858000"/>
              <a:gd name="connsiteX4" fmla="*/ 5052010 w 6379958"/>
              <a:gd name="connsiteY4" fmla="*/ 6711152 h 6858000"/>
              <a:gd name="connsiteX5" fmla="*/ 4897985 w 6379958"/>
              <a:gd name="connsiteY5" fmla="*/ 6858000 h 6858000"/>
              <a:gd name="connsiteX6" fmla="*/ 0 w 637995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9958" h="6858000">
                <a:moveTo>
                  <a:pt x="0" y="0"/>
                </a:moveTo>
                <a:lnTo>
                  <a:pt x="4721613" y="0"/>
                </a:lnTo>
                <a:lnTo>
                  <a:pt x="4730040" y="6622"/>
                </a:lnTo>
                <a:cubicBezTo>
                  <a:pt x="5737686" y="838206"/>
                  <a:pt x="6379958" y="2096698"/>
                  <a:pt x="6379958" y="3505200"/>
                </a:cubicBezTo>
                <a:cubicBezTo>
                  <a:pt x="6379958" y="4757202"/>
                  <a:pt x="5872484" y="5890677"/>
                  <a:pt x="5052010" y="6711152"/>
                </a:cubicBezTo>
                <a:lnTo>
                  <a:pt x="4897985" y="6858000"/>
                </a:lnTo>
                <a:lnTo>
                  <a:pt x="0" y="6858000"/>
                </a:lnTo>
                <a:close/>
              </a:path>
            </a:pathLst>
          </a:cu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pic>
        <p:nvPicPr>
          <p:cNvPr id="10" name="爱的纪念 souvenirs d'enfance">
            <a:hlinkClick r:id="" action="ppaction://media"/>
            <a:extLst>
              <a:ext uri="{FF2B5EF4-FFF2-40B4-BE49-F238E27FC236}">
                <a16:creationId xmlns:a16="http://schemas.microsoft.com/office/drawing/2014/main" id="{C8B0015E-6B5F-4AD2-B4B1-97FF774B66C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9600" y="952364"/>
            <a:ext cx="609600" cy="609600"/>
          </a:xfrm>
          <a:prstGeom prst="rect">
            <a:avLst/>
          </a:prstGeom>
        </p:spPr>
      </p:pic>
      <p:sp>
        <p:nvSpPr>
          <p:cNvPr id="14" name="Rectangle 4">
            <a:extLst>
              <a:ext uri="{FF2B5EF4-FFF2-40B4-BE49-F238E27FC236}">
                <a16:creationId xmlns:a16="http://schemas.microsoft.com/office/drawing/2014/main" id="{DC356C8F-8CA6-4852-AA3B-E57E15875019}"/>
              </a:ext>
            </a:extLst>
          </p:cNvPr>
          <p:cNvSpPr txBox="1">
            <a:spLocks noChangeArrowheads="1"/>
          </p:cNvSpPr>
          <p:nvPr/>
        </p:nvSpPr>
        <p:spPr bwMode="auto">
          <a:xfrm>
            <a:off x="6080710" y="1489740"/>
            <a:ext cx="2088232" cy="6145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en-US" altLang="zh-CN" sz="5400" b="0" dirty="0">
                <a:solidFill>
                  <a:schemeClr val="accent3"/>
                </a:solidFill>
                <a:latin typeface="Broadway" panose="04040905080B02020502" pitchFamily="82" charset="0"/>
                <a:ea typeface="微软雅黑" panose="020B0503020204020204" pitchFamily="34" charset="-122"/>
              </a:rPr>
              <a:t>2019</a:t>
            </a:r>
            <a:endParaRPr lang="zh-CN" altLang="en-US" sz="5400" b="0" dirty="0">
              <a:solidFill>
                <a:schemeClr val="accent3"/>
              </a:solidFill>
              <a:latin typeface="Broadway" panose="04040905080B02020502" pitchFamily="82" charset="0"/>
              <a:ea typeface="微软雅黑" panose="020B0503020204020204" pitchFamily="34" charset="-122"/>
            </a:endParaRPr>
          </a:p>
        </p:txBody>
      </p:sp>
      <p:sp>
        <p:nvSpPr>
          <p:cNvPr id="15" name="TextBox 10">
            <a:extLst>
              <a:ext uri="{FF2B5EF4-FFF2-40B4-BE49-F238E27FC236}">
                <a16:creationId xmlns:a16="http://schemas.microsoft.com/office/drawing/2014/main" id="{9352C2D5-2CA1-4D68-9132-DA8617795776}"/>
              </a:ext>
            </a:extLst>
          </p:cNvPr>
          <p:cNvSpPr txBox="1"/>
          <p:nvPr/>
        </p:nvSpPr>
        <p:spPr>
          <a:xfrm>
            <a:off x="5040052" y="2332636"/>
            <a:ext cx="4065875" cy="500147"/>
          </a:xfrm>
          <a:prstGeom prst="rect">
            <a:avLst/>
          </a:prstGeom>
          <a:noFill/>
        </p:spPr>
        <p:txBody>
          <a:bodyPr wrap="none" lIns="68589" tIns="34295" rIns="68589" bIns="34295" rtlCol="0">
            <a:spAutoFit/>
          </a:bodyPr>
          <a:lstStyle/>
          <a:p>
            <a:r>
              <a:rPr lang="zh-CN" altLang="en-US" sz="2800" b="1" dirty="0">
                <a:solidFill>
                  <a:schemeClr val="accent2"/>
                </a:solidFill>
                <a:latin typeface="微软雅黑" pitchFamily="34" charset="-122"/>
                <a:ea typeface="微软雅黑" pitchFamily="34" charset="-122"/>
              </a:rPr>
              <a:t>纯天然蔬菜水果</a:t>
            </a:r>
            <a:r>
              <a:rPr lang="en-US" altLang="zh-CN" sz="2800" b="1" dirty="0">
                <a:solidFill>
                  <a:schemeClr val="accent2"/>
                </a:solidFill>
                <a:latin typeface="微软雅黑" pitchFamily="34" charset="-122"/>
                <a:ea typeface="微软雅黑" pitchFamily="34" charset="-122"/>
              </a:rPr>
              <a:t>PPT</a:t>
            </a:r>
            <a:r>
              <a:rPr lang="zh-CN" altLang="en-US" sz="2800" b="1" dirty="0">
                <a:solidFill>
                  <a:schemeClr val="accent2"/>
                </a:solidFill>
                <a:latin typeface="微软雅黑" pitchFamily="34" charset="-122"/>
                <a:ea typeface="微软雅黑" pitchFamily="34" charset="-122"/>
              </a:rPr>
              <a:t>模板</a:t>
            </a:r>
          </a:p>
        </p:txBody>
      </p:sp>
      <p:sp>
        <p:nvSpPr>
          <p:cNvPr id="17" name="矩形 16">
            <a:extLst>
              <a:ext uri="{FF2B5EF4-FFF2-40B4-BE49-F238E27FC236}">
                <a16:creationId xmlns:a16="http://schemas.microsoft.com/office/drawing/2014/main" id="{E9A4A224-539A-4EA7-A5A7-5392B92AC229}"/>
              </a:ext>
            </a:extLst>
          </p:cNvPr>
          <p:cNvSpPr/>
          <p:nvPr/>
        </p:nvSpPr>
        <p:spPr>
          <a:xfrm>
            <a:off x="5580112" y="3061143"/>
            <a:ext cx="3672408" cy="252483"/>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r>
              <a:rPr lang="zh-CN" altLang="en-US" sz="1200" dirty="0">
                <a:solidFill>
                  <a:schemeClr val="tx1">
                    <a:lumMod val="65000"/>
                    <a:lumOff val="35000"/>
                  </a:schemeClr>
                </a:solidFill>
                <a:latin typeface="微软雅黑" pitchFamily="34" charset="-122"/>
                <a:ea typeface="微软雅黑" pitchFamily="34" charset="-122"/>
              </a:rPr>
              <a:t>汇报人</a:t>
            </a:r>
            <a:r>
              <a:rPr lang="zh-CN" altLang="en-US" sz="1200" dirty="0" smtClean="0">
                <a:solidFill>
                  <a:schemeClr val="tx1">
                    <a:lumMod val="65000"/>
                    <a:lumOff val="35000"/>
                  </a:schemeClr>
                </a:solidFill>
                <a:latin typeface="微软雅黑" pitchFamily="34" charset="-122"/>
                <a:ea typeface="微软雅黑" pitchFamily="34" charset="-122"/>
              </a:rPr>
              <a:t>：</a:t>
            </a:r>
            <a:r>
              <a:rPr lang="en-US" altLang="zh-CN" sz="1200" dirty="0" smtClean="0">
                <a:solidFill>
                  <a:schemeClr val="tx1">
                    <a:lumMod val="65000"/>
                    <a:lumOff val="35000"/>
                  </a:schemeClr>
                </a:solidFill>
                <a:latin typeface="微软雅黑" pitchFamily="34" charset="-122"/>
                <a:ea typeface="微软雅黑" pitchFamily="34" charset="-122"/>
              </a:rPr>
              <a:t>             </a:t>
            </a:r>
            <a:r>
              <a:rPr lang="zh-CN" altLang="en-US" sz="1200" dirty="0">
                <a:solidFill>
                  <a:schemeClr val="tx1">
                    <a:lumMod val="65000"/>
                    <a:lumOff val="35000"/>
                  </a:schemeClr>
                </a:solidFill>
                <a:latin typeface="微软雅黑" pitchFamily="34" charset="-122"/>
                <a:ea typeface="微软雅黑" pitchFamily="34" charset="-122"/>
              </a:rPr>
              <a:t>时间：</a:t>
            </a:r>
            <a:r>
              <a:rPr lang="en-US" altLang="zh-CN" sz="1200" dirty="0">
                <a:solidFill>
                  <a:schemeClr val="tx1">
                    <a:lumMod val="65000"/>
                    <a:lumOff val="35000"/>
                  </a:schemeClr>
                </a:solidFill>
                <a:latin typeface="微软雅黑" pitchFamily="34" charset="-122"/>
                <a:ea typeface="微软雅黑" pitchFamily="34" charset="-122"/>
              </a:rPr>
              <a:t>2019x</a:t>
            </a:r>
            <a:r>
              <a:rPr lang="zh-CN" altLang="en-US" sz="1200" dirty="0">
                <a:solidFill>
                  <a:schemeClr val="tx1">
                    <a:lumMod val="65000"/>
                    <a:lumOff val="35000"/>
                  </a:schemeClr>
                </a:solidFill>
                <a:latin typeface="微软雅黑" pitchFamily="34" charset="-122"/>
                <a:ea typeface="微软雅黑" pitchFamily="34" charset="-122"/>
              </a:rPr>
              <a:t>月</a:t>
            </a:r>
            <a:r>
              <a:rPr lang="en-US" altLang="zh-CN" sz="1200" dirty="0">
                <a:solidFill>
                  <a:schemeClr val="tx1">
                    <a:lumMod val="65000"/>
                    <a:lumOff val="35000"/>
                  </a:schemeClr>
                </a:solidFill>
                <a:latin typeface="微软雅黑" pitchFamily="34" charset="-122"/>
                <a:ea typeface="微软雅黑" pitchFamily="34" charset="-122"/>
              </a:rPr>
              <a:t>x</a:t>
            </a:r>
            <a:r>
              <a:rPr lang="zh-CN" altLang="en-US" sz="1200" dirty="0">
                <a:solidFill>
                  <a:schemeClr val="tx1">
                    <a:lumMod val="65000"/>
                    <a:lumOff val="35000"/>
                  </a:schemeClr>
                </a:solidFill>
                <a:latin typeface="微软雅黑" pitchFamily="34" charset="-122"/>
                <a:ea typeface="微软雅黑" pitchFamily="34" charset="-122"/>
              </a:rPr>
              <a:t>日</a:t>
            </a:r>
            <a:endParaRPr lang="en-US" altLang="zh-CN" sz="12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54695290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22" presetClass="entr" presetSubtype="2"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right)">
                                      <p:cBhvr>
                                        <p:cTn id="10" dur="500"/>
                                        <p:tgtEl>
                                          <p:spTgt spid="11"/>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right)">
                                      <p:cBhvr>
                                        <p:cTn id="13" dur="500"/>
                                        <p:tgtEl>
                                          <p:spTgt spid="9"/>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1000"/>
                            </p:stCondLst>
                            <p:childTnLst>
                              <p:par>
                                <p:cTn id="19" presetID="53" presetClass="entr" presetSubtype="16" fill="hold" grpId="0" nodeType="afterEffect">
                                  <p:stCondLst>
                                    <p:cond delay="0"/>
                                  </p:stCondLst>
                                  <p:iterate type="wd">
                                    <p:tmPct val="10000"/>
                                  </p:iterate>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childTnLst>
                          </p:cTn>
                        </p:par>
                        <p:par>
                          <p:cTn id="24" fill="hold">
                            <p:stCondLst>
                              <p:cond delay="1700"/>
                            </p:stCondLst>
                            <p:childTnLst>
                              <p:par>
                                <p:cTn id="25" presetID="12" presetClass="entr" presetSubtype="8"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p:tgtEl>
                                          <p:spTgt spid="17"/>
                                        </p:tgtEl>
                                        <p:attrNameLst>
                                          <p:attrName>ppt_x</p:attrName>
                                        </p:attrNameLst>
                                      </p:cBhvr>
                                      <p:tavLst>
                                        <p:tav tm="0">
                                          <p:val>
                                            <p:strVal val="#ppt_x-#ppt_w*1.125000"/>
                                          </p:val>
                                        </p:tav>
                                        <p:tav tm="100000">
                                          <p:val>
                                            <p:strVal val="#ppt_x"/>
                                          </p:val>
                                        </p:tav>
                                      </p:tavLst>
                                    </p:anim>
                                    <p:animEffect transition="in" filter="wipe(right)">
                                      <p:cBhvr>
                                        <p:cTn id="2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9" repeatCount="indefinite" fill="hold" display="0">
                  <p:stCondLst>
                    <p:cond delay="indefinite"/>
                  </p:stCondLst>
                  <p:endCondLst>
                    <p:cond evt="onStopAudio" delay="0">
                      <p:tgtEl>
                        <p:sldTgt/>
                      </p:tgtEl>
                    </p:cond>
                  </p:endCondLst>
                </p:cTn>
                <p:tgtEl>
                  <p:spTgt spid="10"/>
                </p:tgtEl>
              </p:cMediaNode>
            </p:audio>
          </p:childTnLst>
        </p:cTn>
      </p:par>
    </p:tnLst>
    <p:bldLst>
      <p:bldP spid="9" grpId="0" animBg="1"/>
      <p:bldP spid="11" grpId="0" animBg="1"/>
      <p:bldP spid="14" grpId="0"/>
      <p:bldP spid="15" grpId="0"/>
      <p:bldP spid="1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3"/>
          <p:cNvSpPr txBox="1">
            <a:spLocks noChangeArrowheads="1"/>
          </p:cNvSpPr>
          <p:nvPr/>
        </p:nvSpPr>
        <p:spPr bwMode="auto">
          <a:xfrm>
            <a:off x="1187624" y="1790606"/>
            <a:ext cx="1188132" cy="451387"/>
          </a:xfrm>
          <a:prstGeom prst="rect">
            <a:avLst/>
          </a:prstGeom>
          <a:noFill/>
          <a:ln w="9525">
            <a:noFill/>
            <a:miter lim="800000"/>
            <a:headEnd/>
            <a:tailEnd/>
          </a:ln>
        </p:spPr>
        <p:txBody>
          <a:bodyPr lIns="68562" tIns="34281" rIns="68562" bIns="34281" anchor="ctr"/>
          <a:lstStyle/>
          <a:p>
            <a:pPr eaLnBrk="1" hangingPunct="1"/>
            <a:r>
              <a:rPr lang="zh-CN" altLang="en-US" sz="3600" dirty="0">
                <a:solidFill>
                  <a:schemeClr val="accent1"/>
                </a:solidFill>
                <a:ea typeface="微软雅黑" pitchFamily="34" charset="-122"/>
              </a:rPr>
              <a:t>目录</a:t>
            </a:r>
          </a:p>
        </p:txBody>
      </p:sp>
      <p:sp>
        <p:nvSpPr>
          <p:cNvPr id="7174" name="Text Box 5"/>
          <p:cNvSpPr txBox="1">
            <a:spLocks noChangeArrowheads="1"/>
          </p:cNvSpPr>
          <p:nvPr/>
        </p:nvSpPr>
        <p:spPr bwMode="auto">
          <a:xfrm>
            <a:off x="935596" y="2277998"/>
            <a:ext cx="1586358" cy="438563"/>
          </a:xfrm>
          <a:prstGeom prst="rect">
            <a:avLst/>
          </a:prstGeom>
          <a:noFill/>
          <a:ln w="9525">
            <a:noFill/>
            <a:miter lim="800000"/>
            <a:headEnd/>
            <a:tailEnd/>
          </a:ln>
          <a:effectLst/>
        </p:spPr>
        <p:txBody>
          <a:bodyPr wrap="square" lIns="68562" tIns="34281" rIns="68562" bIns="34281">
            <a:spAutoFit/>
          </a:bodyPr>
          <a:lstStyle/>
          <a:p>
            <a:pPr algn="ctr" eaLnBrk="1" hangingPunct="1"/>
            <a:r>
              <a:rPr lang="en-US" altLang="zh-CN" sz="2400" dirty="0">
                <a:solidFill>
                  <a:schemeClr val="accent1"/>
                </a:solidFill>
                <a:ea typeface="微软雅黑" pitchFamily="34" charset="-122"/>
              </a:rPr>
              <a:t>C</a:t>
            </a:r>
            <a:r>
              <a:rPr lang="zh-CN" altLang="en-US" sz="2400" dirty="0">
                <a:solidFill>
                  <a:schemeClr val="accent1"/>
                </a:solidFill>
                <a:ea typeface="微软雅黑" pitchFamily="34" charset="-122"/>
              </a:rPr>
              <a:t>ontents</a:t>
            </a:r>
          </a:p>
        </p:txBody>
      </p:sp>
      <p:sp>
        <p:nvSpPr>
          <p:cNvPr id="7181" name="TextBox 80"/>
          <p:cNvSpPr txBox="1">
            <a:spLocks noChangeArrowheads="1"/>
          </p:cNvSpPr>
          <p:nvPr/>
        </p:nvSpPr>
        <p:spPr bwMode="auto">
          <a:xfrm>
            <a:off x="4283968" y="1067843"/>
            <a:ext cx="2379512" cy="346230"/>
          </a:xfrm>
          <a:prstGeom prst="rect">
            <a:avLst/>
          </a:prstGeom>
          <a:noFill/>
          <a:ln w="9525">
            <a:noFill/>
            <a:miter lim="800000"/>
            <a:headEnd/>
            <a:tailEnd/>
          </a:ln>
        </p:spPr>
        <p:txBody>
          <a:bodyPr wrap="square" lIns="68562" tIns="34281" rIns="68562" bIns="34281">
            <a:spAutoFit/>
          </a:bodyPr>
          <a:lstStyle/>
          <a:p>
            <a:r>
              <a:rPr lang="zh-CN" altLang="en-US" dirty="0">
                <a:solidFill>
                  <a:schemeClr val="accent1"/>
                </a:solidFill>
                <a:latin typeface="微软雅黑" pitchFamily="34" charset="-122"/>
                <a:ea typeface="微软雅黑" pitchFamily="34" charset="-122"/>
                <a:sym typeface="Arial" panose="020B0604020202020204" pitchFamily="34" charset="0"/>
              </a:rPr>
              <a:t>年度工作概述</a:t>
            </a:r>
            <a:endParaRPr lang="en-US" altLang="zh-CN" dirty="0">
              <a:solidFill>
                <a:schemeClr val="accent1"/>
              </a:solidFill>
              <a:latin typeface="微软雅黑" pitchFamily="34" charset="-122"/>
              <a:ea typeface="微软雅黑" pitchFamily="34" charset="-122"/>
              <a:sym typeface="Arial" panose="020B0604020202020204" pitchFamily="34" charset="0"/>
            </a:endParaRPr>
          </a:p>
        </p:txBody>
      </p:sp>
      <p:sp>
        <p:nvSpPr>
          <p:cNvPr id="7182" name="TextBox 83"/>
          <p:cNvSpPr txBox="1">
            <a:spLocks noChangeArrowheads="1"/>
          </p:cNvSpPr>
          <p:nvPr/>
        </p:nvSpPr>
        <p:spPr bwMode="auto">
          <a:xfrm>
            <a:off x="4283968" y="1857470"/>
            <a:ext cx="2379512" cy="346230"/>
          </a:xfrm>
          <a:prstGeom prst="rect">
            <a:avLst/>
          </a:prstGeom>
          <a:noFill/>
          <a:ln w="9525">
            <a:noFill/>
            <a:miter lim="800000"/>
            <a:headEnd/>
            <a:tailEnd/>
          </a:ln>
        </p:spPr>
        <p:txBody>
          <a:bodyPr wrap="square" lIns="68562" tIns="34281" rIns="68562" bIns="34281">
            <a:spAutoFit/>
          </a:bodyPr>
          <a:lstStyle/>
          <a:p>
            <a:pPr lvl="0"/>
            <a:r>
              <a:rPr lang="zh-CN" altLang="en-US" dirty="0">
                <a:solidFill>
                  <a:schemeClr val="accent2"/>
                </a:solidFill>
                <a:latin typeface="微软雅黑" pitchFamily="34" charset="-122"/>
                <a:ea typeface="微软雅黑" pitchFamily="34" charset="-122"/>
                <a:sym typeface="Arial" panose="020B0604020202020204" pitchFamily="34" charset="0"/>
              </a:rPr>
              <a:t>工作完成情况</a:t>
            </a:r>
            <a:endParaRPr lang="en-US" altLang="zh-CN" dirty="0">
              <a:solidFill>
                <a:schemeClr val="accent2"/>
              </a:solidFill>
              <a:latin typeface="微软雅黑" pitchFamily="34" charset="-122"/>
              <a:ea typeface="微软雅黑" pitchFamily="34" charset="-122"/>
              <a:sym typeface="Arial" panose="020B0604020202020204" pitchFamily="34" charset="0"/>
            </a:endParaRPr>
          </a:p>
        </p:txBody>
      </p:sp>
      <p:sp>
        <p:nvSpPr>
          <p:cNvPr id="7183" name="TextBox 84"/>
          <p:cNvSpPr txBox="1">
            <a:spLocks noChangeArrowheads="1"/>
          </p:cNvSpPr>
          <p:nvPr/>
        </p:nvSpPr>
        <p:spPr bwMode="auto">
          <a:xfrm>
            <a:off x="4283968" y="2689975"/>
            <a:ext cx="2379512" cy="346230"/>
          </a:xfrm>
          <a:prstGeom prst="rect">
            <a:avLst/>
          </a:prstGeom>
          <a:noFill/>
          <a:ln w="9525">
            <a:noFill/>
            <a:miter lim="800000"/>
            <a:headEnd/>
            <a:tailEnd/>
          </a:ln>
        </p:spPr>
        <p:txBody>
          <a:bodyPr wrap="square" lIns="68562" tIns="34281" rIns="68562" bIns="34281">
            <a:spAutoFit/>
          </a:bodyPr>
          <a:lstStyle/>
          <a:p>
            <a:pPr lvl="0"/>
            <a:r>
              <a:rPr lang="zh-CN" altLang="en-US" dirty="0">
                <a:solidFill>
                  <a:schemeClr val="accent1"/>
                </a:solidFill>
                <a:latin typeface="微软雅黑" pitchFamily="34" charset="-122"/>
                <a:ea typeface="微软雅黑" pitchFamily="34" charset="-122"/>
                <a:sym typeface="Arial" panose="020B0604020202020204" pitchFamily="34" charset="0"/>
              </a:rPr>
              <a:t>成功项目展示</a:t>
            </a:r>
            <a:endParaRPr lang="en-US" altLang="zh-CN" dirty="0">
              <a:solidFill>
                <a:schemeClr val="accent1"/>
              </a:solidFill>
              <a:latin typeface="微软雅黑" pitchFamily="34" charset="-122"/>
              <a:ea typeface="微软雅黑" pitchFamily="34" charset="-122"/>
              <a:sym typeface="Arial" panose="020B0604020202020204" pitchFamily="34" charset="0"/>
            </a:endParaRPr>
          </a:p>
        </p:txBody>
      </p:sp>
      <p:sp>
        <p:nvSpPr>
          <p:cNvPr id="7184" name="TextBox 85"/>
          <p:cNvSpPr txBox="1">
            <a:spLocks noChangeArrowheads="1"/>
          </p:cNvSpPr>
          <p:nvPr/>
        </p:nvSpPr>
        <p:spPr bwMode="auto">
          <a:xfrm>
            <a:off x="4283968" y="3445064"/>
            <a:ext cx="2379512" cy="346230"/>
          </a:xfrm>
          <a:prstGeom prst="rect">
            <a:avLst/>
          </a:prstGeom>
          <a:noFill/>
          <a:ln w="9525">
            <a:noFill/>
            <a:miter lim="800000"/>
            <a:headEnd/>
            <a:tailEnd/>
          </a:ln>
        </p:spPr>
        <p:txBody>
          <a:bodyPr wrap="square" lIns="68562" tIns="34281" rIns="68562" bIns="34281">
            <a:spAutoFit/>
          </a:bodyPr>
          <a:lstStyle/>
          <a:p>
            <a:pPr lvl="0"/>
            <a:r>
              <a:rPr lang="zh-CN" altLang="en-US" dirty="0">
                <a:solidFill>
                  <a:schemeClr val="accent2"/>
                </a:solidFill>
                <a:latin typeface="微软雅黑" pitchFamily="34" charset="-122"/>
                <a:ea typeface="微软雅黑" pitchFamily="34" charset="-122"/>
                <a:sym typeface="Arial" panose="020B0604020202020204" pitchFamily="34" charset="0"/>
              </a:rPr>
              <a:t>明年工作计划</a:t>
            </a:r>
            <a:endParaRPr lang="en-US" altLang="zh-CN" dirty="0">
              <a:solidFill>
                <a:schemeClr val="accent2"/>
              </a:solidFill>
              <a:latin typeface="微软雅黑" pitchFamily="34" charset="-122"/>
              <a:ea typeface="微软雅黑" pitchFamily="34" charset="-122"/>
              <a:sym typeface="Arial" panose="020B0604020202020204" pitchFamily="34" charset="0"/>
            </a:endParaRPr>
          </a:p>
        </p:txBody>
      </p:sp>
      <p:grpSp>
        <p:nvGrpSpPr>
          <p:cNvPr id="2" name="组合 48"/>
          <p:cNvGrpSpPr>
            <a:grpSpLocks/>
          </p:cNvGrpSpPr>
          <p:nvPr/>
        </p:nvGrpSpPr>
        <p:grpSpPr bwMode="auto">
          <a:xfrm>
            <a:off x="3444327" y="3332514"/>
            <a:ext cx="437979" cy="418038"/>
            <a:chOff x="0" y="0"/>
            <a:chExt cx="650875" cy="620712"/>
          </a:xfrm>
          <a:solidFill>
            <a:schemeClr val="accent4"/>
          </a:solidFill>
        </p:grpSpPr>
        <p:sp>
          <p:nvSpPr>
            <p:cNvPr id="7194" name="Oval 11"/>
            <p:cNvSpPr>
              <a:spLocks noChangeArrowheads="1"/>
            </p:cNvSpPr>
            <p:nvPr/>
          </p:nvSpPr>
          <p:spPr bwMode="auto">
            <a:xfrm>
              <a:off x="0" y="0"/>
              <a:ext cx="650875" cy="620712"/>
            </a:xfrm>
            <a:prstGeom prst="ellipse">
              <a:avLst/>
            </a:prstGeom>
            <a:grpFill/>
            <a:ln w="9525">
              <a:noFill/>
              <a:round/>
              <a:headEnd/>
              <a:tailEnd/>
            </a:ln>
          </p:spPr>
          <p:txBody>
            <a:bodyPr/>
            <a:lstStyle/>
            <a:p>
              <a:pPr eaLnBrk="1" hangingPunct="1"/>
              <a:endParaRPr lang="zh-CN" altLang="en-US">
                <a:solidFill>
                  <a:schemeClr val="bg1"/>
                </a:solidFill>
              </a:endParaRPr>
            </a:p>
          </p:txBody>
        </p:sp>
        <p:sp>
          <p:nvSpPr>
            <p:cNvPr id="7195" name="Freeform 12"/>
            <p:cNvSpPr>
              <a:spLocks noEditPoints="1"/>
            </p:cNvSpPr>
            <p:nvPr/>
          </p:nvSpPr>
          <p:spPr bwMode="auto">
            <a:xfrm>
              <a:off x="98425" y="61002"/>
              <a:ext cx="469899" cy="425450"/>
            </a:xfrm>
            <a:custGeom>
              <a:avLst/>
              <a:gdLst>
                <a:gd name="T0" fmla="*/ 195997 w 573"/>
                <a:gd name="T1" fmla="*/ 385637 h 545"/>
                <a:gd name="T2" fmla="*/ 195997 w 573"/>
                <a:gd name="T3" fmla="*/ 405153 h 545"/>
                <a:gd name="T4" fmla="*/ 284564 w 573"/>
                <a:gd name="T5" fmla="*/ 395005 h 545"/>
                <a:gd name="T6" fmla="*/ 273903 w 573"/>
                <a:gd name="T7" fmla="*/ 355192 h 545"/>
                <a:gd name="T8" fmla="*/ 195997 w 573"/>
                <a:gd name="T9" fmla="*/ 355192 h 545"/>
                <a:gd name="T10" fmla="*/ 195997 w 573"/>
                <a:gd name="T11" fmla="*/ 374708 h 545"/>
                <a:gd name="T12" fmla="*/ 284564 w 573"/>
                <a:gd name="T13" fmla="*/ 365341 h 545"/>
                <a:gd name="T14" fmla="*/ 234540 w 573"/>
                <a:gd name="T15" fmla="*/ 425450 h 545"/>
                <a:gd name="T16" fmla="*/ 268983 w 573"/>
                <a:gd name="T17" fmla="*/ 413740 h 545"/>
                <a:gd name="T18" fmla="*/ 234540 w 573"/>
                <a:gd name="T19" fmla="*/ 425450 h 545"/>
                <a:gd name="T20" fmla="*/ 236180 w 573"/>
                <a:gd name="T21" fmla="*/ 113974 h 545"/>
                <a:gd name="T22" fmla="*/ 125471 w 573"/>
                <a:gd name="T23" fmla="*/ 212335 h 545"/>
                <a:gd name="T24" fmla="*/ 191076 w 573"/>
                <a:gd name="T25" fmla="*/ 344263 h 545"/>
                <a:gd name="T26" fmla="*/ 236180 w 573"/>
                <a:gd name="T27" fmla="*/ 347386 h 545"/>
                <a:gd name="T28" fmla="*/ 291125 w 573"/>
                <a:gd name="T29" fmla="*/ 315379 h 545"/>
                <a:gd name="T30" fmla="*/ 236180 w 573"/>
                <a:gd name="T31" fmla="*/ 113974 h 545"/>
                <a:gd name="T32" fmla="*/ 92668 w 573"/>
                <a:gd name="T33" fmla="*/ 230289 h 545"/>
                <a:gd name="T34" fmla="*/ 18042 w 573"/>
                <a:gd name="T35" fmla="*/ 216238 h 545"/>
                <a:gd name="T36" fmla="*/ 18042 w 573"/>
                <a:gd name="T37" fmla="*/ 244341 h 545"/>
                <a:gd name="T38" fmla="*/ 92668 w 573"/>
                <a:gd name="T39" fmla="*/ 230289 h 545"/>
                <a:gd name="T40" fmla="*/ 451858 w 573"/>
                <a:gd name="T41" fmla="*/ 216238 h 545"/>
                <a:gd name="T42" fmla="*/ 377232 w 573"/>
                <a:gd name="T43" fmla="*/ 230289 h 545"/>
                <a:gd name="T44" fmla="*/ 451858 w 573"/>
                <a:gd name="T45" fmla="*/ 244341 h 545"/>
                <a:gd name="T46" fmla="*/ 451858 w 573"/>
                <a:gd name="T47" fmla="*/ 216238 h 545"/>
                <a:gd name="T48" fmla="*/ 359191 w 573"/>
                <a:gd name="T49" fmla="*/ 129587 h 545"/>
                <a:gd name="T50" fmla="*/ 401834 w 573"/>
                <a:gd name="T51" fmla="*/ 69477 h 545"/>
                <a:gd name="T52" fmla="*/ 338689 w 573"/>
                <a:gd name="T53" fmla="*/ 110071 h 545"/>
                <a:gd name="T54" fmla="*/ 359191 w 573"/>
                <a:gd name="T55" fmla="*/ 129587 h 545"/>
                <a:gd name="T56" fmla="*/ 233720 w 573"/>
                <a:gd name="T57" fmla="*/ 88213 h 545"/>
                <a:gd name="T58" fmla="*/ 248481 w 573"/>
                <a:gd name="T59" fmla="*/ 17174 h 545"/>
                <a:gd name="T60" fmla="*/ 218959 w 573"/>
                <a:gd name="T61" fmla="*/ 17174 h 545"/>
                <a:gd name="T62" fmla="*/ 233720 w 573"/>
                <a:gd name="T63" fmla="*/ 88213 h 545"/>
                <a:gd name="T64" fmla="*/ 105789 w 573"/>
                <a:gd name="T65" fmla="*/ 124122 h 545"/>
                <a:gd name="T66" fmla="*/ 126291 w 573"/>
                <a:gd name="T67" fmla="*/ 104606 h 545"/>
                <a:gd name="T68" fmla="*/ 63145 w 573"/>
                <a:gd name="T69" fmla="*/ 64013 h 545"/>
                <a:gd name="T70" fmla="*/ 105789 w 573"/>
                <a:gd name="T71" fmla="*/ 124122 h 545"/>
                <a:gd name="T72" fmla="*/ 110709 w 573"/>
                <a:gd name="T73" fmla="*/ 330992 h 545"/>
                <a:gd name="T74" fmla="*/ 68066 w 573"/>
                <a:gd name="T75" fmla="*/ 390321 h 545"/>
                <a:gd name="T76" fmla="*/ 131211 w 573"/>
                <a:gd name="T77" fmla="*/ 350508 h 545"/>
                <a:gd name="T78" fmla="*/ 110709 w 573"/>
                <a:gd name="T79" fmla="*/ 330992 h 545"/>
                <a:gd name="T80" fmla="*/ 364111 w 573"/>
                <a:gd name="T81" fmla="*/ 336457 h 545"/>
                <a:gd name="T82" fmla="*/ 343609 w 573"/>
                <a:gd name="T83" fmla="*/ 355973 h 545"/>
                <a:gd name="T84" fmla="*/ 406755 w 573"/>
                <a:gd name="T85" fmla="*/ 396566 h 545"/>
                <a:gd name="T86" fmla="*/ 364111 w 573"/>
                <a:gd name="T87" fmla="*/ 336457 h 5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73" h="545">
                  <a:moveTo>
                    <a:pt x="334" y="494"/>
                  </a:moveTo>
                  <a:lnTo>
                    <a:pt x="239" y="494"/>
                  </a:lnTo>
                  <a:cubicBezTo>
                    <a:pt x="232" y="494"/>
                    <a:pt x="226" y="499"/>
                    <a:pt x="226" y="506"/>
                  </a:cubicBezTo>
                  <a:cubicBezTo>
                    <a:pt x="226" y="513"/>
                    <a:pt x="232" y="519"/>
                    <a:pt x="239" y="519"/>
                  </a:cubicBezTo>
                  <a:lnTo>
                    <a:pt x="334" y="519"/>
                  </a:lnTo>
                  <a:cubicBezTo>
                    <a:pt x="341" y="519"/>
                    <a:pt x="347" y="513"/>
                    <a:pt x="347" y="506"/>
                  </a:cubicBezTo>
                  <a:cubicBezTo>
                    <a:pt x="347" y="499"/>
                    <a:pt x="341" y="494"/>
                    <a:pt x="334" y="494"/>
                  </a:cubicBezTo>
                  <a:close/>
                  <a:moveTo>
                    <a:pt x="334" y="455"/>
                  </a:moveTo>
                  <a:lnTo>
                    <a:pt x="334" y="455"/>
                  </a:lnTo>
                  <a:lnTo>
                    <a:pt x="239" y="455"/>
                  </a:lnTo>
                  <a:cubicBezTo>
                    <a:pt x="232" y="455"/>
                    <a:pt x="226" y="461"/>
                    <a:pt x="226" y="468"/>
                  </a:cubicBezTo>
                  <a:cubicBezTo>
                    <a:pt x="226" y="475"/>
                    <a:pt x="232" y="480"/>
                    <a:pt x="239" y="480"/>
                  </a:cubicBezTo>
                  <a:lnTo>
                    <a:pt x="334" y="480"/>
                  </a:lnTo>
                  <a:cubicBezTo>
                    <a:pt x="341" y="480"/>
                    <a:pt x="347" y="475"/>
                    <a:pt x="347" y="468"/>
                  </a:cubicBezTo>
                  <a:cubicBezTo>
                    <a:pt x="347" y="461"/>
                    <a:pt x="341" y="455"/>
                    <a:pt x="334" y="455"/>
                  </a:cubicBezTo>
                  <a:close/>
                  <a:moveTo>
                    <a:pt x="286" y="545"/>
                  </a:moveTo>
                  <a:lnTo>
                    <a:pt x="286" y="545"/>
                  </a:lnTo>
                  <a:lnTo>
                    <a:pt x="328" y="530"/>
                  </a:lnTo>
                  <a:lnTo>
                    <a:pt x="245" y="530"/>
                  </a:lnTo>
                  <a:lnTo>
                    <a:pt x="286" y="545"/>
                  </a:lnTo>
                  <a:close/>
                  <a:moveTo>
                    <a:pt x="288" y="146"/>
                  </a:moveTo>
                  <a:lnTo>
                    <a:pt x="288" y="146"/>
                  </a:lnTo>
                  <a:lnTo>
                    <a:pt x="285" y="146"/>
                  </a:lnTo>
                  <a:cubicBezTo>
                    <a:pt x="215" y="146"/>
                    <a:pt x="153" y="203"/>
                    <a:pt x="153" y="272"/>
                  </a:cubicBezTo>
                  <a:cubicBezTo>
                    <a:pt x="153" y="342"/>
                    <a:pt x="211" y="382"/>
                    <a:pt x="217" y="404"/>
                  </a:cubicBezTo>
                  <a:cubicBezTo>
                    <a:pt x="223" y="425"/>
                    <a:pt x="217" y="436"/>
                    <a:pt x="233" y="441"/>
                  </a:cubicBezTo>
                  <a:cubicBezTo>
                    <a:pt x="249" y="446"/>
                    <a:pt x="285" y="445"/>
                    <a:pt x="285" y="445"/>
                  </a:cubicBezTo>
                  <a:lnTo>
                    <a:pt x="288" y="445"/>
                  </a:lnTo>
                  <a:cubicBezTo>
                    <a:pt x="288" y="445"/>
                    <a:pt x="324" y="446"/>
                    <a:pt x="340" y="441"/>
                  </a:cubicBezTo>
                  <a:cubicBezTo>
                    <a:pt x="355" y="436"/>
                    <a:pt x="349" y="425"/>
                    <a:pt x="355" y="404"/>
                  </a:cubicBezTo>
                  <a:cubicBezTo>
                    <a:pt x="361" y="382"/>
                    <a:pt x="420" y="342"/>
                    <a:pt x="420" y="272"/>
                  </a:cubicBezTo>
                  <a:cubicBezTo>
                    <a:pt x="420" y="203"/>
                    <a:pt x="358" y="146"/>
                    <a:pt x="288" y="146"/>
                  </a:cubicBezTo>
                  <a:close/>
                  <a:moveTo>
                    <a:pt x="113" y="295"/>
                  </a:moveTo>
                  <a:lnTo>
                    <a:pt x="113" y="295"/>
                  </a:lnTo>
                  <a:cubicBezTo>
                    <a:pt x="113" y="285"/>
                    <a:pt x="103" y="277"/>
                    <a:pt x="91" y="277"/>
                  </a:cubicBezTo>
                  <a:lnTo>
                    <a:pt x="22" y="277"/>
                  </a:lnTo>
                  <a:cubicBezTo>
                    <a:pt x="10" y="277"/>
                    <a:pt x="0" y="285"/>
                    <a:pt x="0" y="295"/>
                  </a:cubicBezTo>
                  <a:cubicBezTo>
                    <a:pt x="0" y="305"/>
                    <a:pt x="10" y="313"/>
                    <a:pt x="22" y="313"/>
                  </a:cubicBezTo>
                  <a:lnTo>
                    <a:pt x="91" y="313"/>
                  </a:lnTo>
                  <a:cubicBezTo>
                    <a:pt x="103" y="313"/>
                    <a:pt x="113" y="305"/>
                    <a:pt x="113" y="295"/>
                  </a:cubicBezTo>
                  <a:close/>
                  <a:moveTo>
                    <a:pt x="551" y="277"/>
                  </a:moveTo>
                  <a:lnTo>
                    <a:pt x="551" y="277"/>
                  </a:lnTo>
                  <a:lnTo>
                    <a:pt x="482" y="277"/>
                  </a:lnTo>
                  <a:cubicBezTo>
                    <a:pt x="470" y="277"/>
                    <a:pt x="460" y="285"/>
                    <a:pt x="460" y="295"/>
                  </a:cubicBezTo>
                  <a:cubicBezTo>
                    <a:pt x="460" y="305"/>
                    <a:pt x="470" y="313"/>
                    <a:pt x="482" y="313"/>
                  </a:cubicBezTo>
                  <a:lnTo>
                    <a:pt x="551" y="313"/>
                  </a:lnTo>
                  <a:cubicBezTo>
                    <a:pt x="563" y="313"/>
                    <a:pt x="573" y="305"/>
                    <a:pt x="573" y="295"/>
                  </a:cubicBezTo>
                  <a:cubicBezTo>
                    <a:pt x="573" y="285"/>
                    <a:pt x="563" y="277"/>
                    <a:pt x="551" y="277"/>
                  </a:cubicBezTo>
                  <a:close/>
                  <a:moveTo>
                    <a:pt x="438" y="166"/>
                  </a:moveTo>
                  <a:lnTo>
                    <a:pt x="438" y="166"/>
                  </a:lnTo>
                  <a:lnTo>
                    <a:pt x="487" y="117"/>
                  </a:lnTo>
                  <a:cubicBezTo>
                    <a:pt x="495" y="109"/>
                    <a:pt x="497" y="96"/>
                    <a:pt x="490" y="89"/>
                  </a:cubicBezTo>
                  <a:cubicBezTo>
                    <a:pt x="483" y="82"/>
                    <a:pt x="470" y="84"/>
                    <a:pt x="462" y="92"/>
                  </a:cubicBezTo>
                  <a:lnTo>
                    <a:pt x="413" y="141"/>
                  </a:lnTo>
                  <a:cubicBezTo>
                    <a:pt x="405" y="149"/>
                    <a:pt x="403" y="162"/>
                    <a:pt x="410" y="169"/>
                  </a:cubicBezTo>
                  <a:cubicBezTo>
                    <a:pt x="417" y="176"/>
                    <a:pt x="430" y="175"/>
                    <a:pt x="438" y="166"/>
                  </a:cubicBezTo>
                  <a:close/>
                  <a:moveTo>
                    <a:pt x="285" y="113"/>
                  </a:moveTo>
                  <a:lnTo>
                    <a:pt x="285" y="113"/>
                  </a:lnTo>
                  <a:cubicBezTo>
                    <a:pt x="295" y="113"/>
                    <a:pt x="303" y="103"/>
                    <a:pt x="303" y="91"/>
                  </a:cubicBezTo>
                  <a:lnTo>
                    <a:pt x="303" y="22"/>
                  </a:lnTo>
                  <a:cubicBezTo>
                    <a:pt x="303" y="10"/>
                    <a:pt x="295" y="0"/>
                    <a:pt x="285" y="0"/>
                  </a:cubicBezTo>
                  <a:cubicBezTo>
                    <a:pt x="275" y="0"/>
                    <a:pt x="267" y="10"/>
                    <a:pt x="267" y="22"/>
                  </a:cubicBezTo>
                  <a:lnTo>
                    <a:pt x="267" y="91"/>
                  </a:lnTo>
                  <a:cubicBezTo>
                    <a:pt x="267" y="103"/>
                    <a:pt x="275" y="113"/>
                    <a:pt x="285" y="113"/>
                  </a:cubicBezTo>
                  <a:close/>
                  <a:moveTo>
                    <a:pt x="129" y="159"/>
                  </a:moveTo>
                  <a:lnTo>
                    <a:pt x="129" y="159"/>
                  </a:lnTo>
                  <a:cubicBezTo>
                    <a:pt x="137" y="168"/>
                    <a:pt x="150" y="169"/>
                    <a:pt x="157" y="162"/>
                  </a:cubicBezTo>
                  <a:cubicBezTo>
                    <a:pt x="164" y="155"/>
                    <a:pt x="162" y="142"/>
                    <a:pt x="154" y="134"/>
                  </a:cubicBezTo>
                  <a:lnTo>
                    <a:pt x="105" y="85"/>
                  </a:lnTo>
                  <a:cubicBezTo>
                    <a:pt x="97" y="77"/>
                    <a:pt x="84" y="75"/>
                    <a:pt x="77" y="82"/>
                  </a:cubicBezTo>
                  <a:cubicBezTo>
                    <a:pt x="70" y="89"/>
                    <a:pt x="71" y="102"/>
                    <a:pt x="80" y="110"/>
                  </a:cubicBezTo>
                  <a:lnTo>
                    <a:pt x="129" y="159"/>
                  </a:lnTo>
                  <a:close/>
                  <a:moveTo>
                    <a:pt x="135" y="424"/>
                  </a:moveTo>
                  <a:lnTo>
                    <a:pt x="135" y="424"/>
                  </a:lnTo>
                  <a:lnTo>
                    <a:pt x="86" y="472"/>
                  </a:lnTo>
                  <a:cubicBezTo>
                    <a:pt x="77" y="481"/>
                    <a:pt x="76" y="493"/>
                    <a:pt x="83" y="500"/>
                  </a:cubicBezTo>
                  <a:cubicBezTo>
                    <a:pt x="90" y="507"/>
                    <a:pt x="103" y="506"/>
                    <a:pt x="111" y="498"/>
                  </a:cubicBezTo>
                  <a:lnTo>
                    <a:pt x="160" y="449"/>
                  </a:lnTo>
                  <a:cubicBezTo>
                    <a:pt x="168" y="440"/>
                    <a:pt x="169" y="428"/>
                    <a:pt x="163" y="421"/>
                  </a:cubicBezTo>
                  <a:cubicBezTo>
                    <a:pt x="156" y="414"/>
                    <a:pt x="143" y="415"/>
                    <a:pt x="135" y="424"/>
                  </a:cubicBezTo>
                  <a:close/>
                  <a:moveTo>
                    <a:pt x="444" y="431"/>
                  </a:moveTo>
                  <a:lnTo>
                    <a:pt x="444" y="431"/>
                  </a:lnTo>
                  <a:cubicBezTo>
                    <a:pt x="436" y="422"/>
                    <a:pt x="423" y="421"/>
                    <a:pt x="416" y="428"/>
                  </a:cubicBezTo>
                  <a:cubicBezTo>
                    <a:pt x="409" y="435"/>
                    <a:pt x="410" y="448"/>
                    <a:pt x="419" y="456"/>
                  </a:cubicBezTo>
                  <a:lnTo>
                    <a:pt x="468" y="505"/>
                  </a:lnTo>
                  <a:cubicBezTo>
                    <a:pt x="476" y="513"/>
                    <a:pt x="489" y="514"/>
                    <a:pt x="496" y="508"/>
                  </a:cubicBezTo>
                  <a:cubicBezTo>
                    <a:pt x="503" y="501"/>
                    <a:pt x="501" y="488"/>
                    <a:pt x="493" y="480"/>
                  </a:cubicBezTo>
                  <a:lnTo>
                    <a:pt x="444" y="431"/>
                  </a:lnTo>
                  <a:close/>
                </a:path>
              </a:pathLst>
            </a:custGeom>
            <a:grpFill/>
            <a:ln w="9525">
              <a:noFill/>
              <a:round/>
              <a:headEnd/>
              <a:tailEnd/>
            </a:ln>
          </p:spPr>
          <p:txBody>
            <a:bodyPr/>
            <a:lstStyle/>
            <a:p>
              <a:r>
                <a:rPr lang="en-US" altLang="zh-CN" dirty="0">
                  <a:solidFill>
                    <a:schemeClr val="bg1"/>
                  </a:solidFill>
                </a:rPr>
                <a:t>4</a:t>
              </a:r>
              <a:endParaRPr lang="zh-CN" altLang="en-US" dirty="0">
                <a:solidFill>
                  <a:schemeClr val="bg1"/>
                </a:solidFill>
              </a:endParaRPr>
            </a:p>
          </p:txBody>
        </p:sp>
      </p:grpSp>
      <p:grpSp>
        <p:nvGrpSpPr>
          <p:cNvPr id="3" name="组合 46"/>
          <p:cNvGrpSpPr>
            <a:grpSpLocks/>
          </p:cNvGrpSpPr>
          <p:nvPr/>
        </p:nvGrpSpPr>
        <p:grpSpPr bwMode="auto">
          <a:xfrm>
            <a:off x="3444327" y="1793752"/>
            <a:ext cx="437979" cy="418038"/>
            <a:chOff x="0" y="0"/>
            <a:chExt cx="650875" cy="620712"/>
          </a:xfrm>
          <a:solidFill>
            <a:schemeClr val="accent2"/>
          </a:solidFill>
        </p:grpSpPr>
        <p:sp>
          <p:nvSpPr>
            <p:cNvPr id="7192" name="Oval 14"/>
            <p:cNvSpPr>
              <a:spLocks noChangeArrowheads="1"/>
            </p:cNvSpPr>
            <p:nvPr/>
          </p:nvSpPr>
          <p:spPr bwMode="auto">
            <a:xfrm>
              <a:off x="0" y="0"/>
              <a:ext cx="650875" cy="620712"/>
            </a:xfrm>
            <a:prstGeom prst="ellipse">
              <a:avLst/>
            </a:prstGeom>
            <a:grpFill/>
            <a:ln w="9525">
              <a:noFill/>
              <a:round/>
              <a:headEnd/>
              <a:tailEnd/>
            </a:ln>
          </p:spPr>
          <p:txBody>
            <a:bodyPr/>
            <a:lstStyle/>
            <a:p>
              <a:pPr eaLnBrk="1" hangingPunct="1"/>
              <a:endParaRPr lang="zh-CN" altLang="en-US">
                <a:solidFill>
                  <a:schemeClr val="bg1"/>
                </a:solidFill>
              </a:endParaRPr>
            </a:p>
          </p:txBody>
        </p:sp>
        <p:sp>
          <p:nvSpPr>
            <p:cNvPr id="5" name="Freeform 15"/>
            <p:cNvSpPr>
              <a:spLocks noEditPoints="1"/>
            </p:cNvSpPr>
            <p:nvPr/>
          </p:nvSpPr>
          <p:spPr bwMode="auto">
            <a:xfrm>
              <a:off x="124176" y="44805"/>
              <a:ext cx="446088" cy="393701"/>
            </a:xfrm>
            <a:custGeom>
              <a:avLst/>
              <a:gdLst>
                <a:gd name="T0" fmla="*/ 0 w 545"/>
                <a:gd name="T1" fmla="*/ 233102 h 505"/>
                <a:gd name="T2" fmla="*/ 171887 w 545"/>
                <a:gd name="T3" fmla="*/ 393700 h 505"/>
                <a:gd name="T4" fmla="*/ 300393 w 545"/>
                <a:gd name="T5" fmla="*/ 372651 h 505"/>
                <a:gd name="T6" fmla="*/ 271745 w 545"/>
                <a:gd name="T7" fmla="*/ 173852 h 505"/>
                <a:gd name="T8" fmla="*/ 264378 w 545"/>
                <a:gd name="T9" fmla="*/ 365634 h 505"/>
                <a:gd name="T10" fmla="*/ 175161 w 545"/>
                <a:gd name="T11" fmla="*/ 329772 h 505"/>
                <a:gd name="T12" fmla="*/ 150606 w 545"/>
                <a:gd name="T13" fmla="*/ 229983 h 505"/>
                <a:gd name="T14" fmla="*/ 30285 w 545"/>
                <a:gd name="T15" fmla="*/ 226085 h 505"/>
                <a:gd name="T16" fmla="*/ 34377 w 545"/>
                <a:gd name="T17" fmla="*/ 72503 h 505"/>
                <a:gd name="T18" fmla="*/ 175161 w 545"/>
                <a:gd name="T19" fmla="*/ 41319 h 505"/>
                <a:gd name="T20" fmla="*/ 0 w 545"/>
                <a:gd name="T21" fmla="*/ 69385 h 505"/>
                <a:gd name="T22" fmla="*/ 251282 w 545"/>
                <a:gd name="T23" fmla="*/ 81079 h 505"/>
                <a:gd name="T24" fmla="*/ 235730 w 545"/>
                <a:gd name="T25" fmla="*/ 64707 h 505"/>
                <a:gd name="T26" fmla="*/ 248008 w 545"/>
                <a:gd name="T27" fmla="*/ 55352 h 505"/>
                <a:gd name="T28" fmla="*/ 278293 w 545"/>
                <a:gd name="T29" fmla="*/ 55352 h 505"/>
                <a:gd name="T30" fmla="*/ 290570 w 545"/>
                <a:gd name="T31" fmla="*/ 64707 h 505"/>
                <a:gd name="T32" fmla="*/ 275837 w 545"/>
                <a:gd name="T33" fmla="*/ 81079 h 505"/>
                <a:gd name="T34" fmla="*/ 290570 w 545"/>
                <a:gd name="T35" fmla="*/ 98230 h 505"/>
                <a:gd name="T36" fmla="*/ 278293 w 545"/>
                <a:gd name="T37" fmla="*/ 107585 h 505"/>
                <a:gd name="T38" fmla="*/ 248008 w 545"/>
                <a:gd name="T39" fmla="*/ 107585 h 505"/>
                <a:gd name="T40" fmla="*/ 235730 w 545"/>
                <a:gd name="T41" fmla="*/ 98230 h 505"/>
                <a:gd name="T42" fmla="*/ 364236 w 545"/>
                <a:gd name="T43" fmla="*/ 148125 h 505"/>
                <a:gd name="T44" fmla="*/ 440357 w 545"/>
                <a:gd name="T45" fmla="*/ 241677 h 505"/>
                <a:gd name="T46" fmla="*/ 409254 w 545"/>
                <a:gd name="T47" fmla="*/ 250253 h 505"/>
                <a:gd name="T48" fmla="*/ 364236 w 545"/>
                <a:gd name="T49" fmla="*/ 148125 h 505"/>
                <a:gd name="T50" fmla="*/ 318400 w 545"/>
                <a:gd name="T51" fmla="*/ 28845 h 505"/>
                <a:gd name="T52" fmla="*/ 351959 w 545"/>
                <a:gd name="T53" fmla="*/ 147345 h 505"/>
                <a:gd name="T54" fmla="*/ 336407 w 545"/>
                <a:gd name="T55" fmla="*/ 165276 h 505"/>
                <a:gd name="T56" fmla="*/ 307759 w 545"/>
                <a:gd name="T57" fmla="*/ 141888 h 505"/>
                <a:gd name="T58" fmla="*/ 207901 w 545"/>
                <a:gd name="T59" fmla="*/ 28845 h 505"/>
                <a:gd name="T60" fmla="*/ 300393 w 545"/>
                <a:gd name="T61" fmla="*/ 45997 h 505"/>
                <a:gd name="T62" fmla="*/ 226727 w 545"/>
                <a:gd name="T63" fmla="*/ 116161 h 505"/>
                <a:gd name="T64" fmla="*/ 142420 w 545"/>
                <a:gd name="T65" fmla="*/ 343026 h 505"/>
                <a:gd name="T66" fmla="*/ 54840 w 545"/>
                <a:gd name="T67" fmla="*/ 257269 h 505"/>
                <a:gd name="T68" fmla="*/ 142420 w 545"/>
                <a:gd name="T69" fmla="*/ 343026 h 505"/>
                <a:gd name="T70" fmla="*/ 51566 w 545"/>
                <a:gd name="T71" fmla="*/ 111483 h 505"/>
                <a:gd name="T72" fmla="*/ 175161 w 545"/>
                <a:gd name="T73" fmla="*/ 118500 h 505"/>
                <a:gd name="T74" fmla="*/ 111317 w 545"/>
                <a:gd name="T75" fmla="*/ 95112 h 505"/>
                <a:gd name="T76" fmla="*/ 51566 w 545"/>
                <a:gd name="T77" fmla="*/ 180868 h 505"/>
                <a:gd name="T78" fmla="*/ 56477 w 545"/>
                <a:gd name="T79" fmla="*/ 200358 h 505"/>
                <a:gd name="T80" fmla="*/ 176798 w 545"/>
                <a:gd name="T81" fmla="*/ 178529 h 505"/>
                <a:gd name="T82" fmla="*/ 51566 w 545"/>
                <a:gd name="T83" fmla="*/ 180868 h 505"/>
                <a:gd name="T84" fmla="*/ 51566 w 545"/>
                <a:gd name="T85" fmla="*/ 152802 h 505"/>
                <a:gd name="T86" fmla="*/ 176798 w 545"/>
                <a:gd name="T87" fmla="*/ 159039 h 505"/>
                <a:gd name="T88" fmla="*/ 183346 w 545"/>
                <a:gd name="T89" fmla="*/ 148125 h 505"/>
                <a:gd name="T90" fmla="*/ 109680 w 545"/>
                <a:gd name="T91" fmla="*/ 137990 h 505"/>
                <a:gd name="T92" fmla="*/ 51566 w 545"/>
                <a:gd name="T93" fmla="*/ 145786 h 5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5" h="505">
                  <a:moveTo>
                    <a:pt x="0" y="89"/>
                  </a:moveTo>
                  <a:cubicBezTo>
                    <a:pt x="0" y="159"/>
                    <a:pt x="0" y="229"/>
                    <a:pt x="0" y="299"/>
                  </a:cubicBezTo>
                  <a:cubicBezTo>
                    <a:pt x="0" y="304"/>
                    <a:pt x="92" y="392"/>
                    <a:pt x="103" y="404"/>
                  </a:cubicBezTo>
                  <a:cubicBezTo>
                    <a:pt x="115" y="416"/>
                    <a:pt x="202" y="505"/>
                    <a:pt x="210" y="505"/>
                  </a:cubicBezTo>
                  <a:cubicBezTo>
                    <a:pt x="252" y="505"/>
                    <a:pt x="294" y="505"/>
                    <a:pt x="336" y="505"/>
                  </a:cubicBezTo>
                  <a:cubicBezTo>
                    <a:pt x="354" y="505"/>
                    <a:pt x="360" y="489"/>
                    <a:pt x="367" y="478"/>
                  </a:cubicBezTo>
                  <a:cubicBezTo>
                    <a:pt x="367" y="391"/>
                    <a:pt x="367" y="304"/>
                    <a:pt x="367" y="217"/>
                  </a:cubicBezTo>
                  <a:cubicBezTo>
                    <a:pt x="359" y="220"/>
                    <a:pt x="336" y="210"/>
                    <a:pt x="332" y="223"/>
                  </a:cubicBezTo>
                  <a:cubicBezTo>
                    <a:pt x="329" y="229"/>
                    <a:pt x="332" y="327"/>
                    <a:pt x="332" y="347"/>
                  </a:cubicBezTo>
                  <a:cubicBezTo>
                    <a:pt x="332" y="367"/>
                    <a:pt x="337" y="469"/>
                    <a:pt x="323" y="469"/>
                  </a:cubicBezTo>
                  <a:cubicBezTo>
                    <a:pt x="289" y="469"/>
                    <a:pt x="255" y="469"/>
                    <a:pt x="220" y="469"/>
                  </a:cubicBezTo>
                  <a:cubicBezTo>
                    <a:pt x="209" y="469"/>
                    <a:pt x="214" y="434"/>
                    <a:pt x="214" y="423"/>
                  </a:cubicBezTo>
                  <a:cubicBezTo>
                    <a:pt x="214" y="405"/>
                    <a:pt x="214" y="388"/>
                    <a:pt x="214" y="370"/>
                  </a:cubicBezTo>
                  <a:cubicBezTo>
                    <a:pt x="214" y="322"/>
                    <a:pt x="214" y="315"/>
                    <a:pt x="184" y="295"/>
                  </a:cubicBezTo>
                  <a:cubicBezTo>
                    <a:pt x="171" y="295"/>
                    <a:pt x="171" y="290"/>
                    <a:pt x="159" y="290"/>
                  </a:cubicBezTo>
                  <a:cubicBezTo>
                    <a:pt x="119" y="290"/>
                    <a:pt x="78" y="290"/>
                    <a:pt x="37" y="290"/>
                  </a:cubicBezTo>
                  <a:cubicBezTo>
                    <a:pt x="37" y="227"/>
                    <a:pt x="37" y="164"/>
                    <a:pt x="37" y="101"/>
                  </a:cubicBezTo>
                  <a:cubicBezTo>
                    <a:pt x="37" y="96"/>
                    <a:pt x="39" y="97"/>
                    <a:pt x="42" y="93"/>
                  </a:cubicBezTo>
                  <a:cubicBezTo>
                    <a:pt x="88" y="93"/>
                    <a:pt x="134" y="93"/>
                    <a:pt x="180" y="93"/>
                  </a:cubicBezTo>
                  <a:cubicBezTo>
                    <a:pt x="189" y="87"/>
                    <a:pt x="214" y="66"/>
                    <a:pt x="214" y="53"/>
                  </a:cubicBezTo>
                  <a:cubicBezTo>
                    <a:pt x="156" y="53"/>
                    <a:pt x="98" y="53"/>
                    <a:pt x="39" y="53"/>
                  </a:cubicBezTo>
                  <a:cubicBezTo>
                    <a:pt x="23" y="53"/>
                    <a:pt x="0" y="75"/>
                    <a:pt x="0" y="89"/>
                  </a:cubicBezTo>
                  <a:close/>
                  <a:moveTo>
                    <a:pt x="288" y="123"/>
                  </a:moveTo>
                  <a:lnTo>
                    <a:pt x="307" y="104"/>
                  </a:lnTo>
                  <a:lnTo>
                    <a:pt x="288" y="86"/>
                  </a:lnTo>
                  <a:cubicBezTo>
                    <a:pt x="287" y="85"/>
                    <a:pt x="287" y="84"/>
                    <a:pt x="288" y="83"/>
                  </a:cubicBezTo>
                  <a:lnTo>
                    <a:pt x="300" y="71"/>
                  </a:lnTo>
                  <a:cubicBezTo>
                    <a:pt x="301" y="70"/>
                    <a:pt x="302" y="70"/>
                    <a:pt x="303" y="71"/>
                  </a:cubicBezTo>
                  <a:lnTo>
                    <a:pt x="322" y="89"/>
                  </a:lnTo>
                  <a:lnTo>
                    <a:pt x="340" y="71"/>
                  </a:lnTo>
                  <a:cubicBezTo>
                    <a:pt x="341" y="70"/>
                    <a:pt x="342" y="70"/>
                    <a:pt x="343" y="71"/>
                  </a:cubicBezTo>
                  <a:lnTo>
                    <a:pt x="355" y="83"/>
                  </a:lnTo>
                  <a:cubicBezTo>
                    <a:pt x="356" y="84"/>
                    <a:pt x="356" y="85"/>
                    <a:pt x="355" y="86"/>
                  </a:cubicBezTo>
                  <a:lnTo>
                    <a:pt x="337" y="104"/>
                  </a:lnTo>
                  <a:lnTo>
                    <a:pt x="355" y="123"/>
                  </a:lnTo>
                  <a:cubicBezTo>
                    <a:pt x="356" y="124"/>
                    <a:pt x="356" y="125"/>
                    <a:pt x="355" y="126"/>
                  </a:cubicBezTo>
                  <a:lnTo>
                    <a:pt x="343" y="138"/>
                  </a:lnTo>
                  <a:cubicBezTo>
                    <a:pt x="342" y="139"/>
                    <a:pt x="341" y="139"/>
                    <a:pt x="340" y="138"/>
                  </a:cubicBezTo>
                  <a:lnTo>
                    <a:pt x="322" y="119"/>
                  </a:lnTo>
                  <a:lnTo>
                    <a:pt x="303" y="138"/>
                  </a:lnTo>
                  <a:cubicBezTo>
                    <a:pt x="302" y="139"/>
                    <a:pt x="301" y="139"/>
                    <a:pt x="300" y="138"/>
                  </a:cubicBezTo>
                  <a:lnTo>
                    <a:pt x="288" y="126"/>
                  </a:lnTo>
                  <a:cubicBezTo>
                    <a:pt x="287" y="125"/>
                    <a:pt x="287" y="124"/>
                    <a:pt x="288" y="123"/>
                  </a:cubicBezTo>
                  <a:close/>
                  <a:moveTo>
                    <a:pt x="445" y="190"/>
                  </a:moveTo>
                  <a:lnTo>
                    <a:pt x="538" y="283"/>
                  </a:lnTo>
                  <a:cubicBezTo>
                    <a:pt x="545" y="290"/>
                    <a:pt x="545" y="303"/>
                    <a:pt x="538" y="310"/>
                  </a:cubicBezTo>
                  <a:lnTo>
                    <a:pt x="527" y="321"/>
                  </a:lnTo>
                  <a:cubicBezTo>
                    <a:pt x="520" y="328"/>
                    <a:pt x="508" y="328"/>
                    <a:pt x="500" y="321"/>
                  </a:cubicBezTo>
                  <a:lnTo>
                    <a:pt x="407" y="228"/>
                  </a:lnTo>
                  <a:lnTo>
                    <a:pt x="445" y="190"/>
                  </a:lnTo>
                  <a:close/>
                  <a:moveTo>
                    <a:pt x="254" y="37"/>
                  </a:moveTo>
                  <a:cubicBezTo>
                    <a:pt x="292" y="0"/>
                    <a:pt x="352" y="0"/>
                    <a:pt x="389" y="37"/>
                  </a:cubicBezTo>
                  <a:cubicBezTo>
                    <a:pt x="422" y="70"/>
                    <a:pt x="425" y="122"/>
                    <a:pt x="399" y="159"/>
                  </a:cubicBezTo>
                  <a:lnTo>
                    <a:pt x="430" y="189"/>
                  </a:lnTo>
                  <a:cubicBezTo>
                    <a:pt x="431" y="190"/>
                    <a:pt x="431" y="193"/>
                    <a:pt x="430" y="194"/>
                  </a:cubicBezTo>
                  <a:lnTo>
                    <a:pt x="411" y="212"/>
                  </a:lnTo>
                  <a:cubicBezTo>
                    <a:pt x="410" y="214"/>
                    <a:pt x="408" y="214"/>
                    <a:pt x="406" y="212"/>
                  </a:cubicBezTo>
                  <a:lnTo>
                    <a:pt x="376" y="182"/>
                  </a:lnTo>
                  <a:cubicBezTo>
                    <a:pt x="339" y="208"/>
                    <a:pt x="288" y="205"/>
                    <a:pt x="254" y="172"/>
                  </a:cubicBezTo>
                  <a:cubicBezTo>
                    <a:pt x="217" y="134"/>
                    <a:pt x="217" y="74"/>
                    <a:pt x="254" y="37"/>
                  </a:cubicBezTo>
                  <a:close/>
                  <a:moveTo>
                    <a:pt x="277" y="59"/>
                  </a:moveTo>
                  <a:cubicBezTo>
                    <a:pt x="302" y="35"/>
                    <a:pt x="342" y="35"/>
                    <a:pt x="367" y="59"/>
                  </a:cubicBezTo>
                  <a:cubicBezTo>
                    <a:pt x="391" y="84"/>
                    <a:pt x="391" y="124"/>
                    <a:pt x="367" y="149"/>
                  </a:cubicBezTo>
                  <a:cubicBezTo>
                    <a:pt x="342" y="174"/>
                    <a:pt x="302" y="174"/>
                    <a:pt x="277" y="149"/>
                  </a:cubicBezTo>
                  <a:cubicBezTo>
                    <a:pt x="252" y="124"/>
                    <a:pt x="252" y="84"/>
                    <a:pt x="277" y="59"/>
                  </a:cubicBezTo>
                  <a:close/>
                  <a:moveTo>
                    <a:pt x="174" y="440"/>
                  </a:moveTo>
                  <a:cubicBezTo>
                    <a:pt x="173" y="403"/>
                    <a:pt x="173" y="367"/>
                    <a:pt x="172" y="330"/>
                  </a:cubicBezTo>
                  <a:cubicBezTo>
                    <a:pt x="137" y="330"/>
                    <a:pt x="102" y="330"/>
                    <a:pt x="67" y="330"/>
                  </a:cubicBezTo>
                  <a:cubicBezTo>
                    <a:pt x="66" y="331"/>
                    <a:pt x="66" y="332"/>
                    <a:pt x="65" y="332"/>
                  </a:cubicBezTo>
                  <a:cubicBezTo>
                    <a:pt x="101" y="368"/>
                    <a:pt x="138" y="404"/>
                    <a:pt x="174" y="440"/>
                  </a:cubicBezTo>
                  <a:close/>
                  <a:moveTo>
                    <a:pt x="63" y="129"/>
                  </a:moveTo>
                  <a:cubicBezTo>
                    <a:pt x="63" y="133"/>
                    <a:pt x="63" y="138"/>
                    <a:pt x="63" y="143"/>
                  </a:cubicBezTo>
                  <a:cubicBezTo>
                    <a:pt x="63" y="148"/>
                    <a:pt x="66" y="152"/>
                    <a:pt x="71" y="152"/>
                  </a:cubicBezTo>
                  <a:cubicBezTo>
                    <a:pt x="119" y="152"/>
                    <a:pt x="166" y="152"/>
                    <a:pt x="214" y="152"/>
                  </a:cubicBezTo>
                  <a:cubicBezTo>
                    <a:pt x="227" y="152"/>
                    <a:pt x="224" y="130"/>
                    <a:pt x="220" y="122"/>
                  </a:cubicBezTo>
                  <a:cubicBezTo>
                    <a:pt x="192" y="122"/>
                    <a:pt x="164" y="122"/>
                    <a:pt x="136" y="122"/>
                  </a:cubicBezTo>
                  <a:cubicBezTo>
                    <a:pt x="119" y="122"/>
                    <a:pt x="63" y="118"/>
                    <a:pt x="63" y="129"/>
                  </a:cubicBezTo>
                  <a:close/>
                  <a:moveTo>
                    <a:pt x="63" y="232"/>
                  </a:moveTo>
                  <a:cubicBezTo>
                    <a:pt x="63" y="238"/>
                    <a:pt x="63" y="244"/>
                    <a:pt x="63" y="251"/>
                  </a:cubicBezTo>
                  <a:cubicBezTo>
                    <a:pt x="63" y="255"/>
                    <a:pt x="64" y="257"/>
                    <a:pt x="69" y="257"/>
                  </a:cubicBezTo>
                  <a:cubicBezTo>
                    <a:pt x="120" y="257"/>
                    <a:pt x="171" y="257"/>
                    <a:pt x="222" y="257"/>
                  </a:cubicBezTo>
                  <a:cubicBezTo>
                    <a:pt x="224" y="252"/>
                    <a:pt x="228" y="229"/>
                    <a:pt x="216" y="229"/>
                  </a:cubicBezTo>
                  <a:cubicBezTo>
                    <a:pt x="168" y="229"/>
                    <a:pt x="121" y="229"/>
                    <a:pt x="73" y="229"/>
                  </a:cubicBezTo>
                  <a:cubicBezTo>
                    <a:pt x="70" y="229"/>
                    <a:pt x="65" y="231"/>
                    <a:pt x="63" y="232"/>
                  </a:cubicBezTo>
                  <a:close/>
                  <a:moveTo>
                    <a:pt x="63" y="187"/>
                  </a:moveTo>
                  <a:cubicBezTo>
                    <a:pt x="63" y="190"/>
                    <a:pt x="63" y="193"/>
                    <a:pt x="63" y="196"/>
                  </a:cubicBezTo>
                  <a:cubicBezTo>
                    <a:pt x="63" y="201"/>
                    <a:pt x="64" y="200"/>
                    <a:pt x="67" y="204"/>
                  </a:cubicBezTo>
                  <a:cubicBezTo>
                    <a:pt x="117" y="204"/>
                    <a:pt x="166" y="204"/>
                    <a:pt x="216" y="204"/>
                  </a:cubicBezTo>
                  <a:cubicBezTo>
                    <a:pt x="219" y="203"/>
                    <a:pt x="222" y="201"/>
                    <a:pt x="224" y="200"/>
                  </a:cubicBezTo>
                  <a:cubicBezTo>
                    <a:pt x="224" y="197"/>
                    <a:pt x="224" y="193"/>
                    <a:pt x="224" y="190"/>
                  </a:cubicBezTo>
                  <a:cubicBezTo>
                    <a:pt x="224" y="183"/>
                    <a:pt x="222" y="181"/>
                    <a:pt x="220" y="177"/>
                  </a:cubicBezTo>
                  <a:cubicBezTo>
                    <a:pt x="191" y="177"/>
                    <a:pt x="163" y="177"/>
                    <a:pt x="134" y="177"/>
                  </a:cubicBezTo>
                  <a:cubicBezTo>
                    <a:pt x="120" y="177"/>
                    <a:pt x="106" y="177"/>
                    <a:pt x="92" y="177"/>
                  </a:cubicBezTo>
                  <a:cubicBezTo>
                    <a:pt x="74" y="177"/>
                    <a:pt x="63" y="171"/>
                    <a:pt x="63" y="187"/>
                  </a:cubicBezTo>
                  <a:close/>
                </a:path>
              </a:pathLst>
            </a:custGeom>
            <a:grpFill/>
            <a:ln w="9525">
              <a:noFill/>
              <a:round/>
              <a:headEnd/>
              <a:tailEnd/>
            </a:ln>
          </p:spPr>
          <p:txBody>
            <a:bodyPr/>
            <a:lstStyle/>
            <a:p>
              <a:r>
                <a:rPr lang="en-US" altLang="zh-CN" dirty="0">
                  <a:solidFill>
                    <a:schemeClr val="bg1"/>
                  </a:solidFill>
                </a:rPr>
                <a:t>2</a:t>
              </a:r>
              <a:endParaRPr lang="zh-CN" altLang="en-US" dirty="0">
                <a:solidFill>
                  <a:schemeClr val="bg1"/>
                </a:solidFill>
              </a:endParaRPr>
            </a:p>
          </p:txBody>
        </p:sp>
      </p:grpSp>
      <p:grpSp>
        <p:nvGrpSpPr>
          <p:cNvPr id="4" name="组合 47"/>
          <p:cNvGrpSpPr>
            <a:grpSpLocks/>
          </p:cNvGrpSpPr>
          <p:nvPr/>
        </p:nvGrpSpPr>
        <p:grpSpPr bwMode="auto">
          <a:xfrm>
            <a:off x="3444327" y="2563134"/>
            <a:ext cx="437979" cy="418038"/>
            <a:chOff x="0" y="0"/>
            <a:chExt cx="650875" cy="620712"/>
          </a:xfrm>
          <a:solidFill>
            <a:schemeClr val="accent1"/>
          </a:solidFill>
        </p:grpSpPr>
        <p:sp>
          <p:nvSpPr>
            <p:cNvPr id="7188" name="Oval 20"/>
            <p:cNvSpPr>
              <a:spLocks noChangeArrowheads="1"/>
            </p:cNvSpPr>
            <p:nvPr/>
          </p:nvSpPr>
          <p:spPr bwMode="auto">
            <a:xfrm>
              <a:off x="0" y="0"/>
              <a:ext cx="650875" cy="620712"/>
            </a:xfrm>
            <a:prstGeom prst="ellipse">
              <a:avLst/>
            </a:prstGeom>
            <a:grpFill/>
            <a:ln w="9525">
              <a:noFill/>
              <a:round/>
              <a:headEnd/>
              <a:tailEnd/>
            </a:ln>
          </p:spPr>
          <p:txBody>
            <a:bodyPr/>
            <a:lstStyle/>
            <a:p>
              <a:pPr eaLnBrk="1" hangingPunct="1"/>
              <a:endParaRPr lang="zh-CN" altLang="en-US">
                <a:solidFill>
                  <a:schemeClr val="bg1"/>
                </a:solidFill>
              </a:endParaRPr>
            </a:p>
          </p:txBody>
        </p:sp>
        <p:sp>
          <p:nvSpPr>
            <p:cNvPr id="7189" name="Freeform 21"/>
            <p:cNvSpPr>
              <a:spLocks noEditPoints="1"/>
            </p:cNvSpPr>
            <p:nvPr/>
          </p:nvSpPr>
          <p:spPr bwMode="auto">
            <a:xfrm>
              <a:off x="124176" y="25059"/>
              <a:ext cx="373061" cy="265112"/>
            </a:xfrm>
            <a:custGeom>
              <a:avLst/>
              <a:gdLst>
                <a:gd name="T0" fmla="*/ 75598 w 454"/>
                <a:gd name="T1" fmla="*/ 139615 h 338"/>
                <a:gd name="T2" fmla="*/ 135584 w 454"/>
                <a:gd name="T3" fmla="*/ 40002 h 338"/>
                <a:gd name="T4" fmla="*/ 151197 w 454"/>
                <a:gd name="T5" fmla="*/ 23531 h 338"/>
                <a:gd name="T6" fmla="*/ 287603 w 454"/>
                <a:gd name="T7" fmla="*/ 33727 h 338"/>
                <a:gd name="T8" fmla="*/ 280207 w 454"/>
                <a:gd name="T9" fmla="*/ 18040 h 338"/>
                <a:gd name="T10" fmla="*/ 311433 w 454"/>
                <a:gd name="T11" fmla="*/ 8628 h 338"/>
                <a:gd name="T12" fmla="*/ 332798 w 454"/>
                <a:gd name="T13" fmla="*/ 10197 h 338"/>
                <a:gd name="T14" fmla="*/ 326224 w 454"/>
                <a:gd name="T15" fmla="*/ 40002 h 338"/>
                <a:gd name="T16" fmla="*/ 314720 w 454"/>
                <a:gd name="T17" fmla="*/ 55689 h 338"/>
                <a:gd name="T18" fmla="*/ 236656 w 454"/>
                <a:gd name="T19" fmla="*/ 124712 h 338"/>
                <a:gd name="T20" fmla="*/ 235834 w 454"/>
                <a:gd name="T21" fmla="*/ 124712 h 338"/>
                <a:gd name="T22" fmla="*/ 360736 w 454"/>
                <a:gd name="T23" fmla="*/ 242366 h 338"/>
                <a:gd name="T24" fmla="*/ 360736 w 454"/>
                <a:gd name="T25" fmla="*/ 265112 h 338"/>
                <a:gd name="T26" fmla="*/ 289246 w 454"/>
                <a:gd name="T27" fmla="*/ 265112 h 338"/>
                <a:gd name="T28" fmla="*/ 211183 w 454"/>
                <a:gd name="T29" fmla="*/ 265112 h 338"/>
                <a:gd name="T30" fmla="*/ 133941 w 454"/>
                <a:gd name="T31" fmla="*/ 265112 h 338"/>
                <a:gd name="T32" fmla="*/ 55877 w 454"/>
                <a:gd name="T33" fmla="*/ 265112 h 338"/>
                <a:gd name="T34" fmla="*/ 0 w 454"/>
                <a:gd name="T35" fmla="*/ 254131 h 338"/>
                <a:gd name="T36" fmla="*/ 11504 w 454"/>
                <a:gd name="T37" fmla="*/ 0 h 338"/>
                <a:gd name="T38" fmla="*/ 23830 w 454"/>
                <a:gd name="T39" fmla="*/ 242366 h 338"/>
                <a:gd name="T40" fmla="*/ 55877 w 454"/>
                <a:gd name="T41" fmla="*/ 192167 h 338"/>
                <a:gd name="T42" fmla="*/ 89568 w 454"/>
                <a:gd name="T43" fmla="*/ 181186 h 338"/>
                <a:gd name="T44" fmla="*/ 101072 w 454"/>
                <a:gd name="T45" fmla="*/ 242366 h 338"/>
                <a:gd name="T46" fmla="*/ 133941 w 454"/>
                <a:gd name="T47" fmla="*/ 114516 h 338"/>
                <a:gd name="T48" fmla="*/ 167631 w 454"/>
                <a:gd name="T49" fmla="*/ 103535 h 338"/>
                <a:gd name="T50" fmla="*/ 179135 w 454"/>
                <a:gd name="T51" fmla="*/ 242366 h 338"/>
                <a:gd name="T52" fmla="*/ 211183 w 454"/>
                <a:gd name="T53" fmla="*/ 152165 h 338"/>
                <a:gd name="T54" fmla="*/ 244873 w 454"/>
                <a:gd name="T55" fmla="*/ 141184 h 338"/>
                <a:gd name="T56" fmla="*/ 256377 w 454"/>
                <a:gd name="T57" fmla="*/ 242366 h 338"/>
                <a:gd name="T58" fmla="*/ 289246 w 454"/>
                <a:gd name="T59" fmla="*/ 88632 h 338"/>
                <a:gd name="T60" fmla="*/ 322937 w 454"/>
                <a:gd name="T61" fmla="*/ 77651 h 338"/>
                <a:gd name="T62" fmla="*/ 334441 w 454"/>
                <a:gd name="T63" fmla="*/ 242366 h 3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54" h="338">
                  <a:moveTo>
                    <a:pt x="186" y="71"/>
                  </a:moveTo>
                  <a:lnTo>
                    <a:pt x="92" y="178"/>
                  </a:lnTo>
                  <a:lnTo>
                    <a:pt x="70" y="159"/>
                  </a:lnTo>
                  <a:lnTo>
                    <a:pt x="165" y="51"/>
                  </a:lnTo>
                  <a:lnTo>
                    <a:pt x="184" y="30"/>
                  </a:lnTo>
                  <a:lnTo>
                    <a:pt x="284" y="118"/>
                  </a:lnTo>
                  <a:lnTo>
                    <a:pt x="350" y="43"/>
                  </a:lnTo>
                  <a:lnTo>
                    <a:pt x="339" y="33"/>
                  </a:lnTo>
                  <a:cubicBezTo>
                    <a:pt x="334" y="29"/>
                    <a:pt x="335" y="24"/>
                    <a:pt x="341" y="23"/>
                  </a:cubicBezTo>
                  <a:lnTo>
                    <a:pt x="359" y="17"/>
                  </a:lnTo>
                  <a:cubicBezTo>
                    <a:pt x="364" y="16"/>
                    <a:pt x="373" y="13"/>
                    <a:pt x="379" y="11"/>
                  </a:cubicBezTo>
                  <a:lnTo>
                    <a:pt x="397" y="5"/>
                  </a:lnTo>
                  <a:cubicBezTo>
                    <a:pt x="402" y="4"/>
                    <a:pt x="406" y="7"/>
                    <a:pt x="405" y="13"/>
                  </a:cubicBezTo>
                  <a:lnTo>
                    <a:pt x="401" y="30"/>
                  </a:lnTo>
                  <a:cubicBezTo>
                    <a:pt x="400" y="36"/>
                    <a:pt x="398" y="45"/>
                    <a:pt x="397" y="51"/>
                  </a:cubicBezTo>
                  <a:lnTo>
                    <a:pt x="393" y="68"/>
                  </a:lnTo>
                  <a:cubicBezTo>
                    <a:pt x="392" y="73"/>
                    <a:pt x="387" y="75"/>
                    <a:pt x="383" y="71"/>
                  </a:cubicBezTo>
                  <a:lnTo>
                    <a:pt x="372" y="62"/>
                  </a:lnTo>
                  <a:lnTo>
                    <a:pt x="288" y="159"/>
                  </a:lnTo>
                  <a:lnTo>
                    <a:pt x="287" y="159"/>
                  </a:lnTo>
                  <a:lnTo>
                    <a:pt x="186" y="71"/>
                  </a:lnTo>
                  <a:close/>
                  <a:moveTo>
                    <a:pt x="439" y="309"/>
                  </a:moveTo>
                  <a:cubicBezTo>
                    <a:pt x="447" y="309"/>
                    <a:pt x="454" y="316"/>
                    <a:pt x="454" y="324"/>
                  </a:cubicBezTo>
                  <a:cubicBezTo>
                    <a:pt x="454" y="331"/>
                    <a:pt x="447" y="338"/>
                    <a:pt x="439" y="338"/>
                  </a:cubicBezTo>
                  <a:lnTo>
                    <a:pt x="407" y="338"/>
                  </a:lnTo>
                  <a:lnTo>
                    <a:pt x="352" y="338"/>
                  </a:lnTo>
                  <a:lnTo>
                    <a:pt x="312" y="338"/>
                  </a:lnTo>
                  <a:lnTo>
                    <a:pt x="257" y="338"/>
                  </a:lnTo>
                  <a:lnTo>
                    <a:pt x="218" y="338"/>
                  </a:lnTo>
                  <a:lnTo>
                    <a:pt x="163" y="338"/>
                  </a:lnTo>
                  <a:lnTo>
                    <a:pt x="123" y="338"/>
                  </a:lnTo>
                  <a:lnTo>
                    <a:pt x="68" y="338"/>
                  </a:lnTo>
                  <a:lnTo>
                    <a:pt x="14" y="338"/>
                  </a:lnTo>
                  <a:cubicBezTo>
                    <a:pt x="7" y="338"/>
                    <a:pt x="0" y="331"/>
                    <a:pt x="0" y="324"/>
                  </a:cubicBezTo>
                  <a:lnTo>
                    <a:pt x="0" y="14"/>
                  </a:lnTo>
                  <a:cubicBezTo>
                    <a:pt x="0" y="7"/>
                    <a:pt x="6" y="0"/>
                    <a:pt x="14" y="0"/>
                  </a:cubicBezTo>
                  <a:cubicBezTo>
                    <a:pt x="22" y="0"/>
                    <a:pt x="28" y="7"/>
                    <a:pt x="28" y="14"/>
                  </a:cubicBezTo>
                  <a:lnTo>
                    <a:pt x="29" y="309"/>
                  </a:lnTo>
                  <a:lnTo>
                    <a:pt x="68" y="309"/>
                  </a:lnTo>
                  <a:lnTo>
                    <a:pt x="68" y="245"/>
                  </a:lnTo>
                  <a:cubicBezTo>
                    <a:pt x="68" y="237"/>
                    <a:pt x="75" y="231"/>
                    <a:pt x="83" y="231"/>
                  </a:cubicBezTo>
                  <a:lnTo>
                    <a:pt x="109" y="231"/>
                  </a:lnTo>
                  <a:cubicBezTo>
                    <a:pt x="117" y="231"/>
                    <a:pt x="123" y="237"/>
                    <a:pt x="123" y="245"/>
                  </a:cubicBezTo>
                  <a:lnTo>
                    <a:pt x="123" y="309"/>
                  </a:lnTo>
                  <a:lnTo>
                    <a:pt x="163" y="309"/>
                  </a:lnTo>
                  <a:lnTo>
                    <a:pt x="163" y="146"/>
                  </a:lnTo>
                  <a:cubicBezTo>
                    <a:pt x="163" y="138"/>
                    <a:pt x="169" y="132"/>
                    <a:pt x="177" y="132"/>
                  </a:cubicBezTo>
                  <a:lnTo>
                    <a:pt x="204" y="132"/>
                  </a:lnTo>
                  <a:cubicBezTo>
                    <a:pt x="211" y="132"/>
                    <a:pt x="218" y="138"/>
                    <a:pt x="218" y="146"/>
                  </a:cubicBezTo>
                  <a:lnTo>
                    <a:pt x="218" y="309"/>
                  </a:lnTo>
                  <a:lnTo>
                    <a:pt x="257" y="309"/>
                  </a:lnTo>
                  <a:lnTo>
                    <a:pt x="257" y="194"/>
                  </a:lnTo>
                  <a:cubicBezTo>
                    <a:pt x="257" y="187"/>
                    <a:pt x="263" y="180"/>
                    <a:pt x="271" y="180"/>
                  </a:cubicBezTo>
                  <a:lnTo>
                    <a:pt x="298" y="180"/>
                  </a:lnTo>
                  <a:cubicBezTo>
                    <a:pt x="306" y="180"/>
                    <a:pt x="312" y="187"/>
                    <a:pt x="312" y="194"/>
                  </a:cubicBezTo>
                  <a:lnTo>
                    <a:pt x="312" y="309"/>
                  </a:lnTo>
                  <a:lnTo>
                    <a:pt x="352" y="309"/>
                  </a:lnTo>
                  <a:lnTo>
                    <a:pt x="352" y="113"/>
                  </a:lnTo>
                  <a:cubicBezTo>
                    <a:pt x="352" y="105"/>
                    <a:pt x="358" y="99"/>
                    <a:pt x="366" y="99"/>
                  </a:cubicBezTo>
                  <a:lnTo>
                    <a:pt x="393" y="99"/>
                  </a:lnTo>
                  <a:cubicBezTo>
                    <a:pt x="401" y="99"/>
                    <a:pt x="407" y="105"/>
                    <a:pt x="407" y="113"/>
                  </a:cubicBezTo>
                  <a:lnTo>
                    <a:pt x="407" y="309"/>
                  </a:lnTo>
                  <a:lnTo>
                    <a:pt x="439" y="309"/>
                  </a:lnTo>
                  <a:close/>
                </a:path>
              </a:pathLst>
            </a:custGeom>
            <a:grpFill/>
            <a:ln w="9525">
              <a:noFill/>
              <a:round/>
              <a:headEnd/>
              <a:tailEnd/>
            </a:ln>
          </p:spPr>
          <p:txBody>
            <a:bodyPr/>
            <a:lstStyle/>
            <a:p>
              <a:r>
                <a:rPr lang="en-US" altLang="zh-CN" dirty="0">
                  <a:solidFill>
                    <a:schemeClr val="bg1"/>
                  </a:solidFill>
                </a:rPr>
                <a:t>3</a:t>
              </a:r>
              <a:endParaRPr lang="zh-CN" altLang="en-US" dirty="0">
                <a:solidFill>
                  <a:schemeClr val="bg1"/>
                </a:solidFill>
              </a:endParaRPr>
            </a:p>
          </p:txBody>
        </p:sp>
      </p:grpSp>
      <p:grpSp>
        <p:nvGrpSpPr>
          <p:cNvPr id="7" name="组合 45"/>
          <p:cNvGrpSpPr>
            <a:grpSpLocks/>
          </p:cNvGrpSpPr>
          <p:nvPr/>
        </p:nvGrpSpPr>
        <p:grpSpPr bwMode="auto">
          <a:xfrm>
            <a:off x="3444327" y="1024372"/>
            <a:ext cx="437979" cy="418038"/>
            <a:chOff x="0" y="0"/>
            <a:chExt cx="650875" cy="620712"/>
          </a:xfrm>
          <a:solidFill>
            <a:schemeClr val="accent1"/>
          </a:solidFill>
        </p:grpSpPr>
        <p:sp>
          <p:nvSpPr>
            <p:cNvPr id="6" name="Oval 17"/>
            <p:cNvSpPr>
              <a:spLocks noChangeArrowheads="1"/>
            </p:cNvSpPr>
            <p:nvPr/>
          </p:nvSpPr>
          <p:spPr bwMode="auto">
            <a:xfrm>
              <a:off x="0" y="0"/>
              <a:ext cx="650875" cy="620712"/>
            </a:xfrm>
            <a:prstGeom prst="ellipse">
              <a:avLst/>
            </a:prstGeom>
            <a:grpFill/>
            <a:ln w="9525">
              <a:noFill/>
              <a:round/>
              <a:headEnd/>
              <a:tailEnd/>
            </a:ln>
          </p:spPr>
          <p:txBody>
            <a:bodyPr/>
            <a:lstStyle/>
            <a:p>
              <a:pPr eaLnBrk="1" hangingPunct="1"/>
              <a:endParaRPr lang="zh-CN" altLang="en-US" dirty="0">
                <a:solidFill>
                  <a:schemeClr val="bg1"/>
                </a:solidFill>
              </a:endParaRPr>
            </a:p>
          </p:txBody>
        </p:sp>
        <p:sp>
          <p:nvSpPr>
            <p:cNvPr id="7191" name="Freeform 18"/>
            <p:cNvSpPr>
              <a:spLocks noEditPoints="1"/>
            </p:cNvSpPr>
            <p:nvPr/>
          </p:nvSpPr>
          <p:spPr bwMode="auto">
            <a:xfrm>
              <a:off x="147696" y="73025"/>
              <a:ext cx="190500" cy="465137"/>
            </a:xfrm>
            <a:custGeom>
              <a:avLst/>
              <a:gdLst>
                <a:gd name="T0" fmla="*/ 1635 w 233"/>
                <a:gd name="T1" fmla="*/ 165451 h 596"/>
                <a:gd name="T2" fmla="*/ 1635 w 233"/>
                <a:gd name="T3" fmla="*/ 177158 h 596"/>
                <a:gd name="T4" fmla="*/ 44150 w 233"/>
                <a:gd name="T5" fmla="*/ 295003 h 596"/>
                <a:gd name="T6" fmla="*/ 84212 w 233"/>
                <a:gd name="T7" fmla="*/ 295003 h 596"/>
                <a:gd name="T8" fmla="*/ 89118 w 233"/>
                <a:gd name="T9" fmla="*/ 290320 h 596"/>
                <a:gd name="T10" fmla="*/ 89118 w 233"/>
                <a:gd name="T11" fmla="*/ 135015 h 596"/>
                <a:gd name="T12" fmla="*/ 73584 w 233"/>
                <a:gd name="T13" fmla="*/ 119406 h 596"/>
                <a:gd name="T14" fmla="*/ 97294 w 233"/>
                <a:gd name="T15" fmla="*/ 98334 h 596"/>
                <a:gd name="T16" fmla="*/ 114464 w 233"/>
                <a:gd name="T17" fmla="*/ 120967 h 596"/>
                <a:gd name="T18" fmla="*/ 98929 w 233"/>
                <a:gd name="T19" fmla="*/ 134234 h 596"/>
                <a:gd name="T20" fmla="*/ 98929 w 233"/>
                <a:gd name="T21" fmla="*/ 290320 h 596"/>
                <a:gd name="T22" fmla="*/ 104652 w 233"/>
                <a:gd name="T23" fmla="*/ 295003 h 596"/>
                <a:gd name="T24" fmla="*/ 150438 w 233"/>
                <a:gd name="T25" fmla="*/ 295003 h 596"/>
                <a:gd name="T26" fmla="*/ 190500 w 233"/>
                <a:gd name="T27" fmla="*/ 177158 h 596"/>
                <a:gd name="T28" fmla="*/ 188865 w 233"/>
                <a:gd name="T29" fmla="*/ 166232 h 596"/>
                <a:gd name="T30" fmla="*/ 97294 w 233"/>
                <a:gd name="T31" fmla="*/ 3122 h 596"/>
                <a:gd name="T32" fmla="*/ 90753 w 233"/>
                <a:gd name="T33" fmla="*/ 3122 h 596"/>
                <a:gd name="T34" fmla="*/ 46603 w 233"/>
                <a:gd name="T35" fmla="*/ 83506 h 596"/>
                <a:gd name="T36" fmla="*/ 1635 w 233"/>
                <a:gd name="T37" fmla="*/ 165451 h 596"/>
                <a:gd name="T38" fmla="*/ 14717 w 233"/>
                <a:gd name="T39" fmla="*/ 357437 h 596"/>
                <a:gd name="T40" fmla="*/ 14717 w 233"/>
                <a:gd name="T41" fmla="*/ 459674 h 596"/>
                <a:gd name="T42" fmla="*/ 20440 w 233"/>
                <a:gd name="T43" fmla="*/ 464357 h 596"/>
                <a:gd name="T44" fmla="*/ 120187 w 233"/>
                <a:gd name="T45" fmla="*/ 464357 h 596"/>
                <a:gd name="T46" fmla="*/ 125092 w 233"/>
                <a:gd name="T47" fmla="*/ 459674 h 596"/>
                <a:gd name="T48" fmla="*/ 125092 w 233"/>
                <a:gd name="T49" fmla="*/ 351194 h 596"/>
                <a:gd name="T50" fmla="*/ 147167 w 233"/>
                <a:gd name="T51" fmla="*/ 351194 h 596"/>
                <a:gd name="T52" fmla="*/ 147167 w 233"/>
                <a:gd name="T53" fmla="*/ 462796 h 596"/>
                <a:gd name="T54" fmla="*/ 156161 w 233"/>
                <a:gd name="T55" fmla="*/ 464357 h 596"/>
                <a:gd name="T56" fmla="*/ 173330 w 233"/>
                <a:gd name="T57" fmla="*/ 464357 h 596"/>
                <a:gd name="T58" fmla="*/ 179871 w 233"/>
                <a:gd name="T59" fmla="*/ 458113 h 596"/>
                <a:gd name="T60" fmla="*/ 179871 w 233"/>
                <a:gd name="T61" fmla="*/ 357437 h 596"/>
                <a:gd name="T62" fmla="*/ 167607 w 233"/>
                <a:gd name="T63" fmla="*/ 326220 h 596"/>
                <a:gd name="T64" fmla="*/ 148803 w 233"/>
                <a:gd name="T65" fmla="*/ 308270 h 596"/>
                <a:gd name="T66" fmla="*/ 44150 w 233"/>
                <a:gd name="T67" fmla="*/ 309051 h 596"/>
                <a:gd name="T68" fmla="*/ 14717 w 233"/>
                <a:gd name="T69" fmla="*/ 357437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grpFill/>
            <a:ln w="9525">
              <a:noFill/>
              <a:round/>
              <a:headEnd/>
              <a:tailEnd/>
            </a:ln>
          </p:spPr>
          <p:txBody>
            <a:bodyPr/>
            <a:lstStyle/>
            <a:p>
              <a:r>
                <a:rPr lang="en-US" altLang="zh-CN" dirty="0">
                  <a:solidFill>
                    <a:schemeClr val="bg1"/>
                  </a:solidFill>
                </a:rPr>
                <a:t>1</a:t>
              </a:r>
              <a:endParaRPr lang="zh-CN" altLang="en-US" dirty="0">
                <a:solidFill>
                  <a:schemeClr val="bg1"/>
                </a:solidFill>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7173"/>
                                        </p:tgtEl>
                                        <p:attrNameLst>
                                          <p:attrName>style.visibility</p:attrName>
                                        </p:attrNameLst>
                                      </p:cBhvr>
                                      <p:to>
                                        <p:strVal val="visible"/>
                                      </p:to>
                                    </p:set>
                                    <p:anim calcmode="lin" valueType="num">
                                      <p:cBhvr>
                                        <p:cTn id="7" dur="300" fill="hold"/>
                                        <p:tgtEl>
                                          <p:spTgt spid="7173"/>
                                        </p:tgtEl>
                                        <p:attrNameLst>
                                          <p:attrName>ppt_w</p:attrName>
                                        </p:attrNameLst>
                                      </p:cBhvr>
                                      <p:tavLst>
                                        <p:tav tm="0">
                                          <p:val>
                                            <p:fltVal val="0"/>
                                          </p:val>
                                        </p:tav>
                                        <p:tav tm="100000">
                                          <p:val>
                                            <p:strVal val="#ppt_w"/>
                                          </p:val>
                                        </p:tav>
                                      </p:tavLst>
                                    </p:anim>
                                    <p:anim calcmode="lin" valueType="num">
                                      <p:cBhvr>
                                        <p:cTn id="8" dur="300" fill="hold"/>
                                        <p:tgtEl>
                                          <p:spTgt spid="7173"/>
                                        </p:tgtEl>
                                        <p:attrNameLst>
                                          <p:attrName>ppt_h</p:attrName>
                                        </p:attrNameLst>
                                      </p:cBhvr>
                                      <p:tavLst>
                                        <p:tav tm="0">
                                          <p:val>
                                            <p:fltVal val="0"/>
                                          </p:val>
                                        </p:tav>
                                        <p:tav tm="100000">
                                          <p:val>
                                            <p:strVal val="#ppt_h"/>
                                          </p:val>
                                        </p:tav>
                                      </p:tavLst>
                                    </p:anim>
                                    <p:anim calcmode="lin" valueType="num">
                                      <p:cBhvr>
                                        <p:cTn id="9" dur="300" fill="hold"/>
                                        <p:tgtEl>
                                          <p:spTgt spid="7173"/>
                                        </p:tgtEl>
                                        <p:attrNameLst>
                                          <p:attrName>style.rotation</p:attrName>
                                        </p:attrNameLst>
                                      </p:cBhvr>
                                      <p:tavLst>
                                        <p:tav tm="0">
                                          <p:val>
                                            <p:fltVal val="90"/>
                                          </p:val>
                                        </p:tav>
                                        <p:tav tm="100000">
                                          <p:val>
                                            <p:fltVal val="0"/>
                                          </p:val>
                                        </p:tav>
                                      </p:tavLst>
                                    </p:anim>
                                    <p:animEffect transition="in" filter="fade">
                                      <p:cBhvr>
                                        <p:cTn id="10" dur="300"/>
                                        <p:tgtEl>
                                          <p:spTgt spid="717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7174"/>
                                        </p:tgtEl>
                                        <p:attrNameLst>
                                          <p:attrName>style.visibility</p:attrName>
                                        </p:attrNameLst>
                                      </p:cBhvr>
                                      <p:to>
                                        <p:strVal val="visible"/>
                                      </p:to>
                                    </p:set>
                                    <p:anim calcmode="lin" valueType="num">
                                      <p:cBhvr>
                                        <p:cTn id="13" dur="300" fill="hold"/>
                                        <p:tgtEl>
                                          <p:spTgt spid="7174"/>
                                        </p:tgtEl>
                                        <p:attrNameLst>
                                          <p:attrName>ppt_w</p:attrName>
                                        </p:attrNameLst>
                                      </p:cBhvr>
                                      <p:tavLst>
                                        <p:tav tm="0">
                                          <p:val>
                                            <p:fltVal val="0"/>
                                          </p:val>
                                        </p:tav>
                                        <p:tav tm="100000">
                                          <p:val>
                                            <p:strVal val="#ppt_w"/>
                                          </p:val>
                                        </p:tav>
                                      </p:tavLst>
                                    </p:anim>
                                    <p:anim calcmode="lin" valueType="num">
                                      <p:cBhvr>
                                        <p:cTn id="14" dur="300" fill="hold"/>
                                        <p:tgtEl>
                                          <p:spTgt spid="7174"/>
                                        </p:tgtEl>
                                        <p:attrNameLst>
                                          <p:attrName>ppt_h</p:attrName>
                                        </p:attrNameLst>
                                      </p:cBhvr>
                                      <p:tavLst>
                                        <p:tav tm="0">
                                          <p:val>
                                            <p:fltVal val="0"/>
                                          </p:val>
                                        </p:tav>
                                        <p:tav tm="100000">
                                          <p:val>
                                            <p:strVal val="#ppt_h"/>
                                          </p:val>
                                        </p:tav>
                                      </p:tavLst>
                                    </p:anim>
                                    <p:anim calcmode="lin" valueType="num">
                                      <p:cBhvr>
                                        <p:cTn id="15" dur="300" fill="hold"/>
                                        <p:tgtEl>
                                          <p:spTgt spid="7174"/>
                                        </p:tgtEl>
                                        <p:attrNameLst>
                                          <p:attrName>style.rotation</p:attrName>
                                        </p:attrNameLst>
                                      </p:cBhvr>
                                      <p:tavLst>
                                        <p:tav tm="0">
                                          <p:val>
                                            <p:fltVal val="90"/>
                                          </p:val>
                                        </p:tav>
                                        <p:tav tm="100000">
                                          <p:val>
                                            <p:fltVal val="0"/>
                                          </p:val>
                                        </p:tav>
                                      </p:tavLst>
                                    </p:anim>
                                    <p:animEffect transition="in" filter="fade">
                                      <p:cBhvr>
                                        <p:cTn id="16" dur="300"/>
                                        <p:tgtEl>
                                          <p:spTgt spid="7174"/>
                                        </p:tgtEl>
                                      </p:cBhvr>
                                    </p:animEffect>
                                  </p:childTnLst>
                                </p:cTn>
                              </p:par>
                            </p:childTnLst>
                          </p:cTn>
                        </p:par>
                        <p:par>
                          <p:cTn id="17" fill="hold" nodeType="afterGroup">
                            <p:stCondLst>
                              <p:cond delay="300"/>
                            </p:stCondLst>
                            <p:childTnLst>
                              <p:par>
                                <p:cTn id="18" presetID="2" presetClass="entr" presetSubtype="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1+#ppt_w/2"/>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par>
                                <p:cTn id="22" presetID="2" presetClass="entr" presetSubtype="6" fill="hold" nodeType="withEffect">
                                  <p:stCondLst>
                                    <p:cond delay="10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1+#ppt_w/2"/>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par>
                                <p:cTn id="26" presetID="2" presetClass="entr" presetSubtype="6" fill="hold" nodeType="withEffect">
                                  <p:stCondLst>
                                    <p:cond delay="20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1+#ppt_w/2"/>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par>
                                <p:cTn id="30" presetID="2" presetClass="entr" presetSubtype="6" fill="hold" nodeType="withEffect">
                                  <p:stCondLst>
                                    <p:cond delay="30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1+#ppt_w/2"/>
                                          </p:val>
                                        </p:tav>
                                        <p:tav tm="100000">
                                          <p:val>
                                            <p:strVal val="#ppt_x"/>
                                          </p:val>
                                        </p:tav>
                                      </p:tavLst>
                                    </p:anim>
                                    <p:anim calcmode="lin" valueType="num">
                                      <p:cBhvr additive="base">
                                        <p:cTn id="33" dur="500" fill="hold"/>
                                        <p:tgtEl>
                                          <p:spTgt spid="2"/>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1100"/>
                            </p:stCondLst>
                            <p:childTnLst>
                              <p:par>
                                <p:cTn id="35" presetID="2" presetClass="entr" presetSubtype="3" fill="hold" grpId="0" nodeType="afterEffect">
                                  <p:stCondLst>
                                    <p:cond delay="0"/>
                                  </p:stCondLst>
                                  <p:childTnLst>
                                    <p:set>
                                      <p:cBhvr>
                                        <p:cTn id="36" dur="1" fill="hold">
                                          <p:stCondLst>
                                            <p:cond delay="0"/>
                                          </p:stCondLst>
                                        </p:cTn>
                                        <p:tgtEl>
                                          <p:spTgt spid="7181"/>
                                        </p:tgtEl>
                                        <p:attrNameLst>
                                          <p:attrName>style.visibility</p:attrName>
                                        </p:attrNameLst>
                                      </p:cBhvr>
                                      <p:to>
                                        <p:strVal val="visible"/>
                                      </p:to>
                                    </p:set>
                                    <p:anim calcmode="lin" valueType="num">
                                      <p:cBhvr additive="base">
                                        <p:cTn id="37" dur="500" fill="hold"/>
                                        <p:tgtEl>
                                          <p:spTgt spid="7181"/>
                                        </p:tgtEl>
                                        <p:attrNameLst>
                                          <p:attrName>ppt_x</p:attrName>
                                        </p:attrNameLst>
                                      </p:cBhvr>
                                      <p:tavLst>
                                        <p:tav tm="0">
                                          <p:val>
                                            <p:strVal val="1+#ppt_w/2"/>
                                          </p:val>
                                        </p:tav>
                                        <p:tav tm="100000">
                                          <p:val>
                                            <p:strVal val="#ppt_x"/>
                                          </p:val>
                                        </p:tav>
                                      </p:tavLst>
                                    </p:anim>
                                    <p:anim calcmode="lin" valueType="num">
                                      <p:cBhvr additive="base">
                                        <p:cTn id="38" dur="500" fill="hold"/>
                                        <p:tgtEl>
                                          <p:spTgt spid="7181"/>
                                        </p:tgtEl>
                                        <p:attrNameLst>
                                          <p:attrName>ppt_y</p:attrName>
                                        </p:attrNameLst>
                                      </p:cBhvr>
                                      <p:tavLst>
                                        <p:tav tm="0">
                                          <p:val>
                                            <p:strVal val="0-#ppt_h/2"/>
                                          </p:val>
                                        </p:tav>
                                        <p:tav tm="100000">
                                          <p:val>
                                            <p:strVal val="#ppt_y"/>
                                          </p:val>
                                        </p:tav>
                                      </p:tavLst>
                                    </p:anim>
                                  </p:childTnLst>
                                </p:cTn>
                              </p:par>
                              <p:par>
                                <p:cTn id="39" presetID="2" presetClass="entr" presetSubtype="3" fill="hold" grpId="0" nodeType="withEffect">
                                  <p:stCondLst>
                                    <p:cond delay="100"/>
                                  </p:stCondLst>
                                  <p:childTnLst>
                                    <p:set>
                                      <p:cBhvr>
                                        <p:cTn id="40" dur="1" fill="hold">
                                          <p:stCondLst>
                                            <p:cond delay="0"/>
                                          </p:stCondLst>
                                        </p:cTn>
                                        <p:tgtEl>
                                          <p:spTgt spid="7182"/>
                                        </p:tgtEl>
                                        <p:attrNameLst>
                                          <p:attrName>style.visibility</p:attrName>
                                        </p:attrNameLst>
                                      </p:cBhvr>
                                      <p:to>
                                        <p:strVal val="visible"/>
                                      </p:to>
                                    </p:set>
                                    <p:anim calcmode="lin" valueType="num">
                                      <p:cBhvr additive="base">
                                        <p:cTn id="41" dur="500" fill="hold"/>
                                        <p:tgtEl>
                                          <p:spTgt spid="7182"/>
                                        </p:tgtEl>
                                        <p:attrNameLst>
                                          <p:attrName>ppt_x</p:attrName>
                                        </p:attrNameLst>
                                      </p:cBhvr>
                                      <p:tavLst>
                                        <p:tav tm="0">
                                          <p:val>
                                            <p:strVal val="1+#ppt_w/2"/>
                                          </p:val>
                                        </p:tav>
                                        <p:tav tm="100000">
                                          <p:val>
                                            <p:strVal val="#ppt_x"/>
                                          </p:val>
                                        </p:tav>
                                      </p:tavLst>
                                    </p:anim>
                                    <p:anim calcmode="lin" valueType="num">
                                      <p:cBhvr additive="base">
                                        <p:cTn id="42" dur="500" fill="hold"/>
                                        <p:tgtEl>
                                          <p:spTgt spid="7182"/>
                                        </p:tgtEl>
                                        <p:attrNameLst>
                                          <p:attrName>ppt_y</p:attrName>
                                        </p:attrNameLst>
                                      </p:cBhvr>
                                      <p:tavLst>
                                        <p:tav tm="0">
                                          <p:val>
                                            <p:strVal val="0-#ppt_h/2"/>
                                          </p:val>
                                        </p:tav>
                                        <p:tav tm="100000">
                                          <p:val>
                                            <p:strVal val="#ppt_y"/>
                                          </p:val>
                                        </p:tav>
                                      </p:tavLst>
                                    </p:anim>
                                  </p:childTnLst>
                                </p:cTn>
                              </p:par>
                              <p:par>
                                <p:cTn id="43" presetID="2" presetClass="entr" presetSubtype="3" fill="hold" grpId="0" nodeType="withEffect">
                                  <p:stCondLst>
                                    <p:cond delay="200"/>
                                  </p:stCondLst>
                                  <p:childTnLst>
                                    <p:set>
                                      <p:cBhvr>
                                        <p:cTn id="44" dur="1" fill="hold">
                                          <p:stCondLst>
                                            <p:cond delay="0"/>
                                          </p:stCondLst>
                                        </p:cTn>
                                        <p:tgtEl>
                                          <p:spTgt spid="7183"/>
                                        </p:tgtEl>
                                        <p:attrNameLst>
                                          <p:attrName>style.visibility</p:attrName>
                                        </p:attrNameLst>
                                      </p:cBhvr>
                                      <p:to>
                                        <p:strVal val="visible"/>
                                      </p:to>
                                    </p:set>
                                    <p:anim calcmode="lin" valueType="num">
                                      <p:cBhvr additive="base">
                                        <p:cTn id="45" dur="500" fill="hold"/>
                                        <p:tgtEl>
                                          <p:spTgt spid="7183"/>
                                        </p:tgtEl>
                                        <p:attrNameLst>
                                          <p:attrName>ppt_x</p:attrName>
                                        </p:attrNameLst>
                                      </p:cBhvr>
                                      <p:tavLst>
                                        <p:tav tm="0">
                                          <p:val>
                                            <p:strVal val="1+#ppt_w/2"/>
                                          </p:val>
                                        </p:tav>
                                        <p:tav tm="100000">
                                          <p:val>
                                            <p:strVal val="#ppt_x"/>
                                          </p:val>
                                        </p:tav>
                                      </p:tavLst>
                                    </p:anim>
                                    <p:anim calcmode="lin" valueType="num">
                                      <p:cBhvr additive="base">
                                        <p:cTn id="46" dur="500" fill="hold"/>
                                        <p:tgtEl>
                                          <p:spTgt spid="7183"/>
                                        </p:tgtEl>
                                        <p:attrNameLst>
                                          <p:attrName>ppt_y</p:attrName>
                                        </p:attrNameLst>
                                      </p:cBhvr>
                                      <p:tavLst>
                                        <p:tav tm="0">
                                          <p:val>
                                            <p:strVal val="0-#ppt_h/2"/>
                                          </p:val>
                                        </p:tav>
                                        <p:tav tm="100000">
                                          <p:val>
                                            <p:strVal val="#ppt_y"/>
                                          </p:val>
                                        </p:tav>
                                      </p:tavLst>
                                    </p:anim>
                                  </p:childTnLst>
                                </p:cTn>
                              </p:par>
                              <p:par>
                                <p:cTn id="47" presetID="2" presetClass="entr" presetSubtype="3" fill="hold" grpId="0" nodeType="withEffect">
                                  <p:stCondLst>
                                    <p:cond delay="300"/>
                                  </p:stCondLst>
                                  <p:childTnLst>
                                    <p:set>
                                      <p:cBhvr>
                                        <p:cTn id="48" dur="1" fill="hold">
                                          <p:stCondLst>
                                            <p:cond delay="0"/>
                                          </p:stCondLst>
                                        </p:cTn>
                                        <p:tgtEl>
                                          <p:spTgt spid="7184"/>
                                        </p:tgtEl>
                                        <p:attrNameLst>
                                          <p:attrName>style.visibility</p:attrName>
                                        </p:attrNameLst>
                                      </p:cBhvr>
                                      <p:to>
                                        <p:strVal val="visible"/>
                                      </p:to>
                                    </p:set>
                                    <p:anim calcmode="lin" valueType="num">
                                      <p:cBhvr additive="base">
                                        <p:cTn id="49" dur="500" fill="hold"/>
                                        <p:tgtEl>
                                          <p:spTgt spid="7184"/>
                                        </p:tgtEl>
                                        <p:attrNameLst>
                                          <p:attrName>ppt_x</p:attrName>
                                        </p:attrNameLst>
                                      </p:cBhvr>
                                      <p:tavLst>
                                        <p:tav tm="0">
                                          <p:val>
                                            <p:strVal val="1+#ppt_w/2"/>
                                          </p:val>
                                        </p:tav>
                                        <p:tav tm="100000">
                                          <p:val>
                                            <p:strVal val="#ppt_x"/>
                                          </p:val>
                                        </p:tav>
                                      </p:tavLst>
                                    </p:anim>
                                    <p:anim calcmode="lin" valueType="num">
                                      <p:cBhvr additive="base">
                                        <p:cTn id="50" dur="500" fill="hold"/>
                                        <p:tgtEl>
                                          <p:spTgt spid="718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autoUpdateAnimBg="0"/>
      <p:bldP spid="7174" grpId="0" autoUpdateAnimBg="0"/>
      <p:bldP spid="7181" grpId="0" autoUpdateAnimBg="0"/>
      <p:bldP spid="7182" grpId="0" autoUpdateAnimBg="0"/>
      <p:bldP spid="7183" grpId="0" autoUpdateAnimBg="0"/>
      <p:bldP spid="7184"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a:spLocks/>
          </p:cNvSpPr>
          <p:nvPr/>
        </p:nvSpPr>
        <p:spPr>
          <a:xfrm>
            <a:off x="3126421" y="1365150"/>
            <a:ext cx="1025922" cy="123110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8000" b="0" dirty="0">
                <a:solidFill>
                  <a:schemeClr val="accent1"/>
                </a:solidFill>
                <a:latin typeface="MS Gothic" pitchFamily="49" charset="-128"/>
                <a:ea typeface="MS Gothic" pitchFamily="49" charset="-128"/>
                <a:cs typeface="Arial" panose="020B0604020202020204" pitchFamily="34" charset="0"/>
              </a:rPr>
              <a:t>01</a:t>
            </a:r>
          </a:p>
        </p:txBody>
      </p:sp>
      <p:sp>
        <p:nvSpPr>
          <p:cNvPr id="49" name="文本框 48"/>
          <p:cNvSpPr txBox="1"/>
          <p:nvPr/>
        </p:nvSpPr>
        <p:spPr>
          <a:xfrm>
            <a:off x="4247964" y="1789437"/>
            <a:ext cx="2915842" cy="561692"/>
          </a:xfrm>
          <a:prstGeom prst="rect">
            <a:avLst/>
          </a:prstGeom>
          <a:noFill/>
        </p:spPr>
        <p:txBody>
          <a:bodyPr wrap="square" lIns="68580" tIns="34290" rIns="68580" bIns="34290" rtlCol="0">
            <a:spAutoFit/>
          </a:bodyPr>
          <a:lstStyle/>
          <a:p>
            <a:r>
              <a:rPr lang="zh-CN" altLang="en-US" sz="3200" b="1" dirty="0">
                <a:solidFill>
                  <a:schemeClr val="accent1"/>
                </a:solidFill>
                <a:latin typeface="微软雅黑" pitchFamily="34" charset="-122"/>
                <a:ea typeface="微软雅黑" pitchFamily="34" charset="-122"/>
                <a:sym typeface="Arial" panose="020B0604020202020204" pitchFamily="34" charset="0"/>
              </a:rPr>
              <a:t>年度工作概述</a:t>
            </a:r>
            <a:endParaRPr lang="en-US" altLang="zh-CN" sz="3200" b="1" dirty="0">
              <a:solidFill>
                <a:schemeClr val="accent1"/>
              </a:solidFill>
              <a:latin typeface="微软雅黑" pitchFamily="34" charset="-122"/>
              <a:ea typeface="微软雅黑" pitchFamily="34" charset="-122"/>
              <a:sym typeface="Arial" panose="020B0604020202020204" pitchFamily="34" charset="0"/>
            </a:endParaRPr>
          </a:p>
        </p:txBody>
      </p:sp>
      <p:sp>
        <p:nvSpPr>
          <p:cNvPr id="50" name="文本框 49"/>
          <p:cNvSpPr txBox="1"/>
          <p:nvPr/>
        </p:nvSpPr>
        <p:spPr>
          <a:xfrm>
            <a:off x="2951822" y="2565876"/>
            <a:ext cx="1447201" cy="438582"/>
          </a:xfrm>
          <a:prstGeom prst="rect">
            <a:avLst/>
          </a:prstGeom>
          <a:noFill/>
        </p:spPr>
        <p:txBody>
          <a:bodyPr wrap="square" lIns="68580" tIns="34290" rIns="68580" bIns="34290"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r>
              <a:rPr lang="en-US" altLang="zh-CN" sz="2400" dirty="0">
                <a:solidFill>
                  <a:schemeClr val="tx1">
                    <a:lumMod val="65000"/>
                    <a:lumOff val="35000"/>
                  </a:schemeClr>
                </a:solidFill>
                <a:latin typeface="Arial" panose="020B0604020202020204" pitchFamily="34" charset="0"/>
                <a:cs typeface="Arial" panose="020B0604020202020204" pitchFamily="34" charset="0"/>
              </a:rPr>
              <a:t>Part One</a:t>
            </a:r>
            <a:endParaRPr lang="zh-CN" altLang="en-US" sz="2400"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71" name="Straight Connector 13"/>
          <p:cNvCxnSpPr>
            <a:endCxn id="9" idx="6"/>
          </p:cNvCxnSpPr>
          <p:nvPr/>
        </p:nvCxnSpPr>
        <p:spPr>
          <a:xfrm flipH="1" flipV="1">
            <a:off x="437979" y="2457528"/>
            <a:ext cx="5588339" cy="29339"/>
          </a:xfrm>
          <a:prstGeom prst="line">
            <a:avLst/>
          </a:prstGeom>
          <a:ln w="19050" cap="sq">
            <a:solidFill>
              <a:schemeClr val="accent1"/>
            </a:solidFill>
            <a:prstDash val="solid"/>
            <a:headEnd type="oval"/>
          </a:ln>
        </p:spPr>
        <p:style>
          <a:lnRef idx="1">
            <a:schemeClr val="accent1"/>
          </a:lnRef>
          <a:fillRef idx="0">
            <a:schemeClr val="accent1"/>
          </a:fillRef>
          <a:effectRef idx="0">
            <a:schemeClr val="accent1"/>
          </a:effectRef>
          <a:fontRef idx="minor">
            <a:schemeClr val="tx1"/>
          </a:fontRef>
        </p:style>
      </p:cxnSp>
      <p:grpSp>
        <p:nvGrpSpPr>
          <p:cNvPr id="3" name="组合 45"/>
          <p:cNvGrpSpPr>
            <a:grpSpLocks/>
          </p:cNvGrpSpPr>
          <p:nvPr/>
        </p:nvGrpSpPr>
        <p:grpSpPr bwMode="auto">
          <a:xfrm>
            <a:off x="1" y="2248508"/>
            <a:ext cx="437979" cy="418038"/>
            <a:chOff x="0" y="0"/>
            <a:chExt cx="650875" cy="620712"/>
          </a:xfrm>
          <a:solidFill>
            <a:schemeClr val="accent1"/>
          </a:solidFill>
        </p:grpSpPr>
        <p:sp>
          <p:nvSpPr>
            <p:cNvPr id="9" name="Oval 17"/>
            <p:cNvSpPr>
              <a:spLocks noChangeArrowheads="1"/>
            </p:cNvSpPr>
            <p:nvPr/>
          </p:nvSpPr>
          <p:spPr bwMode="auto">
            <a:xfrm>
              <a:off x="0" y="0"/>
              <a:ext cx="650875" cy="620712"/>
            </a:xfrm>
            <a:prstGeom prst="ellipse">
              <a:avLst/>
            </a:prstGeom>
            <a:grpFill/>
            <a:ln w="9525">
              <a:noFill/>
              <a:round/>
              <a:headEnd/>
              <a:tailEnd/>
            </a:ln>
          </p:spPr>
          <p:txBody>
            <a:bodyPr/>
            <a:lstStyle/>
            <a:p>
              <a:pPr eaLnBrk="1" hangingPunct="1"/>
              <a:endParaRPr lang="zh-CN" altLang="en-US" dirty="0">
                <a:solidFill>
                  <a:schemeClr val="bg1"/>
                </a:solidFill>
              </a:endParaRPr>
            </a:p>
          </p:txBody>
        </p:sp>
        <p:sp>
          <p:nvSpPr>
            <p:cNvPr id="10" name="Freeform 18"/>
            <p:cNvSpPr>
              <a:spLocks noEditPoints="1"/>
            </p:cNvSpPr>
            <p:nvPr/>
          </p:nvSpPr>
          <p:spPr bwMode="auto">
            <a:xfrm>
              <a:off x="147696" y="15999"/>
              <a:ext cx="190500" cy="465137"/>
            </a:xfrm>
            <a:custGeom>
              <a:avLst/>
              <a:gdLst>
                <a:gd name="T0" fmla="*/ 1635 w 233"/>
                <a:gd name="T1" fmla="*/ 165451 h 596"/>
                <a:gd name="T2" fmla="*/ 1635 w 233"/>
                <a:gd name="T3" fmla="*/ 177158 h 596"/>
                <a:gd name="T4" fmla="*/ 44150 w 233"/>
                <a:gd name="T5" fmla="*/ 295003 h 596"/>
                <a:gd name="T6" fmla="*/ 84212 w 233"/>
                <a:gd name="T7" fmla="*/ 295003 h 596"/>
                <a:gd name="T8" fmla="*/ 89118 w 233"/>
                <a:gd name="T9" fmla="*/ 290320 h 596"/>
                <a:gd name="T10" fmla="*/ 89118 w 233"/>
                <a:gd name="T11" fmla="*/ 135015 h 596"/>
                <a:gd name="T12" fmla="*/ 73584 w 233"/>
                <a:gd name="T13" fmla="*/ 119406 h 596"/>
                <a:gd name="T14" fmla="*/ 97294 w 233"/>
                <a:gd name="T15" fmla="*/ 98334 h 596"/>
                <a:gd name="T16" fmla="*/ 114464 w 233"/>
                <a:gd name="T17" fmla="*/ 120967 h 596"/>
                <a:gd name="T18" fmla="*/ 98929 w 233"/>
                <a:gd name="T19" fmla="*/ 134234 h 596"/>
                <a:gd name="T20" fmla="*/ 98929 w 233"/>
                <a:gd name="T21" fmla="*/ 290320 h 596"/>
                <a:gd name="T22" fmla="*/ 104652 w 233"/>
                <a:gd name="T23" fmla="*/ 295003 h 596"/>
                <a:gd name="T24" fmla="*/ 150438 w 233"/>
                <a:gd name="T25" fmla="*/ 295003 h 596"/>
                <a:gd name="T26" fmla="*/ 190500 w 233"/>
                <a:gd name="T27" fmla="*/ 177158 h 596"/>
                <a:gd name="T28" fmla="*/ 188865 w 233"/>
                <a:gd name="T29" fmla="*/ 166232 h 596"/>
                <a:gd name="T30" fmla="*/ 97294 w 233"/>
                <a:gd name="T31" fmla="*/ 3122 h 596"/>
                <a:gd name="T32" fmla="*/ 90753 w 233"/>
                <a:gd name="T33" fmla="*/ 3122 h 596"/>
                <a:gd name="T34" fmla="*/ 46603 w 233"/>
                <a:gd name="T35" fmla="*/ 83506 h 596"/>
                <a:gd name="T36" fmla="*/ 1635 w 233"/>
                <a:gd name="T37" fmla="*/ 165451 h 596"/>
                <a:gd name="T38" fmla="*/ 14717 w 233"/>
                <a:gd name="T39" fmla="*/ 357437 h 596"/>
                <a:gd name="T40" fmla="*/ 14717 w 233"/>
                <a:gd name="T41" fmla="*/ 459674 h 596"/>
                <a:gd name="T42" fmla="*/ 20440 w 233"/>
                <a:gd name="T43" fmla="*/ 464357 h 596"/>
                <a:gd name="T44" fmla="*/ 120187 w 233"/>
                <a:gd name="T45" fmla="*/ 464357 h 596"/>
                <a:gd name="T46" fmla="*/ 125092 w 233"/>
                <a:gd name="T47" fmla="*/ 459674 h 596"/>
                <a:gd name="T48" fmla="*/ 125092 w 233"/>
                <a:gd name="T49" fmla="*/ 351194 h 596"/>
                <a:gd name="T50" fmla="*/ 147167 w 233"/>
                <a:gd name="T51" fmla="*/ 351194 h 596"/>
                <a:gd name="T52" fmla="*/ 147167 w 233"/>
                <a:gd name="T53" fmla="*/ 462796 h 596"/>
                <a:gd name="T54" fmla="*/ 156161 w 233"/>
                <a:gd name="T55" fmla="*/ 464357 h 596"/>
                <a:gd name="T56" fmla="*/ 173330 w 233"/>
                <a:gd name="T57" fmla="*/ 464357 h 596"/>
                <a:gd name="T58" fmla="*/ 179871 w 233"/>
                <a:gd name="T59" fmla="*/ 458113 h 596"/>
                <a:gd name="T60" fmla="*/ 179871 w 233"/>
                <a:gd name="T61" fmla="*/ 357437 h 596"/>
                <a:gd name="T62" fmla="*/ 167607 w 233"/>
                <a:gd name="T63" fmla="*/ 326220 h 596"/>
                <a:gd name="T64" fmla="*/ 148803 w 233"/>
                <a:gd name="T65" fmla="*/ 308270 h 596"/>
                <a:gd name="T66" fmla="*/ 44150 w 233"/>
                <a:gd name="T67" fmla="*/ 309051 h 596"/>
                <a:gd name="T68" fmla="*/ 14717 w 233"/>
                <a:gd name="T69" fmla="*/ 357437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grpFill/>
            <a:ln w="9525">
              <a:noFill/>
              <a:round/>
              <a:headEnd/>
              <a:tailEnd/>
            </a:ln>
          </p:spPr>
          <p:txBody>
            <a:bodyPr/>
            <a:lstStyle/>
            <a:p>
              <a:r>
                <a:rPr lang="en-US" altLang="zh-CN" dirty="0">
                  <a:solidFill>
                    <a:schemeClr val="bg1"/>
                  </a:solidFill>
                </a:rPr>
                <a:t>1</a:t>
              </a:r>
              <a:endParaRPr lang="zh-CN" altLang="en-US" dirty="0">
                <a:solidFill>
                  <a:schemeClr val="bg1"/>
                </a:solidFill>
              </a:endParaRPr>
            </a:p>
          </p:txBody>
        </p:sp>
      </p:grpSp>
    </p:spTree>
    <p:extLst>
      <p:ext uri="{BB962C8B-B14F-4D97-AF65-F5344CB8AC3E}">
        <p14:creationId xmlns:p14="http://schemas.microsoft.com/office/powerpoint/2010/main" val="383250015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additive="base">
                                        <p:cTn id="12" dur="500" fill="hold"/>
                                        <p:tgtEl>
                                          <p:spTgt spid="71"/>
                                        </p:tgtEl>
                                        <p:attrNameLst>
                                          <p:attrName>ppt_x</p:attrName>
                                        </p:attrNameLst>
                                      </p:cBhvr>
                                      <p:tavLst>
                                        <p:tav tm="0">
                                          <p:val>
                                            <p:strVal val="0-#ppt_w/2"/>
                                          </p:val>
                                        </p:tav>
                                        <p:tav tm="100000">
                                          <p:val>
                                            <p:strVal val="#ppt_x"/>
                                          </p:val>
                                        </p:tav>
                                      </p:tavLst>
                                    </p:anim>
                                    <p:anim calcmode="lin" valueType="num">
                                      <p:cBhvr additive="base">
                                        <p:cTn id="13" dur="500" fill="hold"/>
                                        <p:tgtEl>
                                          <p:spTgt spid="7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47" presetClass="entr" presetSubtype="0" fill="hold" grpId="0" nodeType="after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1000"/>
                                        <p:tgtEl>
                                          <p:spTgt spid="50"/>
                                        </p:tgtEl>
                                      </p:cBhvr>
                                    </p:animEffect>
                                    <p:anim calcmode="lin" valueType="num">
                                      <p:cBhvr>
                                        <p:cTn id="23" dur="1000" fill="hold"/>
                                        <p:tgtEl>
                                          <p:spTgt spid="50"/>
                                        </p:tgtEl>
                                        <p:attrNameLst>
                                          <p:attrName>ppt_x</p:attrName>
                                        </p:attrNameLst>
                                      </p:cBhvr>
                                      <p:tavLst>
                                        <p:tav tm="0">
                                          <p:val>
                                            <p:strVal val="#ppt_x"/>
                                          </p:val>
                                        </p:tav>
                                        <p:tav tm="100000">
                                          <p:val>
                                            <p:strVal val="#ppt_x"/>
                                          </p:val>
                                        </p:tav>
                                      </p:tavLst>
                                    </p:anim>
                                    <p:anim calcmode="lin" valueType="num">
                                      <p:cBhvr>
                                        <p:cTn id="24" dur="1000" fill="hold"/>
                                        <p:tgtEl>
                                          <p:spTgt spid="50"/>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 presetClass="entr" presetSubtype="2" fill="hold" grpId="0" nodeType="after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additive="base">
                                        <p:cTn id="28" dur="500" fill="hold"/>
                                        <p:tgtEl>
                                          <p:spTgt spid="49"/>
                                        </p:tgtEl>
                                        <p:attrNameLst>
                                          <p:attrName>ppt_x</p:attrName>
                                        </p:attrNameLst>
                                      </p:cBhvr>
                                      <p:tavLst>
                                        <p:tav tm="0">
                                          <p:val>
                                            <p:strVal val="1+#ppt_w/2"/>
                                          </p:val>
                                        </p:tav>
                                        <p:tav tm="100000">
                                          <p:val>
                                            <p:strVal val="#ppt_x"/>
                                          </p:val>
                                        </p:tav>
                                      </p:tavLst>
                                    </p:anim>
                                    <p:anim calcmode="lin" valueType="num">
                                      <p:cBhvr additive="base">
                                        <p:cTn id="29"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9" grpId="0"/>
      <p:bldP spid="5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4191772" y="1256295"/>
            <a:ext cx="1189857" cy="1419067"/>
            <a:chOff x="5589029" y="1674543"/>
            <a:chExt cx="1586476" cy="1891505"/>
          </a:xfrm>
        </p:grpSpPr>
        <p:sp>
          <p:nvSpPr>
            <p:cNvPr id="34" name="MH_Other_8"/>
            <p:cNvSpPr>
              <a:spLocks/>
            </p:cNvSpPr>
            <p:nvPr>
              <p:custDataLst>
                <p:tags r:id="rId22"/>
              </p:custDataLst>
            </p:nvPr>
          </p:nvSpPr>
          <p:spPr bwMode="auto">
            <a:xfrm flipV="1">
              <a:off x="6068004" y="167454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gradFill>
              <a:gsLst>
                <a:gs pos="100000">
                  <a:sysClr val="window" lastClr="FFFFFF">
                    <a:lumMod val="95000"/>
                    <a:alpha val="0"/>
                  </a:sysClr>
                </a:gs>
                <a:gs pos="0">
                  <a:schemeClr val="tx1">
                    <a:lumMod val="50000"/>
                    <a:lumOff val="50000"/>
                  </a:schemeClr>
                </a:gs>
              </a:gsLst>
              <a:lin ang="0" scaled="0"/>
            </a:gradFill>
            <a:ln>
              <a:noFill/>
            </a:ln>
          </p:spPr>
          <p:txBody>
            <a:bodyPr lIns="68580" tIns="34290" rIns="68580" bIns="34290" anchor="ctr">
              <a:normAutofit/>
            </a:bodyPr>
            <a:lstStyle/>
            <a:p>
              <a:pPr>
                <a:defRPr/>
              </a:pPr>
              <a:endParaRPr lang="zh-CN" altLang="en-US" kern="0">
                <a:solidFill>
                  <a:prstClr val="black"/>
                </a:solidFill>
              </a:endParaRPr>
            </a:p>
          </p:txBody>
        </p:sp>
        <p:sp>
          <p:nvSpPr>
            <p:cNvPr id="35" name="MH_Other_9"/>
            <p:cNvSpPr>
              <a:spLocks/>
            </p:cNvSpPr>
            <p:nvPr>
              <p:custDataLst>
                <p:tags r:id="rId23"/>
              </p:custDataLst>
            </p:nvPr>
          </p:nvSpPr>
          <p:spPr bwMode="auto">
            <a:xfrm rot="16200000" flipH="1">
              <a:off x="6437472" y="1715516"/>
              <a:ext cx="384105" cy="360204"/>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chemeClr val="accent1"/>
            </a:solidFill>
            <a:ln>
              <a:noFill/>
            </a:ln>
          </p:spPr>
          <p:txBody>
            <a:bodyPr lIns="68580" tIns="34290" rIns="68580" bIns="34290" anchor="ctr">
              <a:normAutofit fontScale="85000" lnSpcReduction="20000"/>
            </a:bodyPr>
            <a:lstStyle/>
            <a:p>
              <a:pPr>
                <a:defRPr/>
              </a:pPr>
              <a:endParaRPr lang="zh-CN" altLang="en-US" kern="0">
                <a:solidFill>
                  <a:prstClr val="black"/>
                </a:solidFill>
              </a:endParaRPr>
            </a:p>
          </p:txBody>
        </p:sp>
        <p:sp>
          <p:nvSpPr>
            <p:cNvPr id="36" name="MH_Other_10"/>
            <p:cNvSpPr>
              <a:spLocks/>
            </p:cNvSpPr>
            <p:nvPr>
              <p:custDataLst>
                <p:tags r:id="rId24"/>
              </p:custDataLst>
            </p:nvPr>
          </p:nvSpPr>
          <p:spPr bwMode="auto">
            <a:xfrm rot="16200000" flipH="1">
              <a:off x="5229678" y="2151689"/>
              <a:ext cx="1773710" cy="1055007"/>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gradFill>
              <a:gsLst>
                <a:gs pos="1923">
                  <a:sysClr val="window" lastClr="FFFFFF"/>
                </a:gs>
                <a:gs pos="31000">
                  <a:sysClr val="window" lastClr="FFFFFF"/>
                </a:gs>
                <a:gs pos="41000">
                  <a:schemeClr val="accent1"/>
                </a:gs>
                <a:gs pos="100000">
                  <a:schemeClr val="accent1"/>
                </a:gs>
              </a:gsLst>
              <a:lin ang="2700000" scaled="0"/>
            </a:gradFill>
            <a:ln>
              <a:noFill/>
            </a:ln>
          </p:spPr>
          <p:txBody>
            <a:bodyPr lIns="68580" tIns="34290" rIns="68580" bIns="34290" anchor="ctr">
              <a:normAutofit/>
            </a:bodyPr>
            <a:lstStyle/>
            <a:p>
              <a:pPr>
                <a:defRPr/>
              </a:pPr>
              <a:endParaRPr lang="zh-CN" altLang="en-US" kern="0">
                <a:solidFill>
                  <a:prstClr val="black"/>
                </a:solidFill>
              </a:endParaRPr>
            </a:p>
          </p:txBody>
        </p:sp>
        <p:sp>
          <p:nvSpPr>
            <p:cNvPr id="43" name="MH_Other_13"/>
            <p:cNvSpPr txBox="1"/>
            <p:nvPr>
              <p:custDataLst>
                <p:tags r:id="rId25"/>
              </p:custDataLst>
            </p:nvPr>
          </p:nvSpPr>
          <p:spPr>
            <a:xfrm>
              <a:off x="5876607" y="2652030"/>
              <a:ext cx="612295" cy="595746"/>
            </a:xfrm>
            <a:prstGeom prst="rect">
              <a:avLst/>
            </a:prstGeom>
            <a:noFill/>
            <a:effectLst/>
          </p:spPr>
          <p:txBody>
            <a:bodyPr anchor="ctr">
              <a:normAutofit fontScale="85000" lnSpcReduction="10000"/>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prstClr val="white"/>
                  </a:solidFill>
                  <a:latin typeface="+mn-lt"/>
                  <a:ea typeface="+mn-ea"/>
                </a:rPr>
                <a:t>01</a:t>
              </a:r>
              <a:endParaRPr lang="zh-CN" altLang="en-US" sz="2400" dirty="0">
                <a:solidFill>
                  <a:prstClr val="white"/>
                </a:solidFill>
                <a:latin typeface="+mn-lt"/>
                <a:ea typeface="+mn-ea"/>
              </a:endParaRPr>
            </a:p>
          </p:txBody>
        </p:sp>
      </p:grpSp>
      <p:grpSp>
        <p:nvGrpSpPr>
          <p:cNvPr id="3" name="组合 5"/>
          <p:cNvGrpSpPr/>
          <p:nvPr/>
        </p:nvGrpSpPr>
        <p:grpSpPr>
          <a:xfrm>
            <a:off x="3757001" y="2963528"/>
            <a:ext cx="1228587" cy="1442118"/>
            <a:chOff x="5009334" y="3950150"/>
            <a:chExt cx="1638116" cy="1922231"/>
          </a:xfrm>
        </p:grpSpPr>
        <p:sp>
          <p:nvSpPr>
            <p:cNvPr id="28" name="MH_Other_2"/>
            <p:cNvSpPr>
              <a:spLocks/>
            </p:cNvSpPr>
            <p:nvPr>
              <p:custDataLst>
                <p:tags r:id="rId18"/>
              </p:custDataLst>
            </p:nvPr>
          </p:nvSpPr>
          <p:spPr bwMode="auto">
            <a:xfrm rot="10800000" flipV="1">
              <a:off x="5009334" y="426170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gradFill>
              <a:gsLst>
                <a:gs pos="100000">
                  <a:sysClr val="window" lastClr="FFFFFF">
                    <a:alpha val="0"/>
                    <a:lumMod val="100000"/>
                  </a:sysClr>
                </a:gs>
                <a:gs pos="19000">
                  <a:schemeClr val="tx1">
                    <a:lumMod val="50000"/>
                    <a:lumOff val="50000"/>
                  </a:schemeClr>
                </a:gs>
              </a:gsLst>
              <a:lin ang="21000000" scaled="0"/>
            </a:gradFill>
            <a:ln>
              <a:noFill/>
            </a:ln>
          </p:spPr>
          <p:txBody>
            <a:bodyPr lIns="68580" tIns="34290" rIns="68580" bIns="34290" anchor="ctr">
              <a:normAutofit/>
            </a:bodyPr>
            <a:lstStyle/>
            <a:p>
              <a:pPr>
                <a:defRPr/>
              </a:pPr>
              <a:endParaRPr lang="zh-CN" altLang="en-US" kern="0">
                <a:solidFill>
                  <a:prstClr val="black"/>
                </a:solidFill>
              </a:endParaRPr>
            </a:p>
          </p:txBody>
        </p:sp>
        <p:sp>
          <p:nvSpPr>
            <p:cNvPr id="37" name="MH_Other_11"/>
            <p:cNvSpPr>
              <a:spLocks/>
            </p:cNvSpPr>
            <p:nvPr>
              <p:custDataLst>
                <p:tags r:id="rId19"/>
              </p:custDataLst>
            </p:nvPr>
          </p:nvSpPr>
          <p:spPr bwMode="auto">
            <a:xfrm rot="5400000" flipH="1">
              <a:off x="5379052" y="5486569"/>
              <a:ext cx="390932" cy="367033"/>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chemeClr val="accent3"/>
            </a:solidFill>
            <a:ln>
              <a:noFill/>
            </a:ln>
          </p:spPr>
          <p:txBody>
            <a:bodyPr lIns="68580" tIns="34290" rIns="68580" bIns="34290" anchor="ctr">
              <a:normAutofit fontScale="85000" lnSpcReduction="10000"/>
            </a:bodyPr>
            <a:lstStyle/>
            <a:p>
              <a:pPr>
                <a:defRPr/>
              </a:pPr>
              <a:endParaRPr lang="zh-CN" altLang="en-US" kern="0">
                <a:solidFill>
                  <a:prstClr val="black"/>
                </a:solidFill>
              </a:endParaRPr>
            </a:p>
          </p:txBody>
        </p:sp>
        <p:sp>
          <p:nvSpPr>
            <p:cNvPr id="38" name="MH_Other_12"/>
            <p:cNvSpPr>
              <a:spLocks/>
            </p:cNvSpPr>
            <p:nvPr>
              <p:custDataLst>
                <p:tags r:id="rId20"/>
              </p:custDataLst>
            </p:nvPr>
          </p:nvSpPr>
          <p:spPr bwMode="auto">
            <a:xfrm rot="5400000" flipH="1">
              <a:off x="5209192" y="4316330"/>
              <a:ext cx="1804438" cy="107207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gradFill>
              <a:gsLst>
                <a:gs pos="1923">
                  <a:sysClr val="window" lastClr="FFFFFF"/>
                </a:gs>
                <a:gs pos="31000">
                  <a:sysClr val="window" lastClr="FFFFFF"/>
                </a:gs>
                <a:gs pos="41000">
                  <a:schemeClr val="accent3"/>
                </a:gs>
                <a:gs pos="100000">
                  <a:schemeClr val="accent3"/>
                </a:gs>
              </a:gsLst>
              <a:lin ang="2700000" scaled="0"/>
            </a:gradFill>
            <a:ln>
              <a:noFill/>
            </a:ln>
          </p:spPr>
          <p:txBody>
            <a:bodyPr lIns="68580" tIns="34290" rIns="68580" bIns="34290" anchor="ctr">
              <a:normAutofit/>
            </a:bodyPr>
            <a:lstStyle/>
            <a:p>
              <a:pPr>
                <a:defRPr/>
              </a:pPr>
              <a:endParaRPr lang="zh-CN" altLang="en-US" kern="0">
                <a:solidFill>
                  <a:prstClr val="black"/>
                </a:solidFill>
              </a:endParaRPr>
            </a:p>
          </p:txBody>
        </p:sp>
        <p:sp>
          <p:nvSpPr>
            <p:cNvPr id="44" name="MH_Other_14"/>
            <p:cNvSpPr txBox="1"/>
            <p:nvPr>
              <p:custDataLst>
                <p:tags r:id="rId21"/>
              </p:custDataLst>
            </p:nvPr>
          </p:nvSpPr>
          <p:spPr>
            <a:xfrm>
              <a:off x="5804208" y="4207353"/>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prstClr val="white"/>
                  </a:solidFill>
                  <a:latin typeface="+mn-lt"/>
                  <a:ea typeface="+mn-ea"/>
                </a:rPr>
                <a:t>03</a:t>
              </a:r>
              <a:endParaRPr lang="zh-CN" altLang="en-US" sz="2400" dirty="0">
                <a:solidFill>
                  <a:prstClr val="white"/>
                </a:solidFill>
                <a:latin typeface="+mn-lt"/>
                <a:ea typeface="+mn-ea"/>
              </a:endParaRPr>
            </a:p>
          </p:txBody>
        </p:sp>
      </p:grpSp>
      <p:grpSp>
        <p:nvGrpSpPr>
          <p:cNvPr id="4" name="组合 2"/>
          <p:cNvGrpSpPr/>
          <p:nvPr/>
        </p:nvGrpSpPr>
        <p:grpSpPr>
          <a:xfrm>
            <a:off x="3031824" y="1998899"/>
            <a:ext cx="1463391" cy="1213093"/>
            <a:chOff x="4042432" y="2664376"/>
            <a:chExt cx="1951188" cy="1616958"/>
          </a:xfrm>
        </p:grpSpPr>
        <p:sp>
          <p:nvSpPr>
            <p:cNvPr id="29" name="MH_Other_3"/>
            <p:cNvSpPr>
              <a:spLocks/>
            </p:cNvSpPr>
            <p:nvPr>
              <p:custDataLst>
                <p:tags r:id="rId14"/>
              </p:custDataLst>
            </p:nvPr>
          </p:nvSpPr>
          <p:spPr bwMode="auto">
            <a:xfrm rot="16200000" flipV="1">
              <a:off x="4294020" y="2412788"/>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gradFill>
              <a:gsLst>
                <a:gs pos="100000">
                  <a:sysClr val="window" lastClr="FFFFFF">
                    <a:lumMod val="95000"/>
                    <a:alpha val="0"/>
                  </a:sysClr>
                </a:gs>
                <a:gs pos="0">
                  <a:schemeClr val="tx1">
                    <a:lumMod val="50000"/>
                    <a:lumOff val="50000"/>
                  </a:schemeClr>
                </a:gs>
              </a:gsLst>
              <a:lin ang="0" scaled="0"/>
            </a:gradFill>
            <a:ln>
              <a:noFill/>
            </a:ln>
          </p:spPr>
          <p:txBody>
            <a:bodyPr lIns="68580" tIns="34290" rIns="68580" bIns="34290" anchor="ctr">
              <a:normAutofit/>
            </a:bodyPr>
            <a:lstStyle/>
            <a:p>
              <a:pPr>
                <a:defRPr/>
              </a:pPr>
              <a:endParaRPr lang="zh-CN" altLang="en-US" kern="0">
                <a:solidFill>
                  <a:prstClr val="black"/>
                </a:solidFill>
              </a:endParaRPr>
            </a:p>
          </p:txBody>
        </p:sp>
        <p:sp>
          <p:nvSpPr>
            <p:cNvPr id="30" name="MH_Other_4"/>
            <p:cNvSpPr>
              <a:spLocks/>
            </p:cNvSpPr>
            <p:nvPr>
              <p:custDataLst>
                <p:tags r:id="rId15"/>
              </p:custDataLst>
            </p:nvPr>
          </p:nvSpPr>
          <p:spPr bwMode="auto">
            <a:xfrm flipV="1">
              <a:off x="4076512" y="3026593"/>
              <a:ext cx="397761" cy="373861"/>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chemeClr val="accent4"/>
            </a:solidFill>
            <a:ln>
              <a:noFill/>
            </a:ln>
          </p:spPr>
          <p:txBody>
            <a:bodyPr lIns="68580" tIns="34290" rIns="68580" bIns="34290" anchor="ctr">
              <a:normAutofit fontScale="92500" lnSpcReduction="20000"/>
            </a:bodyPr>
            <a:lstStyle/>
            <a:p>
              <a:pPr>
                <a:defRPr/>
              </a:pPr>
              <a:endParaRPr lang="zh-CN" altLang="en-US" kern="0">
                <a:solidFill>
                  <a:prstClr val="black"/>
                </a:solidFill>
              </a:endParaRPr>
            </a:p>
          </p:txBody>
        </p:sp>
        <p:sp>
          <p:nvSpPr>
            <p:cNvPr id="31" name="MH_Other_5"/>
            <p:cNvSpPr>
              <a:spLocks/>
            </p:cNvSpPr>
            <p:nvPr>
              <p:custDataLst>
                <p:tags r:id="rId16"/>
              </p:custDataLst>
            </p:nvPr>
          </p:nvSpPr>
          <p:spPr bwMode="auto">
            <a:xfrm flipV="1">
              <a:off x="4155040" y="3190478"/>
              <a:ext cx="1838580" cy="1090856"/>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gradFill>
              <a:gsLst>
                <a:gs pos="1923">
                  <a:sysClr val="window" lastClr="FFFFFF"/>
                </a:gs>
                <a:gs pos="31000">
                  <a:sysClr val="window" lastClr="FFFFFF"/>
                </a:gs>
                <a:gs pos="41000">
                  <a:schemeClr val="accent4"/>
                </a:gs>
                <a:gs pos="100000">
                  <a:schemeClr val="accent4"/>
                </a:gs>
              </a:gsLst>
              <a:lin ang="2700000" scaled="0"/>
            </a:gradFill>
            <a:ln>
              <a:noFill/>
            </a:ln>
          </p:spPr>
          <p:txBody>
            <a:bodyPr lIns="68580" tIns="34290" rIns="68580" bIns="34290" anchor="ctr">
              <a:normAutofit/>
            </a:bodyPr>
            <a:lstStyle/>
            <a:p>
              <a:pPr>
                <a:defRPr/>
              </a:pPr>
              <a:endParaRPr lang="zh-CN" altLang="en-US" kern="0">
                <a:solidFill>
                  <a:prstClr val="black"/>
                </a:solidFill>
              </a:endParaRPr>
            </a:p>
          </p:txBody>
        </p:sp>
        <p:sp>
          <p:nvSpPr>
            <p:cNvPr id="45" name="MH_Other_15"/>
            <p:cNvSpPr txBox="1"/>
            <p:nvPr>
              <p:custDataLst>
                <p:tags r:id="rId17"/>
              </p:custDataLst>
            </p:nvPr>
          </p:nvSpPr>
          <p:spPr>
            <a:xfrm>
              <a:off x="4970986"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prstClr val="white"/>
                  </a:solidFill>
                  <a:latin typeface="+mn-lt"/>
                  <a:ea typeface="+mn-ea"/>
                </a:rPr>
                <a:t>04</a:t>
              </a:r>
              <a:endParaRPr lang="zh-CN" altLang="en-US" sz="2400" dirty="0">
                <a:solidFill>
                  <a:prstClr val="white"/>
                </a:solidFill>
                <a:latin typeface="+mn-lt"/>
                <a:ea typeface="+mn-ea"/>
              </a:endParaRPr>
            </a:p>
          </p:txBody>
        </p:sp>
      </p:grpSp>
      <p:grpSp>
        <p:nvGrpSpPr>
          <p:cNvPr id="5" name="组合 4"/>
          <p:cNvGrpSpPr/>
          <p:nvPr/>
        </p:nvGrpSpPr>
        <p:grpSpPr>
          <a:xfrm>
            <a:off x="4636051" y="2419212"/>
            <a:ext cx="1437833" cy="1221634"/>
            <a:chOff x="6181402" y="3224621"/>
            <a:chExt cx="1917110" cy="1628342"/>
          </a:xfrm>
        </p:grpSpPr>
        <p:sp>
          <p:nvSpPr>
            <p:cNvPr id="27" name="MH_Other_1"/>
            <p:cNvSpPr>
              <a:spLocks/>
            </p:cNvSpPr>
            <p:nvPr>
              <p:custDataLst>
                <p:tags r:id="rId10"/>
              </p:custDataLst>
            </p:nvPr>
          </p:nvSpPr>
          <p:spPr bwMode="auto">
            <a:xfrm rot="5400000" flipV="1">
              <a:off x="6739338" y="3493874"/>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gradFill>
              <a:gsLst>
                <a:gs pos="2000">
                  <a:sysClr val="window" lastClr="FFFFFF">
                    <a:lumMod val="95000"/>
                    <a:alpha val="0"/>
                  </a:sysClr>
                </a:gs>
                <a:gs pos="76000">
                  <a:schemeClr val="tx1">
                    <a:lumMod val="50000"/>
                    <a:lumOff val="50000"/>
                  </a:schemeClr>
                </a:gs>
              </a:gsLst>
              <a:lin ang="10200000" scaled="0"/>
            </a:gradFill>
            <a:ln>
              <a:noFill/>
            </a:ln>
          </p:spPr>
          <p:txBody>
            <a:bodyPr lIns="68580" tIns="34290" rIns="68580" bIns="34290" anchor="ctr">
              <a:normAutofit/>
            </a:bodyPr>
            <a:lstStyle/>
            <a:p>
              <a:pPr>
                <a:defRPr/>
              </a:pPr>
              <a:endParaRPr lang="zh-CN" altLang="en-US" kern="0">
                <a:solidFill>
                  <a:prstClr val="black"/>
                </a:solidFill>
              </a:endParaRPr>
            </a:p>
          </p:txBody>
        </p:sp>
        <p:sp>
          <p:nvSpPr>
            <p:cNvPr id="32" name="MH_Other_6"/>
            <p:cNvSpPr>
              <a:spLocks/>
            </p:cNvSpPr>
            <p:nvPr>
              <p:custDataLst>
                <p:tags r:id="rId11"/>
              </p:custDataLst>
            </p:nvPr>
          </p:nvSpPr>
          <p:spPr bwMode="auto">
            <a:xfrm flipH="1">
              <a:off x="6181402" y="3224621"/>
              <a:ext cx="1783952" cy="106012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gradFill>
              <a:gsLst>
                <a:gs pos="1923">
                  <a:sysClr val="window" lastClr="FFFFFF"/>
                </a:gs>
                <a:gs pos="31000">
                  <a:sysClr val="window" lastClr="FFFFFF"/>
                </a:gs>
                <a:gs pos="41000">
                  <a:schemeClr val="accent2"/>
                </a:gs>
                <a:gs pos="100000">
                  <a:schemeClr val="accent2"/>
                </a:gs>
              </a:gsLst>
              <a:lin ang="2700000" scaled="0"/>
            </a:gradFill>
            <a:ln>
              <a:noFill/>
            </a:ln>
          </p:spPr>
          <p:txBody>
            <a:bodyPr lIns="68580" tIns="34290" rIns="68580" bIns="34290" anchor="ctr">
              <a:normAutofit/>
            </a:bodyPr>
            <a:lstStyle/>
            <a:p>
              <a:pPr>
                <a:defRPr/>
              </a:pPr>
              <a:endParaRPr lang="zh-CN" altLang="en-US" kern="0">
                <a:solidFill>
                  <a:prstClr val="black"/>
                </a:solidFill>
              </a:endParaRPr>
            </a:p>
          </p:txBody>
        </p:sp>
        <p:sp>
          <p:nvSpPr>
            <p:cNvPr id="33" name="MH_Other_7"/>
            <p:cNvSpPr>
              <a:spLocks/>
            </p:cNvSpPr>
            <p:nvPr>
              <p:custDataLst>
                <p:tags r:id="rId12"/>
              </p:custDataLst>
            </p:nvPr>
          </p:nvSpPr>
          <p:spPr bwMode="auto">
            <a:xfrm flipH="1">
              <a:off x="7710993" y="4124278"/>
              <a:ext cx="387519" cy="363619"/>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chemeClr val="accent2"/>
            </a:solidFill>
            <a:ln>
              <a:noFill/>
            </a:ln>
          </p:spPr>
          <p:txBody>
            <a:bodyPr lIns="68580" tIns="34290" rIns="68580" bIns="34290" anchor="ctr">
              <a:normAutofit fontScale="85000" lnSpcReduction="20000"/>
            </a:bodyPr>
            <a:lstStyle/>
            <a:p>
              <a:pPr>
                <a:defRPr/>
              </a:pPr>
              <a:endParaRPr lang="zh-CN" altLang="en-US" kern="0">
                <a:solidFill>
                  <a:prstClr val="black"/>
                </a:solidFill>
              </a:endParaRPr>
            </a:p>
          </p:txBody>
        </p:sp>
        <p:sp>
          <p:nvSpPr>
            <p:cNvPr id="46" name="MH_Other_16"/>
            <p:cNvSpPr txBox="1"/>
            <p:nvPr>
              <p:custDataLst>
                <p:tags r:id="rId13"/>
              </p:custDataLst>
            </p:nvPr>
          </p:nvSpPr>
          <p:spPr>
            <a:xfrm>
              <a:off x="6365445"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prstClr val="white"/>
                  </a:solidFill>
                  <a:latin typeface="+mn-lt"/>
                  <a:ea typeface="+mn-ea"/>
                </a:rPr>
                <a:t>02</a:t>
              </a:r>
              <a:endParaRPr lang="zh-CN" altLang="en-US" sz="2400" dirty="0">
                <a:solidFill>
                  <a:prstClr val="white"/>
                </a:solidFill>
                <a:latin typeface="+mn-lt"/>
                <a:ea typeface="+mn-ea"/>
              </a:endParaRPr>
            </a:p>
          </p:txBody>
        </p:sp>
      </p:grpSp>
      <p:grpSp>
        <p:nvGrpSpPr>
          <p:cNvPr id="6" name="组合 6"/>
          <p:cNvGrpSpPr/>
          <p:nvPr/>
        </p:nvGrpSpPr>
        <p:grpSpPr>
          <a:xfrm>
            <a:off x="1399286" y="1115416"/>
            <a:ext cx="2353145" cy="1059929"/>
            <a:chOff x="1865715" y="1486761"/>
            <a:chExt cx="3137526" cy="1412803"/>
          </a:xfrm>
        </p:grpSpPr>
        <p:sp>
          <p:nvSpPr>
            <p:cNvPr id="15391" name="MH_SubTitle_4"/>
            <p:cNvSpPr txBox="1">
              <a:spLocks noChangeArrowheads="1"/>
            </p:cNvSpPr>
            <p:nvPr>
              <p:custDataLst>
                <p:tags r:id="rId8"/>
              </p:custDataLst>
            </p:nvPr>
          </p:nvSpPr>
          <p:spPr bwMode="auto">
            <a:xfrm>
              <a:off x="1865715" y="1486761"/>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eaLnBrk="1" hangingPunct="1"/>
              <a:r>
                <a:rPr lang="zh-CN" altLang="en-US" sz="1500" dirty="0">
                  <a:solidFill>
                    <a:schemeClr val="accent4"/>
                  </a:solidFill>
                  <a:latin typeface="+mn-lt"/>
                  <a:ea typeface="+mn-ea"/>
                </a:rPr>
                <a:t>单击此处添加标题</a:t>
              </a:r>
            </a:p>
          </p:txBody>
        </p:sp>
        <p:sp>
          <p:nvSpPr>
            <p:cNvPr id="39" name="MH_SubTitle_1"/>
            <p:cNvSpPr txBox="1">
              <a:spLocks noChangeArrowheads="1"/>
            </p:cNvSpPr>
            <p:nvPr>
              <p:custDataLst>
                <p:tags r:id="rId9"/>
              </p:custDataLst>
            </p:nvPr>
          </p:nvSpPr>
          <p:spPr bwMode="auto">
            <a:xfrm>
              <a:off x="1889137" y="1922537"/>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30000"/>
                </a:lnSpc>
              </a:pPr>
              <a:r>
                <a:rPr lang="zh-CN" altLang="en-US" sz="1200" dirty="0">
                  <a:solidFill>
                    <a:schemeClr val="bg1">
                      <a:lumMod val="50000"/>
                    </a:schemeClr>
                  </a:solidFill>
                  <a:latin typeface="+mn-lt"/>
                  <a:ea typeface="+mn-ea"/>
                </a:rPr>
                <a:t>此处添加详细文本描述，建议与标题相关并符合整体语言风格。</a:t>
              </a:r>
              <a:endParaRPr lang="en-US" altLang="zh-CN" sz="1200" dirty="0">
                <a:solidFill>
                  <a:schemeClr val="bg1">
                    <a:lumMod val="50000"/>
                  </a:schemeClr>
                </a:solidFill>
                <a:latin typeface="+mn-lt"/>
                <a:ea typeface="+mn-ea"/>
              </a:endParaRPr>
            </a:p>
          </p:txBody>
        </p:sp>
      </p:grpSp>
      <p:grpSp>
        <p:nvGrpSpPr>
          <p:cNvPr id="7" name="组合 7"/>
          <p:cNvGrpSpPr/>
          <p:nvPr/>
        </p:nvGrpSpPr>
        <p:grpSpPr>
          <a:xfrm>
            <a:off x="1470800" y="3233743"/>
            <a:ext cx="2377379" cy="1143474"/>
            <a:chOff x="1961067" y="4310326"/>
            <a:chExt cx="3169838" cy="1524162"/>
          </a:xfrm>
        </p:grpSpPr>
        <p:sp>
          <p:nvSpPr>
            <p:cNvPr id="15394" name="MH_SubTitle_3"/>
            <p:cNvSpPr txBox="1">
              <a:spLocks noChangeArrowheads="1"/>
            </p:cNvSpPr>
            <p:nvPr>
              <p:custDataLst>
                <p:tags r:id="rId6"/>
              </p:custDataLst>
            </p:nvPr>
          </p:nvSpPr>
          <p:spPr bwMode="auto">
            <a:xfrm>
              <a:off x="2025634" y="4310326"/>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1500" dirty="0">
                  <a:solidFill>
                    <a:schemeClr val="accent3"/>
                  </a:solidFill>
                  <a:latin typeface="+mn-lt"/>
                  <a:ea typeface="+mn-ea"/>
                </a:rPr>
                <a:t>单击此处添加标题</a:t>
              </a:r>
            </a:p>
          </p:txBody>
        </p:sp>
        <p:sp>
          <p:nvSpPr>
            <p:cNvPr id="40" name="MH_SubTitle_1"/>
            <p:cNvSpPr txBox="1">
              <a:spLocks noChangeArrowheads="1"/>
            </p:cNvSpPr>
            <p:nvPr>
              <p:custDataLst>
                <p:tags r:id="rId7"/>
              </p:custDataLst>
            </p:nvPr>
          </p:nvSpPr>
          <p:spPr bwMode="auto">
            <a:xfrm>
              <a:off x="1961067" y="4857461"/>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30000"/>
                </a:lnSpc>
              </a:pPr>
              <a:r>
                <a:rPr lang="zh-CN" altLang="en-US" sz="1200" dirty="0">
                  <a:solidFill>
                    <a:schemeClr val="bg1">
                      <a:lumMod val="50000"/>
                    </a:schemeClr>
                  </a:solidFill>
                  <a:latin typeface="+mn-lt"/>
                  <a:ea typeface="+mn-ea"/>
                </a:rPr>
                <a:t>此处添加详细文本描述，建议与标题相关并符合整体语言风格。</a:t>
              </a:r>
              <a:endParaRPr lang="en-US" altLang="zh-CN" sz="1200" dirty="0">
                <a:solidFill>
                  <a:schemeClr val="bg1">
                    <a:lumMod val="50000"/>
                  </a:schemeClr>
                </a:solidFill>
                <a:latin typeface="+mn-lt"/>
                <a:ea typeface="+mn-ea"/>
              </a:endParaRPr>
            </a:p>
          </p:txBody>
        </p:sp>
      </p:grpSp>
      <p:grpSp>
        <p:nvGrpSpPr>
          <p:cNvPr id="8" name="组合 9"/>
          <p:cNvGrpSpPr/>
          <p:nvPr/>
        </p:nvGrpSpPr>
        <p:grpSpPr>
          <a:xfrm>
            <a:off x="5381629" y="1248345"/>
            <a:ext cx="2359769" cy="1049341"/>
            <a:chOff x="7175505" y="1663946"/>
            <a:chExt cx="3146359" cy="1398689"/>
          </a:xfrm>
        </p:grpSpPr>
        <p:sp>
          <p:nvSpPr>
            <p:cNvPr id="15392" name="MH_SubTitle_1"/>
            <p:cNvSpPr txBox="1">
              <a:spLocks noChangeArrowheads="1"/>
            </p:cNvSpPr>
            <p:nvPr>
              <p:custDataLst>
                <p:tags r:id="rId4"/>
              </p:custDataLst>
            </p:nvPr>
          </p:nvSpPr>
          <p:spPr bwMode="auto">
            <a:xfrm>
              <a:off x="7175505" y="1663946"/>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500" dirty="0">
                  <a:solidFill>
                    <a:schemeClr val="accent1"/>
                  </a:solidFill>
                  <a:latin typeface="+mn-lt"/>
                  <a:ea typeface="+mn-ea"/>
                </a:rPr>
                <a:t>单击此处添加标题</a:t>
              </a:r>
            </a:p>
          </p:txBody>
        </p:sp>
        <p:sp>
          <p:nvSpPr>
            <p:cNvPr id="47" name="MH_SubTitle_1"/>
            <p:cNvSpPr txBox="1">
              <a:spLocks noChangeArrowheads="1"/>
            </p:cNvSpPr>
            <p:nvPr>
              <p:custDataLst>
                <p:tags r:id="rId5"/>
              </p:custDataLst>
            </p:nvPr>
          </p:nvSpPr>
          <p:spPr bwMode="auto">
            <a:xfrm>
              <a:off x="7207760" y="2085608"/>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30000"/>
                </a:lnSpc>
              </a:pPr>
              <a:r>
                <a:rPr lang="zh-CN" altLang="en-US" sz="1200" dirty="0">
                  <a:solidFill>
                    <a:schemeClr val="bg1">
                      <a:lumMod val="50000"/>
                    </a:schemeClr>
                  </a:solidFill>
                  <a:latin typeface="+mn-lt"/>
                  <a:ea typeface="+mn-ea"/>
                </a:rPr>
                <a:t>此处添加详细文本描述，建议与标题相关并符合整体语言风格。</a:t>
              </a:r>
              <a:endParaRPr lang="en-US" altLang="zh-CN" sz="1200" dirty="0">
                <a:solidFill>
                  <a:schemeClr val="bg1">
                    <a:lumMod val="50000"/>
                  </a:schemeClr>
                </a:solidFill>
                <a:latin typeface="+mn-lt"/>
                <a:ea typeface="+mn-ea"/>
              </a:endParaRPr>
            </a:p>
          </p:txBody>
        </p:sp>
      </p:grpSp>
      <p:grpSp>
        <p:nvGrpSpPr>
          <p:cNvPr id="9" name="组合 8"/>
          <p:cNvGrpSpPr/>
          <p:nvPr/>
        </p:nvGrpSpPr>
        <p:grpSpPr>
          <a:xfrm>
            <a:off x="5297442" y="3387272"/>
            <a:ext cx="2359078" cy="1115301"/>
            <a:chOff x="7063256" y="4514968"/>
            <a:chExt cx="3145437" cy="1486609"/>
          </a:xfrm>
        </p:grpSpPr>
        <p:sp>
          <p:nvSpPr>
            <p:cNvPr id="15393" name="MH_SubTitle_2"/>
            <p:cNvSpPr txBox="1">
              <a:spLocks noChangeArrowheads="1"/>
            </p:cNvSpPr>
            <p:nvPr>
              <p:custDataLst>
                <p:tags r:id="rId2"/>
              </p:custDataLst>
            </p:nvPr>
          </p:nvSpPr>
          <p:spPr bwMode="auto">
            <a:xfrm>
              <a:off x="7063256" y="4514968"/>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500" dirty="0">
                  <a:solidFill>
                    <a:schemeClr val="accent2"/>
                  </a:solidFill>
                  <a:latin typeface="+mn-lt"/>
                  <a:ea typeface="+mn-ea"/>
                </a:rPr>
                <a:t>单击此处添加标题</a:t>
              </a:r>
            </a:p>
          </p:txBody>
        </p:sp>
        <p:sp>
          <p:nvSpPr>
            <p:cNvPr id="48" name="MH_SubTitle_1"/>
            <p:cNvSpPr txBox="1">
              <a:spLocks noChangeArrowheads="1"/>
            </p:cNvSpPr>
            <p:nvPr>
              <p:custDataLst>
                <p:tags r:id="rId3"/>
              </p:custDataLst>
            </p:nvPr>
          </p:nvSpPr>
          <p:spPr bwMode="auto">
            <a:xfrm>
              <a:off x="7094589" y="5024550"/>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30000"/>
                </a:lnSpc>
              </a:pPr>
              <a:r>
                <a:rPr lang="zh-CN" altLang="en-US" sz="1200" dirty="0">
                  <a:solidFill>
                    <a:schemeClr val="bg1">
                      <a:lumMod val="50000"/>
                    </a:schemeClr>
                  </a:solidFill>
                  <a:latin typeface="+mn-lt"/>
                  <a:ea typeface="+mn-ea"/>
                </a:rPr>
                <a:t>此处添加详细文本描述，建议与标题相关并符合整体语言风格。</a:t>
              </a:r>
              <a:endParaRPr lang="en-US" altLang="zh-CN" sz="1200" dirty="0">
                <a:solidFill>
                  <a:schemeClr val="bg1">
                    <a:lumMod val="50000"/>
                  </a:schemeClr>
                </a:solidFill>
                <a:latin typeface="+mn-lt"/>
                <a:ea typeface="+mn-ea"/>
              </a:endParaRPr>
            </a:p>
          </p:txBody>
        </p:sp>
      </p:grpSp>
    </p:spTree>
    <p:custDataLst>
      <p:tags r:id="rId1"/>
    </p:custDataLst>
    <p:extLst>
      <p:ext uri="{BB962C8B-B14F-4D97-AF65-F5344CB8AC3E}">
        <p14:creationId xmlns:p14="http://schemas.microsoft.com/office/powerpoint/2010/main" val="66329213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down)">
                                      <p:cBhvr>
                                        <p:cTn id="8" dur="500"/>
                                        <p:tgtEl>
                                          <p:spTgt spid="2"/>
                                        </p:tgtEl>
                                      </p:cBhvr>
                                    </p:animEffect>
                                  </p:childTnLst>
                                </p:cTn>
                              </p:par>
                              <p:par>
                                <p:cTn id="9" presetID="12" presetClass="entr" presetSubtype="8"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ppt_x</p:attrName>
                                        </p:attrNameLst>
                                      </p:cBhvr>
                                      <p:tavLst>
                                        <p:tav tm="0">
                                          <p:val>
                                            <p:strVal val="#ppt_x-#ppt_w*1.125000"/>
                                          </p:val>
                                        </p:tav>
                                        <p:tav tm="100000">
                                          <p:val>
                                            <p:strVal val="#ppt_x"/>
                                          </p:val>
                                        </p:tav>
                                      </p:tavLst>
                                    </p:anim>
                                    <p:animEffect transition="in" filter="wipe(right)">
                                      <p:cBhvr>
                                        <p:cTn id="12" dur="500"/>
                                        <p:tgtEl>
                                          <p:spTgt spid="4"/>
                                        </p:tgtEl>
                                      </p:cBhvr>
                                    </p:animEffect>
                                  </p:childTnLst>
                                </p:cTn>
                              </p:par>
                              <p:par>
                                <p:cTn id="13" presetID="1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ppt_x</p:attrName>
                                        </p:attrNameLst>
                                      </p:cBhvr>
                                      <p:tavLst>
                                        <p:tav tm="0">
                                          <p:val>
                                            <p:strVal val="#ppt_x+#ppt_w*1.125000"/>
                                          </p:val>
                                        </p:tav>
                                        <p:tav tm="100000">
                                          <p:val>
                                            <p:strVal val="#ppt_x"/>
                                          </p:val>
                                        </p:tav>
                                      </p:tavLst>
                                    </p:anim>
                                    <p:animEffect transition="in" filter="wipe(left)">
                                      <p:cBhvr>
                                        <p:cTn id="16" dur="500"/>
                                        <p:tgtEl>
                                          <p:spTgt spid="5"/>
                                        </p:tgtEl>
                                      </p:cBhvr>
                                    </p:animEffect>
                                  </p:childTnLst>
                                </p:cTn>
                              </p:par>
                              <p:par>
                                <p:cTn id="17" presetID="12" presetClass="entr" presetSubtype="4"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p:tgtEl>
                                          <p:spTgt spid="3"/>
                                        </p:tgtEl>
                                        <p:attrNameLst>
                                          <p:attrName>ppt_y</p:attrName>
                                        </p:attrNameLst>
                                      </p:cBhvr>
                                      <p:tavLst>
                                        <p:tav tm="0">
                                          <p:val>
                                            <p:strVal val="#ppt_y+#ppt_h*1.125000"/>
                                          </p:val>
                                        </p:tav>
                                        <p:tav tm="100000">
                                          <p:val>
                                            <p:strVal val="#ppt_y"/>
                                          </p:val>
                                        </p:tav>
                                      </p:tavLst>
                                    </p:anim>
                                    <p:animEffect transition="in" filter="wipe(up)">
                                      <p:cBhvr>
                                        <p:cTn id="20" dur="500"/>
                                        <p:tgtEl>
                                          <p:spTgt spid="3"/>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par>
                                <p:cTn id="25" presetID="22" presetClass="entr" presetSubtype="2"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500"/>
                                        <p:tgtEl>
                                          <p:spTgt spid="6"/>
                                        </p:tgtEl>
                                      </p:cBhvr>
                                    </p:animEffect>
                                  </p:childTnLst>
                                </p:cTn>
                              </p:par>
                              <p:par>
                                <p:cTn id="28" presetID="22" presetClass="entr" presetSubtype="2"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right)">
                                      <p:cBhvr>
                                        <p:cTn id="30" dur="500"/>
                                        <p:tgtEl>
                                          <p:spTgt spid="7"/>
                                        </p:tgtEl>
                                      </p:cBhvr>
                                    </p:animEffect>
                                  </p:childTnLst>
                                </p:cTn>
                              </p:par>
                              <p:par>
                                <p:cTn id="31" presetID="22" presetClass="entr" presetSubtype="8"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hape 1787"/>
          <p:cNvSpPr/>
          <p:nvPr/>
        </p:nvSpPr>
        <p:spPr>
          <a:xfrm>
            <a:off x="4596247" y="1686189"/>
            <a:ext cx="1" cy="1022976"/>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29" name="Shape 1785"/>
          <p:cNvSpPr/>
          <p:nvPr/>
        </p:nvSpPr>
        <p:spPr>
          <a:xfrm>
            <a:off x="4596247" y="1686191"/>
            <a:ext cx="3103813" cy="1017453"/>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30" name="Shape 1786"/>
          <p:cNvSpPr/>
          <p:nvPr/>
        </p:nvSpPr>
        <p:spPr>
          <a:xfrm>
            <a:off x="4600697" y="1686189"/>
            <a:ext cx="1561255" cy="1017454"/>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31" name="Shape 1788"/>
          <p:cNvSpPr/>
          <p:nvPr/>
        </p:nvSpPr>
        <p:spPr>
          <a:xfrm flipH="1">
            <a:off x="3041579" y="1686190"/>
            <a:ext cx="1555238" cy="1011932"/>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32" name="Shape 1789"/>
          <p:cNvSpPr/>
          <p:nvPr/>
        </p:nvSpPr>
        <p:spPr>
          <a:xfrm flipH="1">
            <a:off x="1486915" y="1686189"/>
            <a:ext cx="3109333" cy="1022976"/>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grpSp>
        <p:nvGrpSpPr>
          <p:cNvPr id="2" name="组合 2"/>
          <p:cNvGrpSpPr/>
          <p:nvPr/>
        </p:nvGrpSpPr>
        <p:grpSpPr>
          <a:xfrm>
            <a:off x="3811786" y="930896"/>
            <a:ext cx="1504459" cy="1504923"/>
            <a:chOff x="4184106" y="2952206"/>
            <a:chExt cx="3823790" cy="3823790"/>
          </a:xfrm>
        </p:grpSpPr>
        <p:sp>
          <p:nvSpPr>
            <p:cNvPr id="4" name="椭圆 3"/>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nvGrpSpPr>
            <p:cNvPr id="3" name="组合 5"/>
            <p:cNvGrpSpPr/>
            <p:nvPr/>
          </p:nvGrpSpPr>
          <p:grpSpPr>
            <a:xfrm>
              <a:off x="4710169" y="3478269"/>
              <a:ext cx="2771663" cy="2771663"/>
              <a:chOff x="2193191" y="1899415"/>
              <a:chExt cx="2421376" cy="2421376"/>
            </a:xfrm>
            <a:effectLst/>
          </p:grpSpPr>
          <p:sp>
            <p:nvSpPr>
              <p:cNvPr id="7" name="椭圆 6"/>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sp>
            <p:nvSpPr>
              <p:cNvPr id="8" name="椭圆 7"/>
              <p:cNvSpPr/>
              <p:nvPr/>
            </p:nvSpPr>
            <p:spPr>
              <a:xfrm>
                <a:off x="2386802" y="2093026"/>
                <a:ext cx="2034160" cy="2034160"/>
              </a:xfrm>
              <a:prstGeom prst="ellipse">
                <a:avLst/>
              </a:prstGeom>
              <a:solidFill>
                <a:schemeClr val="bg1">
                  <a:lumMod val="95000"/>
                </a:schemeClr>
              </a:solidFill>
              <a:ln w="50800">
                <a:noFill/>
              </a:ln>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100">
                  <a:solidFill>
                    <a:srgbClr val="FFFFFF"/>
                  </a:solidFill>
                  <a:latin typeface="Calibri"/>
                  <a:ea typeface="宋体" panose="02010600030101010101" pitchFamily="2" charset="-122"/>
                </a:endParaRPr>
              </a:p>
            </p:txBody>
          </p:sp>
        </p:grpSp>
      </p:grpSp>
      <p:sp>
        <p:nvSpPr>
          <p:cNvPr id="9" name="TextBox 8"/>
          <p:cNvSpPr txBox="1"/>
          <p:nvPr/>
        </p:nvSpPr>
        <p:spPr>
          <a:xfrm>
            <a:off x="4184847" y="1404419"/>
            <a:ext cx="771787" cy="482700"/>
          </a:xfrm>
          <a:prstGeom prst="rect">
            <a:avLst/>
          </a:prstGeom>
          <a:noFill/>
        </p:spPr>
        <p:txBody>
          <a:bodyPr wrap="square" lIns="112274" tIns="56136" rIns="112274" bIns="56136"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关键字</a:t>
            </a:r>
          </a:p>
        </p:txBody>
      </p:sp>
      <p:grpSp>
        <p:nvGrpSpPr>
          <p:cNvPr id="6" name="组合 9"/>
          <p:cNvGrpSpPr/>
          <p:nvPr/>
        </p:nvGrpSpPr>
        <p:grpSpPr>
          <a:xfrm>
            <a:off x="1532026" y="3282923"/>
            <a:ext cx="6129582" cy="1042102"/>
            <a:chOff x="2207942" y="2018652"/>
            <a:chExt cx="7776116" cy="1220497"/>
          </a:xfrm>
        </p:grpSpPr>
        <p:sp>
          <p:nvSpPr>
            <p:cNvPr id="11" name="圆角矩形 10"/>
            <p:cNvSpPr/>
            <p:nvPr/>
          </p:nvSpPr>
          <p:spPr>
            <a:xfrm>
              <a:off x="2207942" y="2018652"/>
              <a:ext cx="7776116" cy="1220497"/>
            </a:xfrm>
            <a:prstGeom prst="roundRect">
              <a:avLst>
                <a:gd name="adj" fmla="val 50000"/>
              </a:avLst>
            </a:prstGeom>
            <a:solidFill>
              <a:schemeClr val="accent3"/>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2" name="圆角矩形 11"/>
            <p:cNvSpPr/>
            <p:nvPr/>
          </p:nvSpPr>
          <p:spPr>
            <a:xfrm>
              <a:off x="2314903" y="2115844"/>
              <a:ext cx="7562195" cy="1026111"/>
            </a:xfrm>
            <a:prstGeom prst="roundRect">
              <a:avLst>
                <a:gd name="adj" fmla="val 50000"/>
              </a:avLst>
            </a:prstGeom>
            <a:solidFill>
              <a:schemeClr val="bg1">
                <a:lumMod val="95000"/>
              </a:schemeClr>
            </a:solidFill>
            <a:ln w="50800">
              <a:noFill/>
            </a:ln>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n-ea"/>
              </a:endParaRPr>
            </a:p>
          </p:txBody>
        </p:sp>
      </p:grpSp>
      <p:grpSp>
        <p:nvGrpSpPr>
          <p:cNvPr id="10" name="组合 12"/>
          <p:cNvGrpSpPr/>
          <p:nvPr/>
        </p:nvGrpSpPr>
        <p:grpSpPr>
          <a:xfrm>
            <a:off x="799050" y="2500479"/>
            <a:ext cx="1387598" cy="467818"/>
            <a:chOff x="3237545" y="4561747"/>
            <a:chExt cx="1146960" cy="1146960"/>
          </a:xfrm>
        </p:grpSpPr>
        <p:sp>
          <p:nvSpPr>
            <p:cNvPr id="14" name="圆角矩形 13"/>
            <p:cNvSpPr/>
            <p:nvPr/>
          </p:nvSpPr>
          <p:spPr>
            <a:xfrm>
              <a:off x="3237545" y="4561747"/>
              <a:ext cx="1146960" cy="1146960"/>
            </a:xfrm>
            <a:prstGeom prst="roundRect">
              <a:avLst>
                <a:gd name="adj" fmla="val 9039"/>
              </a:avLst>
            </a:prstGeom>
            <a:solidFill>
              <a:schemeClr val="accent1"/>
            </a:solidFill>
            <a:ln w="317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5" name="圆角矩形 14"/>
            <p:cNvSpPr/>
            <p:nvPr/>
          </p:nvSpPr>
          <p:spPr>
            <a:xfrm>
              <a:off x="3294838" y="4757465"/>
              <a:ext cx="1032367" cy="773634"/>
            </a:xfrm>
            <a:prstGeom prst="roundRect">
              <a:avLst>
                <a:gd name="adj" fmla="val 9613"/>
              </a:avLst>
            </a:prstGeom>
            <a:solidFill>
              <a:schemeClr val="bg1">
                <a:lumMod val="95000"/>
              </a:schemeClr>
            </a:solidFill>
            <a:ln w="50800">
              <a:noFill/>
            </a:ln>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3" name="组合 15"/>
          <p:cNvGrpSpPr/>
          <p:nvPr/>
        </p:nvGrpSpPr>
        <p:grpSpPr>
          <a:xfrm>
            <a:off x="2353494" y="2500479"/>
            <a:ext cx="1387598" cy="467818"/>
            <a:chOff x="3237545" y="4561747"/>
            <a:chExt cx="1146960" cy="1146960"/>
          </a:xfrm>
        </p:grpSpPr>
        <p:sp>
          <p:nvSpPr>
            <p:cNvPr id="17" name="圆角矩形 16"/>
            <p:cNvSpPr/>
            <p:nvPr/>
          </p:nvSpPr>
          <p:spPr>
            <a:xfrm>
              <a:off x="3237545" y="4561747"/>
              <a:ext cx="1146960" cy="1146960"/>
            </a:xfrm>
            <a:prstGeom prst="roundRect">
              <a:avLst>
                <a:gd name="adj" fmla="val 9039"/>
              </a:avLst>
            </a:prstGeom>
            <a:solidFill>
              <a:schemeClr val="accent2"/>
            </a:solidFill>
            <a:ln w="317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8" name="圆角矩形 17"/>
            <p:cNvSpPr/>
            <p:nvPr/>
          </p:nvSpPr>
          <p:spPr>
            <a:xfrm>
              <a:off x="3294838" y="4757465"/>
              <a:ext cx="1032367" cy="773634"/>
            </a:xfrm>
            <a:prstGeom prst="roundRect">
              <a:avLst>
                <a:gd name="adj" fmla="val 9613"/>
              </a:avLst>
            </a:prstGeom>
            <a:solidFill>
              <a:schemeClr val="bg1">
                <a:lumMod val="95000"/>
              </a:schemeClr>
            </a:solidFill>
            <a:ln w="50800">
              <a:noFill/>
            </a:ln>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6" name="组合 18"/>
          <p:cNvGrpSpPr/>
          <p:nvPr/>
        </p:nvGrpSpPr>
        <p:grpSpPr>
          <a:xfrm>
            <a:off x="3882780" y="2500479"/>
            <a:ext cx="1387598" cy="467818"/>
            <a:chOff x="3237545" y="4561747"/>
            <a:chExt cx="1146960" cy="1146960"/>
          </a:xfrm>
        </p:grpSpPr>
        <p:sp>
          <p:nvSpPr>
            <p:cNvPr id="20" name="圆角矩形 19"/>
            <p:cNvSpPr/>
            <p:nvPr/>
          </p:nvSpPr>
          <p:spPr>
            <a:xfrm>
              <a:off x="3237545" y="4561747"/>
              <a:ext cx="1146960" cy="1146960"/>
            </a:xfrm>
            <a:prstGeom prst="roundRect">
              <a:avLst>
                <a:gd name="adj" fmla="val 9039"/>
              </a:avLst>
            </a:prstGeom>
            <a:solidFill>
              <a:schemeClr val="accent3"/>
            </a:solidFill>
            <a:ln w="317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1" name="圆角矩形 20"/>
            <p:cNvSpPr/>
            <p:nvPr/>
          </p:nvSpPr>
          <p:spPr>
            <a:xfrm>
              <a:off x="3294838" y="4757465"/>
              <a:ext cx="1032367" cy="773634"/>
            </a:xfrm>
            <a:prstGeom prst="roundRect">
              <a:avLst>
                <a:gd name="adj" fmla="val 9613"/>
              </a:avLst>
            </a:prstGeom>
            <a:solidFill>
              <a:schemeClr val="bg1">
                <a:lumMod val="95000"/>
              </a:schemeClr>
            </a:solidFill>
            <a:ln w="50800">
              <a:noFill/>
            </a:ln>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19" name="组合 21"/>
          <p:cNvGrpSpPr/>
          <p:nvPr/>
        </p:nvGrpSpPr>
        <p:grpSpPr>
          <a:xfrm>
            <a:off x="5398110" y="2500479"/>
            <a:ext cx="1387598" cy="467818"/>
            <a:chOff x="3237545" y="4561747"/>
            <a:chExt cx="1146960" cy="1146960"/>
          </a:xfrm>
        </p:grpSpPr>
        <p:sp>
          <p:nvSpPr>
            <p:cNvPr id="23" name="圆角矩形 22"/>
            <p:cNvSpPr/>
            <p:nvPr/>
          </p:nvSpPr>
          <p:spPr>
            <a:xfrm>
              <a:off x="3237545" y="4561747"/>
              <a:ext cx="1146960" cy="1146960"/>
            </a:xfrm>
            <a:prstGeom prst="roundRect">
              <a:avLst>
                <a:gd name="adj" fmla="val 9039"/>
              </a:avLst>
            </a:prstGeom>
            <a:solidFill>
              <a:schemeClr val="accent4"/>
            </a:solidFill>
            <a:ln w="317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4" name="圆角矩形 23"/>
            <p:cNvSpPr/>
            <p:nvPr/>
          </p:nvSpPr>
          <p:spPr>
            <a:xfrm>
              <a:off x="3294838" y="4757465"/>
              <a:ext cx="1032367" cy="773634"/>
            </a:xfrm>
            <a:prstGeom prst="roundRect">
              <a:avLst>
                <a:gd name="adj" fmla="val 9613"/>
              </a:avLst>
            </a:prstGeom>
            <a:solidFill>
              <a:schemeClr val="bg1">
                <a:lumMod val="95000"/>
              </a:schemeClr>
            </a:solidFill>
            <a:ln w="50800">
              <a:noFill/>
            </a:ln>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grpSp>
        <p:nvGrpSpPr>
          <p:cNvPr id="22" name="组合 24"/>
          <p:cNvGrpSpPr/>
          <p:nvPr/>
        </p:nvGrpSpPr>
        <p:grpSpPr>
          <a:xfrm>
            <a:off x="6927432" y="2500479"/>
            <a:ext cx="1387598" cy="467818"/>
            <a:chOff x="3237545" y="4561747"/>
            <a:chExt cx="1146960" cy="1146960"/>
          </a:xfrm>
        </p:grpSpPr>
        <p:sp>
          <p:nvSpPr>
            <p:cNvPr id="26" name="圆角矩形 25"/>
            <p:cNvSpPr/>
            <p:nvPr/>
          </p:nvSpPr>
          <p:spPr>
            <a:xfrm>
              <a:off x="3237545" y="4561747"/>
              <a:ext cx="1146960" cy="1146960"/>
            </a:xfrm>
            <a:prstGeom prst="roundRect">
              <a:avLst>
                <a:gd name="adj" fmla="val 9039"/>
              </a:avLst>
            </a:prstGeom>
            <a:solidFill>
              <a:schemeClr val="accent1"/>
            </a:solidFill>
            <a:ln w="317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7" name="圆角矩形 26"/>
            <p:cNvSpPr/>
            <p:nvPr/>
          </p:nvSpPr>
          <p:spPr>
            <a:xfrm>
              <a:off x="3294838" y="4757465"/>
              <a:ext cx="1032367" cy="773634"/>
            </a:xfrm>
            <a:prstGeom prst="roundRect">
              <a:avLst>
                <a:gd name="adj" fmla="val 9613"/>
              </a:avLst>
            </a:prstGeom>
            <a:solidFill>
              <a:schemeClr val="bg1">
                <a:lumMod val="95000"/>
              </a:schemeClr>
            </a:solidFill>
            <a:ln w="50800">
              <a:noFill/>
            </a:ln>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grpSp>
      <p:sp>
        <p:nvSpPr>
          <p:cNvPr id="33" name="Text Placeholder 3"/>
          <p:cNvSpPr txBox="1">
            <a:spLocks/>
          </p:cNvSpPr>
          <p:nvPr/>
        </p:nvSpPr>
        <p:spPr>
          <a:xfrm>
            <a:off x="2166476" y="3496259"/>
            <a:ext cx="4796980" cy="567791"/>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900" dirty="0">
                <a:solidFill>
                  <a:schemeClr val="tx1">
                    <a:lumMod val="50000"/>
                    <a:lumOff val="50000"/>
                  </a:schemeClr>
                </a:solidFill>
                <a:latin typeface="微软雅黑" pitchFamily="34" charset="-122"/>
                <a:ea typeface="微软雅黑" pitchFamily="34" charset="-122"/>
              </a:rPr>
              <a:t>详写内容</a:t>
            </a:r>
            <a:r>
              <a:rPr lang="en-US" altLang="zh-CN"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点击输入本栏的具体文字，简明扼要的说明分项内容，此为概念图解，请根据您的具体内容酌情修改。详写内容</a:t>
            </a:r>
            <a:r>
              <a:rPr lang="en-US" altLang="zh-CN"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34" name="Text Placeholder 3"/>
          <p:cNvSpPr txBox="1">
            <a:spLocks/>
          </p:cNvSpPr>
          <p:nvPr/>
        </p:nvSpPr>
        <p:spPr>
          <a:xfrm>
            <a:off x="2362693" y="2584910"/>
            <a:ext cx="1407470" cy="306654"/>
          </a:xfrm>
          <a:prstGeom prst="rect">
            <a:avLst/>
          </a:prstGeom>
          <a:effectLst/>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 Placeholder 3"/>
          <p:cNvSpPr txBox="1">
            <a:spLocks/>
          </p:cNvSpPr>
          <p:nvPr/>
        </p:nvSpPr>
        <p:spPr>
          <a:xfrm>
            <a:off x="3898702" y="2584910"/>
            <a:ext cx="1407470" cy="306654"/>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 Placeholder 3"/>
          <p:cNvSpPr txBox="1">
            <a:spLocks/>
          </p:cNvSpPr>
          <p:nvPr/>
        </p:nvSpPr>
        <p:spPr>
          <a:xfrm>
            <a:off x="5415242" y="2584910"/>
            <a:ext cx="1407470" cy="306654"/>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 Placeholder 3"/>
          <p:cNvSpPr txBox="1">
            <a:spLocks/>
          </p:cNvSpPr>
          <p:nvPr/>
        </p:nvSpPr>
        <p:spPr>
          <a:xfrm>
            <a:off x="827584" y="2584910"/>
            <a:ext cx="1407470" cy="306654"/>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 Placeholder 3"/>
          <p:cNvSpPr txBox="1">
            <a:spLocks/>
          </p:cNvSpPr>
          <p:nvPr/>
        </p:nvSpPr>
        <p:spPr>
          <a:xfrm>
            <a:off x="6910431" y="2584190"/>
            <a:ext cx="1407470" cy="306654"/>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点击输入内容</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9958841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up)">
                                      <p:cBhvr>
                                        <p:cTn id="18" dur="300"/>
                                        <p:tgtEl>
                                          <p:spTgt spid="32"/>
                                        </p:tgtEl>
                                      </p:cBhvr>
                                    </p:animEffect>
                                  </p:childTnLst>
                                </p:cTn>
                              </p:par>
                            </p:childTnLst>
                          </p:cTn>
                        </p:par>
                        <p:par>
                          <p:cTn id="19" fill="hold">
                            <p:stCondLst>
                              <p:cond delay="800"/>
                            </p:stCondLst>
                            <p:childTnLst>
                              <p:par>
                                <p:cTn id="20" presetID="53" presetClass="entr" presetSubtype="16"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par>
                          <p:cTn id="25" fill="hold">
                            <p:stCondLst>
                              <p:cond delay="1300"/>
                            </p:stCondLst>
                            <p:childTnLst>
                              <p:par>
                                <p:cTn id="26" presetID="10" presetClass="entr" presetSubtype="0"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childTnLst>
                          </p:cTn>
                        </p:par>
                        <p:par>
                          <p:cTn id="29" fill="hold">
                            <p:stCondLst>
                              <p:cond delay="1800"/>
                            </p:stCondLst>
                            <p:childTnLst>
                              <p:par>
                                <p:cTn id="30" presetID="22" presetClass="entr" presetSubtype="1"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300"/>
                                        <p:tgtEl>
                                          <p:spTgt spid="31"/>
                                        </p:tgtEl>
                                      </p:cBhvr>
                                    </p:animEffect>
                                  </p:childTnLst>
                                </p:cTn>
                              </p:par>
                            </p:childTnLst>
                          </p:cTn>
                        </p:par>
                        <p:par>
                          <p:cTn id="33" fill="hold">
                            <p:stCondLst>
                              <p:cond delay="2100"/>
                            </p:stCondLst>
                            <p:childTnLst>
                              <p:par>
                                <p:cTn id="34" presetID="53" presetClass="entr" presetSubtype="16"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par>
                          <p:cTn id="39" fill="hold">
                            <p:stCondLst>
                              <p:cond delay="2600"/>
                            </p:stCondLst>
                            <p:childTnLst>
                              <p:par>
                                <p:cTn id="40" presetID="10" presetClass="entr" presetSubtype="0" fill="hold" grpId="0" nodeType="afterEffect">
                                  <p:stCondLst>
                                    <p:cond delay="0"/>
                                  </p:stCondLst>
                                  <p:childTnLst>
                                    <p:set>
                                      <p:cBhvr>
                                        <p:cTn id="41" dur="1" fill="hold">
                                          <p:stCondLst>
                                            <p:cond delay="0"/>
                                          </p:stCondLst>
                                        </p:cTn>
                                        <p:tgtEl>
                                          <p:spTgt spid="34">
                                            <p:txEl>
                                              <p:pRg st="0" end="0"/>
                                            </p:txEl>
                                          </p:spTgt>
                                        </p:tgtEl>
                                        <p:attrNameLst>
                                          <p:attrName>style.visibility</p:attrName>
                                        </p:attrNameLst>
                                      </p:cBhvr>
                                      <p:to>
                                        <p:strVal val="visible"/>
                                      </p:to>
                                    </p:set>
                                    <p:animEffect transition="in" filter="fade">
                                      <p:cBhvr>
                                        <p:cTn id="42" dur="500"/>
                                        <p:tgtEl>
                                          <p:spTgt spid="34">
                                            <p:txEl>
                                              <p:pRg st="0" end="0"/>
                                            </p:txEl>
                                          </p:spTgt>
                                        </p:tgtEl>
                                      </p:cBhvr>
                                    </p:animEffect>
                                  </p:childTnLst>
                                </p:cTn>
                              </p:par>
                            </p:childTnLst>
                          </p:cTn>
                        </p:par>
                        <p:par>
                          <p:cTn id="43" fill="hold">
                            <p:stCondLst>
                              <p:cond delay="3100"/>
                            </p:stCondLst>
                            <p:childTnLst>
                              <p:par>
                                <p:cTn id="44" presetID="22" presetClass="entr" presetSubtype="1"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up)">
                                      <p:cBhvr>
                                        <p:cTn id="46" dur="300"/>
                                        <p:tgtEl>
                                          <p:spTgt spid="28"/>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p:cTn id="50" dur="500" fill="hold"/>
                                        <p:tgtEl>
                                          <p:spTgt spid="16"/>
                                        </p:tgtEl>
                                        <p:attrNameLst>
                                          <p:attrName>ppt_w</p:attrName>
                                        </p:attrNameLst>
                                      </p:cBhvr>
                                      <p:tavLst>
                                        <p:tav tm="0">
                                          <p:val>
                                            <p:fltVal val="0"/>
                                          </p:val>
                                        </p:tav>
                                        <p:tav tm="100000">
                                          <p:val>
                                            <p:strVal val="#ppt_w"/>
                                          </p:val>
                                        </p:tav>
                                      </p:tavLst>
                                    </p:anim>
                                    <p:anim calcmode="lin" valueType="num">
                                      <p:cBhvr>
                                        <p:cTn id="51" dur="500" fill="hold"/>
                                        <p:tgtEl>
                                          <p:spTgt spid="16"/>
                                        </p:tgtEl>
                                        <p:attrNameLst>
                                          <p:attrName>ppt_h</p:attrName>
                                        </p:attrNameLst>
                                      </p:cBhvr>
                                      <p:tavLst>
                                        <p:tav tm="0">
                                          <p:val>
                                            <p:fltVal val="0"/>
                                          </p:val>
                                        </p:tav>
                                        <p:tav tm="100000">
                                          <p:val>
                                            <p:strVal val="#ppt_h"/>
                                          </p:val>
                                        </p:tav>
                                      </p:tavLst>
                                    </p:anim>
                                    <p:animEffect transition="in" filter="fade">
                                      <p:cBhvr>
                                        <p:cTn id="52" dur="500"/>
                                        <p:tgtEl>
                                          <p:spTgt spid="16"/>
                                        </p:tgtEl>
                                      </p:cBhvr>
                                    </p:animEffect>
                                  </p:childTnLst>
                                </p:cTn>
                              </p:par>
                            </p:childTnLst>
                          </p:cTn>
                        </p:par>
                        <p:par>
                          <p:cTn id="53" fill="hold">
                            <p:stCondLst>
                              <p:cond delay="3900"/>
                            </p:stCondLst>
                            <p:childTnLst>
                              <p:par>
                                <p:cTn id="54" presetID="10" presetClass="entr" presetSubtype="0"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500"/>
                                        <p:tgtEl>
                                          <p:spTgt spid="35"/>
                                        </p:tgtEl>
                                      </p:cBhvr>
                                    </p:animEffect>
                                  </p:childTnLst>
                                </p:cTn>
                              </p:par>
                            </p:childTnLst>
                          </p:cTn>
                        </p:par>
                        <p:par>
                          <p:cTn id="57" fill="hold">
                            <p:stCondLst>
                              <p:cond delay="4400"/>
                            </p:stCondLst>
                            <p:childTnLst>
                              <p:par>
                                <p:cTn id="58" presetID="22" presetClass="entr" presetSubtype="1" fill="hold" grpId="0" nodeType="after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wipe(up)">
                                      <p:cBhvr>
                                        <p:cTn id="60" dur="300"/>
                                        <p:tgtEl>
                                          <p:spTgt spid="30"/>
                                        </p:tgtEl>
                                      </p:cBhvr>
                                    </p:animEffect>
                                  </p:childTnLst>
                                </p:cTn>
                              </p:par>
                            </p:childTnLst>
                          </p:cTn>
                        </p:par>
                        <p:par>
                          <p:cTn id="61" fill="hold">
                            <p:stCondLst>
                              <p:cond delay="4700"/>
                            </p:stCondLst>
                            <p:childTnLst>
                              <p:par>
                                <p:cTn id="62" presetID="53" presetClass="entr" presetSubtype="16" fill="hold" nodeType="after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500" fill="hold"/>
                                        <p:tgtEl>
                                          <p:spTgt spid="19"/>
                                        </p:tgtEl>
                                        <p:attrNameLst>
                                          <p:attrName>ppt_w</p:attrName>
                                        </p:attrNameLst>
                                      </p:cBhvr>
                                      <p:tavLst>
                                        <p:tav tm="0">
                                          <p:val>
                                            <p:fltVal val="0"/>
                                          </p:val>
                                        </p:tav>
                                        <p:tav tm="100000">
                                          <p:val>
                                            <p:strVal val="#ppt_w"/>
                                          </p:val>
                                        </p:tav>
                                      </p:tavLst>
                                    </p:anim>
                                    <p:anim calcmode="lin" valueType="num">
                                      <p:cBhvr>
                                        <p:cTn id="65" dur="500" fill="hold"/>
                                        <p:tgtEl>
                                          <p:spTgt spid="19"/>
                                        </p:tgtEl>
                                        <p:attrNameLst>
                                          <p:attrName>ppt_h</p:attrName>
                                        </p:attrNameLst>
                                      </p:cBhvr>
                                      <p:tavLst>
                                        <p:tav tm="0">
                                          <p:val>
                                            <p:fltVal val="0"/>
                                          </p:val>
                                        </p:tav>
                                        <p:tav tm="100000">
                                          <p:val>
                                            <p:strVal val="#ppt_h"/>
                                          </p:val>
                                        </p:tav>
                                      </p:tavLst>
                                    </p:anim>
                                    <p:animEffect transition="in" filter="fade">
                                      <p:cBhvr>
                                        <p:cTn id="66" dur="500"/>
                                        <p:tgtEl>
                                          <p:spTgt spid="19"/>
                                        </p:tgtEl>
                                      </p:cBhvr>
                                    </p:animEffect>
                                  </p:childTnLst>
                                </p:cTn>
                              </p:par>
                            </p:childTnLst>
                          </p:cTn>
                        </p:par>
                        <p:par>
                          <p:cTn id="67" fill="hold">
                            <p:stCondLst>
                              <p:cond delay="5200"/>
                            </p:stCondLst>
                            <p:childTnLst>
                              <p:par>
                                <p:cTn id="68" presetID="10" presetClass="entr" presetSubtype="0"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500"/>
                                        <p:tgtEl>
                                          <p:spTgt spid="36"/>
                                        </p:tgtEl>
                                      </p:cBhvr>
                                    </p:animEffect>
                                  </p:childTnLst>
                                </p:cTn>
                              </p:par>
                            </p:childTnLst>
                          </p:cTn>
                        </p:par>
                        <p:par>
                          <p:cTn id="71" fill="hold">
                            <p:stCondLst>
                              <p:cond delay="5700"/>
                            </p:stCondLst>
                            <p:childTnLst>
                              <p:par>
                                <p:cTn id="72" presetID="22" presetClass="entr" presetSubtype="1" fill="hold" grpId="0" nodeType="after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ipe(up)">
                                      <p:cBhvr>
                                        <p:cTn id="74" dur="300"/>
                                        <p:tgtEl>
                                          <p:spTgt spid="29"/>
                                        </p:tgtEl>
                                      </p:cBhvr>
                                    </p:animEffect>
                                  </p:childTnLst>
                                </p:cTn>
                              </p:par>
                            </p:childTnLst>
                          </p:cTn>
                        </p:par>
                        <p:par>
                          <p:cTn id="75" fill="hold">
                            <p:stCondLst>
                              <p:cond delay="6000"/>
                            </p:stCondLst>
                            <p:childTnLst>
                              <p:par>
                                <p:cTn id="76" presetID="53" presetClass="entr" presetSubtype="16" fill="hold" nodeType="afterEffect">
                                  <p:stCondLst>
                                    <p:cond delay="0"/>
                                  </p:stCondLst>
                                  <p:childTnLst>
                                    <p:set>
                                      <p:cBhvr>
                                        <p:cTn id="77" dur="1" fill="hold">
                                          <p:stCondLst>
                                            <p:cond delay="0"/>
                                          </p:stCondLst>
                                        </p:cTn>
                                        <p:tgtEl>
                                          <p:spTgt spid="22"/>
                                        </p:tgtEl>
                                        <p:attrNameLst>
                                          <p:attrName>style.visibility</p:attrName>
                                        </p:attrNameLst>
                                      </p:cBhvr>
                                      <p:to>
                                        <p:strVal val="visible"/>
                                      </p:to>
                                    </p:set>
                                    <p:anim calcmode="lin" valueType="num">
                                      <p:cBhvr>
                                        <p:cTn id="78" dur="500" fill="hold"/>
                                        <p:tgtEl>
                                          <p:spTgt spid="22"/>
                                        </p:tgtEl>
                                        <p:attrNameLst>
                                          <p:attrName>ppt_w</p:attrName>
                                        </p:attrNameLst>
                                      </p:cBhvr>
                                      <p:tavLst>
                                        <p:tav tm="0">
                                          <p:val>
                                            <p:fltVal val="0"/>
                                          </p:val>
                                        </p:tav>
                                        <p:tav tm="100000">
                                          <p:val>
                                            <p:strVal val="#ppt_w"/>
                                          </p:val>
                                        </p:tav>
                                      </p:tavLst>
                                    </p:anim>
                                    <p:anim calcmode="lin" valueType="num">
                                      <p:cBhvr>
                                        <p:cTn id="79" dur="500" fill="hold"/>
                                        <p:tgtEl>
                                          <p:spTgt spid="22"/>
                                        </p:tgtEl>
                                        <p:attrNameLst>
                                          <p:attrName>ppt_h</p:attrName>
                                        </p:attrNameLst>
                                      </p:cBhvr>
                                      <p:tavLst>
                                        <p:tav tm="0">
                                          <p:val>
                                            <p:fltVal val="0"/>
                                          </p:val>
                                        </p:tav>
                                        <p:tav tm="100000">
                                          <p:val>
                                            <p:strVal val="#ppt_h"/>
                                          </p:val>
                                        </p:tav>
                                      </p:tavLst>
                                    </p:anim>
                                    <p:animEffect transition="in" filter="fade">
                                      <p:cBhvr>
                                        <p:cTn id="80" dur="500"/>
                                        <p:tgtEl>
                                          <p:spTgt spid="22"/>
                                        </p:tgtEl>
                                      </p:cBhvr>
                                    </p:animEffect>
                                  </p:childTnLst>
                                </p:cTn>
                              </p:par>
                            </p:childTnLst>
                          </p:cTn>
                        </p:par>
                        <p:par>
                          <p:cTn id="81" fill="hold">
                            <p:stCondLst>
                              <p:cond delay="6500"/>
                            </p:stCondLst>
                            <p:childTnLst>
                              <p:par>
                                <p:cTn id="82" presetID="10" presetClass="entr" presetSubtype="0" fill="hold" grpId="0" nodeType="after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fade">
                                      <p:cBhvr>
                                        <p:cTn id="84" dur="500"/>
                                        <p:tgtEl>
                                          <p:spTgt spid="38"/>
                                        </p:tgtEl>
                                      </p:cBhvr>
                                    </p:animEffect>
                                  </p:childTnLst>
                                </p:cTn>
                              </p:par>
                            </p:childTnLst>
                          </p:cTn>
                        </p:par>
                        <p:par>
                          <p:cTn id="85" fill="hold">
                            <p:stCondLst>
                              <p:cond delay="7000"/>
                            </p:stCondLst>
                            <p:childTnLst>
                              <p:par>
                                <p:cTn id="86" presetID="22" presetClass="entr" presetSubtype="8" fill="hold" nodeType="afterEffect">
                                  <p:stCondLst>
                                    <p:cond delay="0"/>
                                  </p:stCondLst>
                                  <p:childTnLst>
                                    <p:set>
                                      <p:cBhvr>
                                        <p:cTn id="87" dur="1" fill="hold">
                                          <p:stCondLst>
                                            <p:cond delay="0"/>
                                          </p:stCondLst>
                                        </p:cTn>
                                        <p:tgtEl>
                                          <p:spTgt spid="6"/>
                                        </p:tgtEl>
                                        <p:attrNameLst>
                                          <p:attrName>style.visibility</p:attrName>
                                        </p:attrNameLst>
                                      </p:cBhvr>
                                      <p:to>
                                        <p:strVal val="visible"/>
                                      </p:to>
                                    </p:set>
                                    <p:animEffect transition="in" filter="wipe(left)">
                                      <p:cBhvr>
                                        <p:cTn id="88" dur="500"/>
                                        <p:tgtEl>
                                          <p:spTgt spid="6"/>
                                        </p:tgtEl>
                                      </p:cBhvr>
                                    </p:animEffect>
                                  </p:childTnLst>
                                </p:cTn>
                              </p:par>
                            </p:childTnLst>
                          </p:cTn>
                        </p:par>
                        <p:par>
                          <p:cTn id="89" fill="hold">
                            <p:stCondLst>
                              <p:cond delay="7500"/>
                            </p:stCondLst>
                            <p:childTnLst>
                              <p:par>
                                <p:cTn id="90" presetID="53" presetClass="entr" presetSubtype="528" fill="hold" grpId="0"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p:cTn id="92" dur="500" fill="hold"/>
                                        <p:tgtEl>
                                          <p:spTgt spid="33"/>
                                        </p:tgtEl>
                                        <p:attrNameLst>
                                          <p:attrName>ppt_w</p:attrName>
                                        </p:attrNameLst>
                                      </p:cBhvr>
                                      <p:tavLst>
                                        <p:tav tm="0">
                                          <p:val>
                                            <p:fltVal val="0"/>
                                          </p:val>
                                        </p:tav>
                                        <p:tav tm="100000">
                                          <p:val>
                                            <p:strVal val="#ppt_w"/>
                                          </p:val>
                                        </p:tav>
                                      </p:tavLst>
                                    </p:anim>
                                    <p:anim calcmode="lin" valueType="num">
                                      <p:cBhvr>
                                        <p:cTn id="93" dur="500" fill="hold"/>
                                        <p:tgtEl>
                                          <p:spTgt spid="33"/>
                                        </p:tgtEl>
                                        <p:attrNameLst>
                                          <p:attrName>ppt_h</p:attrName>
                                        </p:attrNameLst>
                                      </p:cBhvr>
                                      <p:tavLst>
                                        <p:tav tm="0">
                                          <p:val>
                                            <p:fltVal val="0"/>
                                          </p:val>
                                        </p:tav>
                                        <p:tav tm="100000">
                                          <p:val>
                                            <p:strVal val="#ppt_h"/>
                                          </p:val>
                                        </p:tav>
                                      </p:tavLst>
                                    </p:anim>
                                    <p:animEffect transition="in" filter="fade">
                                      <p:cBhvr>
                                        <p:cTn id="94" dur="500"/>
                                        <p:tgtEl>
                                          <p:spTgt spid="33"/>
                                        </p:tgtEl>
                                      </p:cBhvr>
                                    </p:animEffect>
                                    <p:anim calcmode="lin" valueType="num">
                                      <p:cBhvr>
                                        <p:cTn id="95" dur="500" fill="hold"/>
                                        <p:tgtEl>
                                          <p:spTgt spid="33"/>
                                        </p:tgtEl>
                                        <p:attrNameLst>
                                          <p:attrName>ppt_x</p:attrName>
                                        </p:attrNameLst>
                                      </p:cBhvr>
                                      <p:tavLst>
                                        <p:tav tm="0">
                                          <p:val>
                                            <p:fltVal val="0.5"/>
                                          </p:val>
                                        </p:tav>
                                        <p:tav tm="100000">
                                          <p:val>
                                            <p:strVal val="#ppt_x"/>
                                          </p:val>
                                        </p:tav>
                                      </p:tavLst>
                                    </p:anim>
                                    <p:anim calcmode="lin" valueType="num">
                                      <p:cBhvr>
                                        <p:cTn id="96" dur="500" fill="hold"/>
                                        <p:tgtEl>
                                          <p:spTgt spid="3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9" grpId="0"/>
      <p:bldP spid="33" grpId="0"/>
      <p:bldP spid="34" grpId="0" build="p"/>
      <p:bldP spid="35" grpId="0"/>
      <p:bldP spid="36" grpId="0"/>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a:grpSpLocks/>
          </p:cNvGrpSpPr>
          <p:nvPr/>
        </p:nvGrpSpPr>
        <p:grpSpPr bwMode="auto">
          <a:xfrm>
            <a:off x="6250888" y="1645839"/>
            <a:ext cx="1597477" cy="2760226"/>
            <a:chOff x="7743825" y="2216150"/>
            <a:chExt cx="2012931" cy="3863123"/>
          </a:xfrm>
        </p:grpSpPr>
        <p:cxnSp>
          <p:nvCxnSpPr>
            <p:cNvPr id="4" name="直接箭头连接符 3"/>
            <p:cNvCxnSpPr/>
            <p:nvPr/>
          </p:nvCxnSpPr>
          <p:spPr>
            <a:xfrm rot="5400000">
              <a:off x="8077994" y="4088606"/>
              <a:ext cx="1209675" cy="1587"/>
            </a:xfrm>
            <a:prstGeom prst="straightConnector1">
              <a:avLst/>
            </a:prstGeom>
            <a:ln w="60325">
              <a:solidFill>
                <a:schemeClr val="accent1"/>
              </a:solidFill>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3" name="组合 8"/>
            <p:cNvGrpSpPr>
              <a:grpSpLocks/>
            </p:cNvGrpSpPr>
            <p:nvPr/>
          </p:nvGrpSpPr>
          <p:grpSpPr bwMode="auto">
            <a:xfrm>
              <a:off x="7743825" y="2216150"/>
              <a:ext cx="1870075" cy="1557338"/>
              <a:chOff x="6016141" y="2093239"/>
              <a:chExt cx="1483835" cy="1483835"/>
            </a:xfrm>
          </p:grpSpPr>
          <p:sp>
            <p:nvSpPr>
              <p:cNvPr id="10" name="圆角矩形 9"/>
              <p:cNvSpPr/>
              <p:nvPr/>
            </p:nvSpPr>
            <p:spPr>
              <a:xfrm rot="18900000">
                <a:off x="6016141" y="2093239"/>
                <a:ext cx="1483835" cy="1483834"/>
              </a:xfrm>
              <a:prstGeom prst="roundRect">
                <a:avLst/>
              </a:prstGeom>
              <a:solidFill>
                <a:schemeClr val="accent1"/>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900" b="0">
                  <a:solidFill>
                    <a:schemeClr val="tx1">
                      <a:lumMod val="50000"/>
                      <a:lumOff val="50000"/>
                    </a:schemeClr>
                  </a:solidFill>
                  <a:latin typeface="微软雅黑" pitchFamily="34" charset="-122"/>
                  <a:ea typeface="微软雅黑" pitchFamily="34" charset="-122"/>
                </a:endParaRPr>
              </a:p>
            </p:txBody>
          </p:sp>
          <p:sp>
            <p:nvSpPr>
              <p:cNvPr id="11" name="圆角矩形 10"/>
              <p:cNvSpPr/>
              <p:nvPr/>
            </p:nvSpPr>
            <p:spPr>
              <a:xfrm rot="18900000">
                <a:off x="6142103" y="2220295"/>
                <a:ext cx="1231911" cy="1229722"/>
              </a:xfrm>
              <a:prstGeom prst="roundRect">
                <a:avLst/>
              </a:prstGeom>
              <a:solidFill>
                <a:schemeClr val="accent1"/>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900" b="0">
                  <a:solidFill>
                    <a:schemeClr val="tx1">
                      <a:lumMod val="50000"/>
                      <a:lumOff val="50000"/>
                    </a:schemeClr>
                  </a:solidFill>
                  <a:latin typeface="微软雅黑" pitchFamily="34" charset="-122"/>
                  <a:ea typeface="微软雅黑" pitchFamily="34" charset="-122"/>
                </a:endParaRPr>
              </a:p>
            </p:txBody>
          </p:sp>
        </p:grpSp>
        <p:sp>
          <p:nvSpPr>
            <p:cNvPr id="7" name="TextBox 33"/>
            <p:cNvSpPr txBox="1">
              <a:spLocks noChangeArrowheads="1"/>
            </p:cNvSpPr>
            <p:nvPr/>
          </p:nvSpPr>
          <p:spPr bwMode="auto">
            <a:xfrm>
              <a:off x="8259631" y="2811464"/>
              <a:ext cx="829515" cy="409508"/>
            </a:xfrm>
            <a:prstGeom prst="rect">
              <a:avLst/>
            </a:prstGeom>
            <a:noFill/>
            <a:ln w="9525">
              <a:noFill/>
              <a:miter lim="800000"/>
              <a:headEnd/>
              <a:tailEnd/>
            </a:ln>
          </p:spPr>
          <p:txBody>
            <a:bodyPr wrap="none" lIns="106896" tIns="53443" rIns="106896" bIns="53443">
              <a:spAutoFit/>
            </a:bodyPr>
            <a:lstStyle/>
            <a:p>
              <a:r>
                <a:rPr lang="zh-CN" altLang="en-US" sz="1200" b="0" dirty="0">
                  <a:solidFill>
                    <a:schemeClr val="bg1"/>
                  </a:solidFill>
                  <a:latin typeface="微软雅黑" pitchFamily="34" charset="-122"/>
                  <a:ea typeface="微软雅黑" pitchFamily="34" charset="-122"/>
                </a:rPr>
                <a:t>文本</a:t>
              </a:r>
              <a:r>
                <a:rPr lang="en-US" altLang="zh-CN" sz="1200" b="0" dirty="0">
                  <a:solidFill>
                    <a:schemeClr val="bg1"/>
                  </a:solidFill>
                  <a:latin typeface="微软雅黑" pitchFamily="34" charset="-122"/>
                  <a:ea typeface="微软雅黑" pitchFamily="34" charset="-122"/>
                </a:rPr>
                <a:t> 5</a:t>
              </a:r>
            </a:p>
          </p:txBody>
        </p:sp>
        <p:sp>
          <p:nvSpPr>
            <p:cNvPr id="8" name="TextBox 40"/>
            <p:cNvSpPr txBox="1"/>
            <p:nvPr/>
          </p:nvSpPr>
          <p:spPr>
            <a:xfrm>
              <a:off x="8210053" y="4895850"/>
              <a:ext cx="1047663" cy="409508"/>
            </a:xfrm>
            <a:prstGeom prst="rect">
              <a:avLst/>
            </a:prstGeom>
            <a:noFill/>
          </p:spPr>
          <p:txBody>
            <a:bodyPr wrap="none" lIns="106896" tIns="53443" rIns="106896" bIns="53443">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添加标题</a:t>
              </a:r>
              <a:endParaRPr lang="zh-CN" altLang="en-US" sz="1200" dirty="0">
                <a:solidFill>
                  <a:schemeClr val="tx1">
                    <a:lumMod val="75000"/>
                    <a:lumOff val="25000"/>
                  </a:schemeClr>
                </a:solidFill>
              </a:endParaRPr>
            </a:p>
          </p:txBody>
        </p:sp>
        <p:sp>
          <p:nvSpPr>
            <p:cNvPr id="9" name="TextBox 41"/>
            <p:cNvSpPr txBox="1">
              <a:spLocks noChangeArrowheads="1"/>
            </p:cNvSpPr>
            <p:nvPr/>
          </p:nvSpPr>
          <p:spPr bwMode="auto">
            <a:xfrm>
              <a:off x="8024563" y="5346700"/>
              <a:ext cx="1732193" cy="732573"/>
            </a:xfrm>
            <a:prstGeom prst="rect">
              <a:avLst/>
            </a:prstGeom>
            <a:noFill/>
            <a:ln w="9525">
              <a:noFill/>
              <a:miter lim="800000"/>
              <a:headEnd/>
              <a:tailEnd/>
            </a:ln>
          </p:spPr>
          <p:txBody>
            <a:bodyPr wrap="square" lIns="106896" tIns="53443" rIns="106896" bIns="53443">
              <a:spAutoFit/>
            </a:bodyPr>
            <a:lstStyle/>
            <a:p>
              <a:r>
                <a:rPr lang="zh-CN" altLang="en-US" sz="900" kern="0" dirty="0">
                  <a:solidFill>
                    <a:schemeClr val="tx1">
                      <a:lumMod val="50000"/>
                      <a:lumOff val="50000"/>
                    </a:schemeClr>
                  </a:solidFill>
                  <a:latin typeface="微软雅黑" pitchFamily="34" charset="-122"/>
                  <a:ea typeface="微软雅黑" pitchFamily="34" charset="-122"/>
                </a:rPr>
                <a:t>单击此处添加段落文本单击此处添加段落文本单击此处添加段落文本</a:t>
              </a:r>
              <a:endParaRPr lang="zh-CN" altLang="en-US" sz="900" dirty="0">
                <a:solidFill>
                  <a:schemeClr val="tx1">
                    <a:lumMod val="50000"/>
                    <a:lumOff val="50000"/>
                  </a:schemeClr>
                </a:solidFill>
                <a:latin typeface="微软雅黑" pitchFamily="34" charset="-122"/>
                <a:ea typeface="微软雅黑" pitchFamily="34" charset="-122"/>
              </a:endParaRPr>
            </a:p>
          </p:txBody>
        </p:sp>
      </p:grpSp>
      <p:grpSp>
        <p:nvGrpSpPr>
          <p:cNvPr id="5" name="组合 11"/>
          <p:cNvGrpSpPr>
            <a:grpSpLocks/>
          </p:cNvGrpSpPr>
          <p:nvPr/>
        </p:nvGrpSpPr>
        <p:grpSpPr bwMode="auto">
          <a:xfrm>
            <a:off x="5100643" y="1645839"/>
            <a:ext cx="1484105" cy="2689326"/>
            <a:chOff x="6294438" y="2216150"/>
            <a:chExt cx="1870075" cy="3763894"/>
          </a:xfrm>
        </p:grpSpPr>
        <p:cxnSp>
          <p:nvCxnSpPr>
            <p:cNvPr id="13" name="直接箭头连接符 12"/>
            <p:cNvCxnSpPr/>
            <p:nvPr/>
          </p:nvCxnSpPr>
          <p:spPr>
            <a:xfrm rot="5400000">
              <a:off x="6321425" y="4425950"/>
              <a:ext cx="1882775" cy="3175"/>
            </a:xfrm>
            <a:prstGeom prst="straightConnector1">
              <a:avLst/>
            </a:prstGeom>
            <a:ln w="60325">
              <a:solidFill>
                <a:schemeClr val="accent4"/>
              </a:solidFill>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2" name="组合 11"/>
            <p:cNvGrpSpPr>
              <a:grpSpLocks/>
            </p:cNvGrpSpPr>
            <p:nvPr/>
          </p:nvGrpSpPr>
          <p:grpSpPr bwMode="auto">
            <a:xfrm>
              <a:off x="6294438" y="2216150"/>
              <a:ext cx="1870075" cy="1557338"/>
              <a:chOff x="4866723" y="2093239"/>
              <a:chExt cx="1483835" cy="1483835"/>
            </a:xfrm>
          </p:grpSpPr>
          <p:sp>
            <p:nvSpPr>
              <p:cNvPr id="17" name="圆角矩形 16"/>
              <p:cNvSpPr/>
              <p:nvPr/>
            </p:nvSpPr>
            <p:spPr>
              <a:xfrm rot="18900000">
                <a:off x="4866723" y="2093239"/>
                <a:ext cx="1483835" cy="1483834"/>
              </a:xfrm>
              <a:prstGeom prst="roundRect">
                <a:avLst/>
              </a:prstGeom>
              <a:solidFill>
                <a:schemeClr val="accent4"/>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900" b="0">
                  <a:solidFill>
                    <a:schemeClr val="tx1">
                      <a:lumMod val="50000"/>
                      <a:lumOff val="50000"/>
                    </a:schemeClr>
                  </a:solidFill>
                  <a:latin typeface="微软雅黑" pitchFamily="34" charset="-122"/>
                  <a:ea typeface="微软雅黑" pitchFamily="34" charset="-122"/>
                </a:endParaRPr>
              </a:p>
            </p:txBody>
          </p:sp>
          <p:sp>
            <p:nvSpPr>
              <p:cNvPr id="18" name="圆角矩形 17"/>
              <p:cNvSpPr/>
              <p:nvPr/>
            </p:nvSpPr>
            <p:spPr>
              <a:xfrm rot="18900000">
                <a:off x="4992685" y="2220295"/>
                <a:ext cx="1231911" cy="1229722"/>
              </a:xfrm>
              <a:prstGeom prst="roundRect">
                <a:avLst/>
              </a:prstGeom>
              <a:solidFill>
                <a:schemeClr val="accent4"/>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900" b="0">
                  <a:solidFill>
                    <a:schemeClr val="tx1">
                      <a:lumMod val="50000"/>
                      <a:lumOff val="50000"/>
                    </a:schemeClr>
                  </a:solidFill>
                  <a:latin typeface="微软雅黑" pitchFamily="34" charset="-122"/>
                  <a:ea typeface="微软雅黑" pitchFamily="34" charset="-122"/>
                </a:endParaRPr>
              </a:p>
            </p:txBody>
          </p:sp>
        </p:grpSp>
        <p:sp>
          <p:nvSpPr>
            <p:cNvPr id="15" name="TextBox 32"/>
            <p:cNvSpPr txBox="1">
              <a:spLocks noChangeArrowheads="1"/>
            </p:cNvSpPr>
            <p:nvPr/>
          </p:nvSpPr>
          <p:spPr bwMode="auto">
            <a:xfrm>
              <a:off x="6807868" y="2811465"/>
              <a:ext cx="829515" cy="409508"/>
            </a:xfrm>
            <a:prstGeom prst="rect">
              <a:avLst/>
            </a:prstGeom>
            <a:noFill/>
            <a:ln w="9525">
              <a:noFill/>
              <a:miter lim="800000"/>
              <a:headEnd/>
              <a:tailEnd/>
            </a:ln>
          </p:spPr>
          <p:txBody>
            <a:bodyPr wrap="none" lIns="106896" tIns="53443" rIns="106896" bIns="53443">
              <a:spAutoFit/>
            </a:bodyPr>
            <a:lstStyle/>
            <a:p>
              <a:r>
                <a:rPr lang="zh-CN" altLang="en-US" sz="1200" b="0" dirty="0">
                  <a:solidFill>
                    <a:schemeClr val="bg1"/>
                  </a:solidFill>
                  <a:latin typeface="微软雅黑" pitchFamily="34" charset="-122"/>
                  <a:ea typeface="微软雅黑" pitchFamily="34" charset="-122"/>
                </a:rPr>
                <a:t>文本</a:t>
              </a:r>
              <a:r>
                <a:rPr lang="en-US" altLang="zh-CN" sz="1200" b="0" dirty="0">
                  <a:solidFill>
                    <a:schemeClr val="bg1"/>
                  </a:solidFill>
                  <a:latin typeface="微软雅黑" pitchFamily="34" charset="-122"/>
                  <a:ea typeface="微软雅黑" pitchFamily="34" charset="-122"/>
                </a:rPr>
                <a:t> 4</a:t>
              </a:r>
            </a:p>
          </p:txBody>
        </p:sp>
        <p:sp>
          <p:nvSpPr>
            <p:cNvPr id="16" name="TextBox 42"/>
            <p:cNvSpPr txBox="1"/>
            <p:nvPr/>
          </p:nvSpPr>
          <p:spPr>
            <a:xfrm>
              <a:off x="6712922" y="5570536"/>
              <a:ext cx="1047663" cy="409508"/>
            </a:xfrm>
            <a:prstGeom prst="rect">
              <a:avLst/>
            </a:prstGeom>
            <a:noFill/>
          </p:spPr>
          <p:txBody>
            <a:bodyPr wrap="none" lIns="106896" tIns="53443" rIns="106896" bIns="53443">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添加标题</a:t>
              </a:r>
              <a:endParaRPr lang="zh-CN" altLang="en-US" sz="1200" dirty="0">
                <a:solidFill>
                  <a:schemeClr val="tx1">
                    <a:lumMod val="75000"/>
                    <a:lumOff val="25000"/>
                  </a:schemeClr>
                </a:solidFill>
              </a:endParaRPr>
            </a:p>
          </p:txBody>
        </p:sp>
      </p:grpSp>
      <p:grpSp>
        <p:nvGrpSpPr>
          <p:cNvPr id="14" name="组合 18"/>
          <p:cNvGrpSpPr>
            <a:grpSpLocks/>
          </p:cNvGrpSpPr>
          <p:nvPr/>
        </p:nvGrpSpPr>
        <p:grpSpPr bwMode="auto">
          <a:xfrm>
            <a:off x="3911342" y="1645839"/>
            <a:ext cx="1482844" cy="2760226"/>
            <a:chOff x="4795838" y="2216150"/>
            <a:chExt cx="1868487" cy="3863123"/>
          </a:xfrm>
        </p:grpSpPr>
        <p:cxnSp>
          <p:nvCxnSpPr>
            <p:cNvPr id="20" name="直接箭头连接符 19"/>
            <p:cNvCxnSpPr/>
            <p:nvPr/>
          </p:nvCxnSpPr>
          <p:spPr>
            <a:xfrm rot="5400000">
              <a:off x="5098256" y="4088606"/>
              <a:ext cx="1209675" cy="1588"/>
            </a:xfrm>
            <a:prstGeom prst="straightConnector1">
              <a:avLst/>
            </a:prstGeom>
            <a:ln w="60325">
              <a:solidFill>
                <a:schemeClr val="accent3"/>
              </a:solidFill>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9" name="组合 14"/>
            <p:cNvGrpSpPr>
              <a:grpSpLocks/>
            </p:cNvGrpSpPr>
            <p:nvPr/>
          </p:nvGrpSpPr>
          <p:grpSpPr bwMode="auto">
            <a:xfrm>
              <a:off x="4795838" y="2216150"/>
              <a:ext cx="1868487" cy="1557338"/>
              <a:chOff x="3676417" y="2093239"/>
              <a:chExt cx="1483835" cy="1483835"/>
            </a:xfrm>
          </p:grpSpPr>
          <p:sp>
            <p:nvSpPr>
              <p:cNvPr id="25" name="圆角矩形 24"/>
              <p:cNvSpPr/>
              <p:nvPr/>
            </p:nvSpPr>
            <p:spPr>
              <a:xfrm rot="18900000">
                <a:off x="3676417" y="2093239"/>
                <a:ext cx="1483835" cy="1483834"/>
              </a:xfrm>
              <a:prstGeom prst="roundRect">
                <a:avLst/>
              </a:prstGeom>
              <a:solidFill>
                <a:schemeClr val="accent3"/>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900" b="0">
                  <a:solidFill>
                    <a:schemeClr val="tx1">
                      <a:lumMod val="50000"/>
                      <a:lumOff val="50000"/>
                    </a:schemeClr>
                  </a:solidFill>
                  <a:latin typeface="微软雅黑" pitchFamily="34" charset="-122"/>
                  <a:ea typeface="微软雅黑" pitchFamily="34" charset="-122"/>
                </a:endParaRPr>
              </a:p>
            </p:txBody>
          </p:sp>
          <p:sp>
            <p:nvSpPr>
              <p:cNvPr id="26" name="圆角矩形 25"/>
              <p:cNvSpPr/>
              <p:nvPr/>
            </p:nvSpPr>
            <p:spPr>
              <a:xfrm rot="18900000">
                <a:off x="3802486" y="2220295"/>
                <a:ext cx="1231696" cy="1229722"/>
              </a:xfrm>
              <a:prstGeom prst="roundRect">
                <a:avLst/>
              </a:prstGeom>
              <a:solidFill>
                <a:schemeClr val="accent3"/>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900" b="0">
                  <a:solidFill>
                    <a:schemeClr val="tx1">
                      <a:lumMod val="50000"/>
                      <a:lumOff val="50000"/>
                    </a:schemeClr>
                  </a:solidFill>
                  <a:latin typeface="微软雅黑" pitchFamily="34" charset="-122"/>
                  <a:ea typeface="微软雅黑" pitchFamily="34" charset="-122"/>
                </a:endParaRPr>
              </a:p>
            </p:txBody>
          </p:sp>
        </p:grpSp>
        <p:sp>
          <p:nvSpPr>
            <p:cNvPr id="22" name="TextBox 31"/>
            <p:cNvSpPr txBox="1">
              <a:spLocks noChangeArrowheads="1"/>
            </p:cNvSpPr>
            <p:nvPr/>
          </p:nvSpPr>
          <p:spPr bwMode="auto">
            <a:xfrm>
              <a:off x="5265373" y="2811464"/>
              <a:ext cx="829515" cy="409508"/>
            </a:xfrm>
            <a:prstGeom prst="rect">
              <a:avLst/>
            </a:prstGeom>
            <a:noFill/>
            <a:ln w="9525">
              <a:noFill/>
              <a:miter lim="800000"/>
              <a:headEnd/>
              <a:tailEnd/>
            </a:ln>
          </p:spPr>
          <p:txBody>
            <a:bodyPr wrap="none" lIns="106896" tIns="53443" rIns="106896" bIns="53443">
              <a:spAutoFit/>
            </a:bodyPr>
            <a:lstStyle/>
            <a:p>
              <a:r>
                <a:rPr lang="zh-CN" altLang="en-US" sz="1200" b="0" dirty="0">
                  <a:solidFill>
                    <a:schemeClr val="bg1"/>
                  </a:solidFill>
                  <a:latin typeface="微软雅黑" pitchFamily="34" charset="-122"/>
                  <a:ea typeface="微软雅黑" pitchFamily="34" charset="-122"/>
                </a:rPr>
                <a:t>文本</a:t>
              </a:r>
              <a:r>
                <a:rPr lang="en-US" altLang="zh-CN" sz="1200" b="0" dirty="0">
                  <a:solidFill>
                    <a:schemeClr val="bg1"/>
                  </a:solidFill>
                  <a:latin typeface="微软雅黑" pitchFamily="34" charset="-122"/>
                  <a:ea typeface="微软雅黑" pitchFamily="34" charset="-122"/>
                </a:rPr>
                <a:t> 3</a:t>
              </a:r>
            </a:p>
          </p:txBody>
        </p:sp>
        <p:sp>
          <p:nvSpPr>
            <p:cNvPr id="23" name="TextBox 38"/>
            <p:cNvSpPr txBox="1"/>
            <p:nvPr/>
          </p:nvSpPr>
          <p:spPr>
            <a:xfrm>
              <a:off x="5215795" y="4895850"/>
              <a:ext cx="1047664" cy="409508"/>
            </a:xfrm>
            <a:prstGeom prst="rect">
              <a:avLst/>
            </a:prstGeom>
            <a:noFill/>
          </p:spPr>
          <p:txBody>
            <a:bodyPr wrap="none" lIns="106896" tIns="53443" rIns="106896" bIns="53443">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添加标题</a:t>
              </a:r>
              <a:endParaRPr lang="zh-CN" altLang="en-US" sz="1200" dirty="0">
                <a:solidFill>
                  <a:schemeClr val="tx1">
                    <a:lumMod val="75000"/>
                    <a:lumOff val="25000"/>
                  </a:schemeClr>
                </a:solidFill>
              </a:endParaRPr>
            </a:p>
          </p:txBody>
        </p:sp>
        <p:sp>
          <p:nvSpPr>
            <p:cNvPr id="24" name="TextBox 39"/>
            <p:cNvSpPr txBox="1">
              <a:spLocks noChangeArrowheads="1"/>
            </p:cNvSpPr>
            <p:nvPr/>
          </p:nvSpPr>
          <p:spPr bwMode="auto">
            <a:xfrm>
              <a:off x="4857065" y="5346700"/>
              <a:ext cx="1769335" cy="732573"/>
            </a:xfrm>
            <a:prstGeom prst="rect">
              <a:avLst/>
            </a:prstGeom>
            <a:noFill/>
            <a:ln w="9525">
              <a:noFill/>
              <a:miter lim="800000"/>
              <a:headEnd/>
              <a:tailEnd/>
            </a:ln>
          </p:spPr>
          <p:txBody>
            <a:bodyPr wrap="square" lIns="106896" tIns="53443" rIns="106896" bIns="53443">
              <a:spAutoFit/>
            </a:bodyPr>
            <a:lstStyle/>
            <a:p>
              <a:r>
                <a:rPr lang="zh-CN" altLang="en-US" sz="900" kern="0" dirty="0">
                  <a:solidFill>
                    <a:schemeClr val="tx1">
                      <a:lumMod val="50000"/>
                      <a:lumOff val="50000"/>
                    </a:schemeClr>
                  </a:solidFill>
                  <a:latin typeface="微软雅黑" pitchFamily="34" charset="-122"/>
                  <a:ea typeface="微软雅黑" pitchFamily="34" charset="-122"/>
                </a:rPr>
                <a:t>单击此处添加段落文本单击此处添加段落文本单击此处添加段落文本</a:t>
              </a:r>
              <a:endParaRPr lang="zh-CN" altLang="en-US" sz="900" dirty="0">
                <a:solidFill>
                  <a:schemeClr val="tx1">
                    <a:lumMod val="50000"/>
                    <a:lumOff val="50000"/>
                  </a:schemeClr>
                </a:solidFill>
                <a:latin typeface="微软雅黑" pitchFamily="34" charset="-122"/>
                <a:ea typeface="微软雅黑" pitchFamily="34" charset="-122"/>
              </a:endParaRPr>
            </a:p>
          </p:txBody>
        </p:sp>
      </p:grpSp>
      <p:grpSp>
        <p:nvGrpSpPr>
          <p:cNvPr id="21" name="组合 26"/>
          <p:cNvGrpSpPr>
            <a:grpSpLocks/>
          </p:cNvGrpSpPr>
          <p:nvPr/>
        </p:nvGrpSpPr>
        <p:grpSpPr bwMode="auto">
          <a:xfrm>
            <a:off x="2753539" y="1645839"/>
            <a:ext cx="1484105" cy="2689326"/>
            <a:chOff x="3336925" y="2216150"/>
            <a:chExt cx="1870075" cy="3763894"/>
          </a:xfrm>
        </p:grpSpPr>
        <p:cxnSp>
          <p:nvCxnSpPr>
            <p:cNvPr id="28" name="直接箭头连接符 27"/>
            <p:cNvCxnSpPr/>
            <p:nvPr/>
          </p:nvCxnSpPr>
          <p:spPr>
            <a:xfrm rot="5400000">
              <a:off x="3341688" y="4427537"/>
              <a:ext cx="1881188" cy="1587"/>
            </a:xfrm>
            <a:prstGeom prst="straightConnector1">
              <a:avLst/>
            </a:prstGeom>
            <a:ln w="60325">
              <a:solidFill>
                <a:schemeClr val="accent2"/>
              </a:solidFill>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27" name="组合 17"/>
            <p:cNvGrpSpPr>
              <a:grpSpLocks/>
            </p:cNvGrpSpPr>
            <p:nvPr/>
          </p:nvGrpSpPr>
          <p:grpSpPr bwMode="auto">
            <a:xfrm>
              <a:off x="3336925" y="2216150"/>
              <a:ext cx="1870075" cy="1557338"/>
              <a:chOff x="2519650" y="2096826"/>
              <a:chExt cx="1483835" cy="1483835"/>
            </a:xfrm>
          </p:grpSpPr>
          <p:sp>
            <p:nvSpPr>
              <p:cNvPr id="32" name="圆角矩形 31"/>
              <p:cNvSpPr/>
              <p:nvPr/>
            </p:nvSpPr>
            <p:spPr>
              <a:xfrm rot="18900000">
                <a:off x="2519650" y="2096826"/>
                <a:ext cx="1483835" cy="1483834"/>
              </a:xfrm>
              <a:prstGeom prst="roundRect">
                <a:avLst/>
              </a:prstGeom>
              <a:solidFill>
                <a:schemeClr val="accent2"/>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900" b="0">
                  <a:solidFill>
                    <a:schemeClr val="tx1">
                      <a:lumMod val="50000"/>
                      <a:lumOff val="50000"/>
                    </a:schemeClr>
                  </a:solidFill>
                  <a:latin typeface="微软雅黑" pitchFamily="34" charset="-122"/>
                  <a:ea typeface="微软雅黑" pitchFamily="34" charset="-122"/>
                </a:endParaRPr>
              </a:p>
            </p:txBody>
          </p:sp>
          <p:sp>
            <p:nvSpPr>
              <p:cNvPr id="33" name="圆角矩形 32"/>
              <p:cNvSpPr/>
              <p:nvPr/>
            </p:nvSpPr>
            <p:spPr>
              <a:xfrm rot="18900000">
                <a:off x="2645612" y="2223882"/>
                <a:ext cx="1231911" cy="1229722"/>
              </a:xfrm>
              <a:prstGeom prst="roundRect">
                <a:avLst/>
              </a:prstGeom>
              <a:solidFill>
                <a:schemeClr val="accent2"/>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900" b="0">
                  <a:solidFill>
                    <a:schemeClr val="tx1">
                      <a:lumMod val="50000"/>
                      <a:lumOff val="50000"/>
                    </a:schemeClr>
                  </a:solidFill>
                  <a:latin typeface="微软雅黑" pitchFamily="34" charset="-122"/>
                  <a:ea typeface="微软雅黑" pitchFamily="34" charset="-122"/>
                </a:endParaRPr>
              </a:p>
            </p:txBody>
          </p:sp>
        </p:grpSp>
        <p:sp>
          <p:nvSpPr>
            <p:cNvPr id="30" name="TextBox 30"/>
            <p:cNvSpPr txBox="1">
              <a:spLocks noChangeArrowheads="1"/>
            </p:cNvSpPr>
            <p:nvPr/>
          </p:nvSpPr>
          <p:spPr bwMode="auto">
            <a:xfrm>
              <a:off x="3813612" y="2811465"/>
              <a:ext cx="829515" cy="409508"/>
            </a:xfrm>
            <a:prstGeom prst="rect">
              <a:avLst/>
            </a:prstGeom>
            <a:noFill/>
            <a:ln w="9525">
              <a:noFill/>
              <a:miter lim="800000"/>
              <a:headEnd/>
              <a:tailEnd/>
            </a:ln>
          </p:spPr>
          <p:txBody>
            <a:bodyPr wrap="none" lIns="106896" tIns="53443" rIns="106896" bIns="53443">
              <a:spAutoFit/>
            </a:bodyPr>
            <a:lstStyle/>
            <a:p>
              <a:r>
                <a:rPr lang="zh-CN" altLang="en-US" sz="1200" b="0" dirty="0">
                  <a:solidFill>
                    <a:schemeClr val="bg1"/>
                  </a:solidFill>
                  <a:latin typeface="微软雅黑" pitchFamily="34" charset="-122"/>
                  <a:ea typeface="微软雅黑" pitchFamily="34" charset="-122"/>
                </a:rPr>
                <a:t>文本</a:t>
              </a:r>
              <a:r>
                <a:rPr lang="en-US" altLang="zh-CN" sz="1200" b="0" dirty="0">
                  <a:solidFill>
                    <a:schemeClr val="bg1"/>
                  </a:solidFill>
                  <a:latin typeface="微软雅黑" pitchFamily="34" charset="-122"/>
                  <a:ea typeface="微软雅黑" pitchFamily="34" charset="-122"/>
                </a:rPr>
                <a:t> 2</a:t>
              </a:r>
            </a:p>
          </p:txBody>
        </p:sp>
        <p:sp>
          <p:nvSpPr>
            <p:cNvPr id="31" name="TextBox 36"/>
            <p:cNvSpPr txBox="1"/>
            <p:nvPr/>
          </p:nvSpPr>
          <p:spPr>
            <a:xfrm>
              <a:off x="3647841" y="5570536"/>
              <a:ext cx="1047663" cy="409508"/>
            </a:xfrm>
            <a:prstGeom prst="rect">
              <a:avLst/>
            </a:prstGeom>
            <a:noFill/>
          </p:spPr>
          <p:txBody>
            <a:bodyPr wrap="none" lIns="106896" tIns="53443" rIns="106896" bIns="53443">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添加标题</a:t>
              </a:r>
              <a:endParaRPr lang="zh-CN" altLang="en-US" sz="1200" dirty="0">
                <a:solidFill>
                  <a:schemeClr val="tx1">
                    <a:lumMod val="75000"/>
                    <a:lumOff val="25000"/>
                  </a:schemeClr>
                </a:solidFill>
              </a:endParaRPr>
            </a:p>
          </p:txBody>
        </p:sp>
      </p:grpSp>
      <p:grpSp>
        <p:nvGrpSpPr>
          <p:cNvPr id="29" name="组合 33"/>
          <p:cNvGrpSpPr>
            <a:grpSpLocks/>
          </p:cNvGrpSpPr>
          <p:nvPr/>
        </p:nvGrpSpPr>
        <p:grpSpPr bwMode="auto">
          <a:xfrm>
            <a:off x="1619673" y="1645839"/>
            <a:ext cx="1484105" cy="2760226"/>
            <a:chOff x="1908175" y="2216150"/>
            <a:chExt cx="1870075" cy="3863123"/>
          </a:xfrm>
        </p:grpSpPr>
        <p:cxnSp>
          <p:nvCxnSpPr>
            <p:cNvPr id="35" name="直接箭头连接符 34"/>
            <p:cNvCxnSpPr/>
            <p:nvPr/>
          </p:nvCxnSpPr>
          <p:spPr>
            <a:xfrm rot="5400000">
              <a:off x="2247106" y="4088606"/>
              <a:ext cx="1209675" cy="1588"/>
            </a:xfrm>
            <a:prstGeom prst="straightConnector1">
              <a:avLst/>
            </a:prstGeom>
            <a:ln w="60325">
              <a:solidFill>
                <a:schemeClr val="accent1"/>
              </a:solidFill>
              <a:tailEnd type="oval"/>
            </a:ln>
          </p:spPr>
          <p:style>
            <a:lnRef idx="2">
              <a:schemeClr val="accent2"/>
            </a:lnRef>
            <a:fillRef idx="0">
              <a:schemeClr val="accent2"/>
            </a:fillRef>
            <a:effectRef idx="1">
              <a:schemeClr val="accent2"/>
            </a:effectRef>
            <a:fontRef idx="minor">
              <a:schemeClr val="tx1"/>
            </a:fontRef>
          </p:style>
        </p:cxnSp>
        <p:grpSp>
          <p:nvGrpSpPr>
            <p:cNvPr id="34" name="组合 20"/>
            <p:cNvGrpSpPr>
              <a:grpSpLocks/>
            </p:cNvGrpSpPr>
            <p:nvPr/>
          </p:nvGrpSpPr>
          <p:grpSpPr bwMode="auto">
            <a:xfrm>
              <a:off x="1908175" y="2216150"/>
              <a:ext cx="1870075" cy="1557337"/>
              <a:chOff x="1385833" y="2096826"/>
              <a:chExt cx="1483835" cy="1483834"/>
            </a:xfrm>
          </p:grpSpPr>
          <p:sp>
            <p:nvSpPr>
              <p:cNvPr id="41" name="圆角矩形 40"/>
              <p:cNvSpPr/>
              <p:nvPr/>
            </p:nvSpPr>
            <p:spPr>
              <a:xfrm rot="18900000">
                <a:off x="1385833" y="2096826"/>
                <a:ext cx="1483835" cy="1483834"/>
              </a:xfrm>
              <a:prstGeom prst="roundRect">
                <a:avLst/>
              </a:prstGeom>
              <a:solidFill>
                <a:schemeClr val="accent3"/>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900" b="0">
                  <a:solidFill>
                    <a:schemeClr val="tx1">
                      <a:lumMod val="50000"/>
                      <a:lumOff val="50000"/>
                    </a:schemeClr>
                  </a:solidFill>
                  <a:latin typeface="微软雅黑" pitchFamily="34" charset="-122"/>
                  <a:ea typeface="微软雅黑" pitchFamily="34" charset="-122"/>
                </a:endParaRPr>
              </a:p>
            </p:txBody>
          </p:sp>
          <p:sp>
            <p:nvSpPr>
              <p:cNvPr id="42" name="圆角矩形 41"/>
              <p:cNvSpPr/>
              <p:nvPr/>
            </p:nvSpPr>
            <p:spPr>
              <a:xfrm rot="18900000">
                <a:off x="1511795" y="2223883"/>
                <a:ext cx="1231911" cy="1229722"/>
              </a:xfrm>
              <a:prstGeom prst="roundRect">
                <a:avLst/>
              </a:prstGeom>
              <a:solidFill>
                <a:schemeClr val="accent3"/>
              </a:solid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900" b="0">
                  <a:solidFill>
                    <a:schemeClr val="tx1">
                      <a:lumMod val="50000"/>
                      <a:lumOff val="50000"/>
                    </a:schemeClr>
                  </a:solidFill>
                  <a:latin typeface="微软雅黑" pitchFamily="34" charset="-122"/>
                  <a:ea typeface="微软雅黑" pitchFamily="34" charset="-122"/>
                </a:endParaRPr>
              </a:p>
            </p:txBody>
          </p:sp>
        </p:grpSp>
        <p:sp>
          <p:nvSpPr>
            <p:cNvPr id="37" name="TextBox 28"/>
            <p:cNvSpPr txBox="1">
              <a:spLocks noChangeArrowheads="1"/>
            </p:cNvSpPr>
            <p:nvPr/>
          </p:nvSpPr>
          <p:spPr bwMode="auto">
            <a:xfrm>
              <a:off x="2322513" y="2646363"/>
              <a:ext cx="829515" cy="409508"/>
            </a:xfrm>
            <a:prstGeom prst="rect">
              <a:avLst/>
            </a:prstGeom>
            <a:noFill/>
            <a:ln w="9525">
              <a:noFill/>
              <a:miter lim="800000"/>
              <a:headEnd/>
              <a:tailEnd/>
            </a:ln>
          </p:spPr>
          <p:txBody>
            <a:bodyPr wrap="none" lIns="106896" tIns="53443" rIns="106896" bIns="53443">
              <a:spAutoFit/>
            </a:bodyPr>
            <a:lstStyle/>
            <a:p>
              <a:r>
                <a:rPr lang="zh-CN" altLang="en-US" sz="1200" dirty="0">
                  <a:solidFill>
                    <a:schemeClr val="bg1"/>
                  </a:solidFill>
                  <a:latin typeface="微软雅黑" pitchFamily="34" charset="-122"/>
                  <a:ea typeface="微软雅黑" pitchFamily="34" charset="-122"/>
                </a:rPr>
                <a:t>文本</a:t>
              </a:r>
              <a:r>
                <a:rPr lang="en-US" altLang="zh-CN" sz="1200" b="0" dirty="0">
                  <a:solidFill>
                    <a:schemeClr val="bg1"/>
                  </a:solidFill>
                  <a:latin typeface="微软雅黑" pitchFamily="34" charset="-122"/>
                  <a:ea typeface="微软雅黑" pitchFamily="34" charset="-122"/>
                </a:rPr>
                <a:t> 1</a:t>
              </a:r>
            </a:p>
          </p:txBody>
        </p:sp>
        <p:sp>
          <p:nvSpPr>
            <p:cNvPr id="38" name="TextBox 29"/>
            <p:cNvSpPr txBox="1">
              <a:spLocks noChangeArrowheads="1"/>
            </p:cNvSpPr>
            <p:nvPr/>
          </p:nvSpPr>
          <p:spPr bwMode="auto">
            <a:xfrm>
              <a:off x="2065338" y="3003550"/>
              <a:ext cx="272104" cy="409508"/>
            </a:xfrm>
            <a:prstGeom prst="rect">
              <a:avLst/>
            </a:prstGeom>
            <a:noFill/>
            <a:ln w="9525">
              <a:noFill/>
              <a:miter lim="800000"/>
              <a:headEnd/>
              <a:tailEnd/>
            </a:ln>
          </p:spPr>
          <p:txBody>
            <a:bodyPr wrap="none" lIns="106896" tIns="53443" rIns="106896" bIns="53443">
              <a:spAutoFit/>
            </a:bodyPr>
            <a:lstStyle/>
            <a:p>
              <a:endParaRPr lang="zh-CN" altLang="en-US" sz="1200" b="0" dirty="0">
                <a:solidFill>
                  <a:schemeClr val="bg1"/>
                </a:solidFill>
                <a:latin typeface="微软雅黑" pitchFamily="34" charset="-122"/>
                <a:ea typeface="微软雅黑" pitchFamily="34" charset="-122"/>
              </a:endParaRPr>
            </a:p>
          </p:txBody>
        </p:sp>
        <p:sp>
          <p:nvSpPr>
            <p:cNvPr id="39" name="TextBox 34"/>
            <p:cNvSpPr txBox="1">
              <a:spLocks noChangeArrowheads="1"/>
            </p:cNvSpPr>
            <p:nvPr/>
          </p:nvSpPr>
          <p:spPr bwMode="auto">
            <a:xfrm>
              <a:off x="2219091" y="4895850"/>
              <a:ext cx="1047663" cy="409508"/>
            </a:xfrm>
            <a:prstGeom prst="rect">
              <a:avLst/>
            </a:prstGeom>
            <a:noFill/>
            <a:ln w="9525">
              <a:noFill/>
              <a:miter lim="800000"/>
              <a:headEnd/>
              <a:tailEnd/>
            </a:ln>
          </p:spPr>
          <p:txBody>
            <a:bodyPr wrap="none" lIns="106896" tIns="53443" rIns="106896" bIns="53443">
              <a:spAutoFit/>
            </a:bodyPr>
            <a:lstStyle/>
            <a:p>
              <a:pPr algn="ct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添加标题</a:t>
              </a:r>
              <a:endParaRPr lang="zh-CN" altLang="en-US" sz="1200" dirty="0">
                <a:solidFill>
                  <a:schemeClr val="tx1">
                    <a:lumMod val="75000"/>
                    <a:lumOff val="25000"/>
                  </a:schemeClr>
                </a:solidFill>
              </a:endParaRPr>
            </a:p>
          </p:txBody>
        </p:sp>
        <p:sp>
          <p:nvSpPr>
            <p:cNvPr id="40" name="TextBox 35"/>
            <p:cNvSpPr txBox="1">
              <a:spLocks noChangeArrowheads="1"/>
            </p:cNvSpPr>
            <p:nvPr/>
          </p:nvSpPr>
          <p:spPr bwMode="auto">
            <a:xfrm>
              <a:off x="1953541" y="5346700"/>
              <a:ext cx="1769334" cy="732573"/>
            </a:xfrm>
            <a:prstGeom prst="rect">
              <a:avLst/>
            </a:prstGeom>
            <a:noFill/>
            <a:ln w="9525">
              <a:noFill/>
              <a:miter lim="800000"/>
              <a:headEnd/>
              <a:tailEnd/>
            </a:ln>
          </p:spPr>
          <p:txBody>
            <a:bodyPr wrap="square" lIns="106896" tIns="53443" rIns="106896" bIns="53443">
              <a:spAutoFit/>
            </a:bodyPr>
            <a:lstStyle/>
            <a:p>
              <a:r>
                <a:rPr lang="zh-CN" altLang="en-US" sz="900" kern="0" dirty="0">
                  <a:solidFill>
                    <a:schemeClr val="tx1">
                      <a:lumMod val="50000"/>
                      <a:lumOff val="50000"/>
                    </a:schemeClr>
                  </a:solidFill>
                  <a:latin typeface="微软雅黑" pitchFamily="34" charset="-122"/>
                  <a:ea typeface="微软雅黑" pitchFamily="34" charset="-122"/>
                </a:rPr>
                <a:t>单击此处添加段落文本单击此处添加段落文本单击此处添加段落文本</a:t>
              </a:r>
              <a:endParaRPr lang="zh-CN" altLang="en-US" sz="900" dirty="0">
                <a:solidFill>
                  <a:schemeClr val="tx1">
                    <a:lumMod val="50000"/>
                    <a:lumOff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73325965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750"/>
                                        <p:tgtEl>
                                          <p:spTgt spid="21"/>
                                        </p:tgtEl>
                                      </p:cBhvr>
                                    </p:animEffect>
                                  </p:childTnLst>
                                </p:cTn>
                              </p:par>
                              <p:par>
                                <p:cTn id="14" presetID="10" presetClass="entr" presetSubtype="0" fill="hold" nodeType="withEffect">
                                  <p:stCondLst>
                                    <p:cond delay="25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750"/>
                                        <p:tgtEl>
                                          <p:spTgt spid="14"/>
                                        </p:tgtEl>
                                      </p:cBhvr>
                                    </p:animEffect>
                                  </p:childTnLst>
                                </p:cTn>
                              </p:par>
                              <p:par>
                                <p:cTn id="17" presetID="10"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750"/>
                                        <p:tgtEl>
                                          <p:spTgt spid="5"/>
                                        </p:tgtEl>
                                      </p:cBhvr>
                                    </p:animEffect>
                                  </p:childTnLst>
                                </p:cTn>
                              </p:par>
                              <p:par>
                                <p:cTn id="20" presetID="10" presetClass="entr" presetSubtype="0" fill="hold" nodeType="withEffect">
                                  <p:stCondLst>
                                    <p:cond delay="75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9252520" y="-164605"/>
            <a:ext cx="144016" cy="14406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원호 10"/>
          <p:cNvSpPr/>
          <p:nvPr/>
        </p:nvSpPr>
        <p:spPr>
          <a:xfrm flipH="1">
            <a:off x="1122844" y="1405607"/>
            <a:ext cx="2760809" cy="2761660"/>
          </a:xfrm>
          <a:prstGeom prst="arc">
            <a:avLst>
              <a:gd name="adj1" fmla="val 16200000"/>
              <a:gd name="adj2" fmla="val 16115733"/>
            </a:avLst>
          </a:prstGeom>
          <a:ln w="2762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sp>
        <p:nvSpPr>
          <p:cNvPr id="20" name="원호 11"/>
          <p:cNvSpPr/>
          <p:nvPr/>
        </p:nvSpPr>
        <p:spPr>
          <a:xfrm flipH="1">
            <a:off x="1434607" y="1724697"/>
            <a:ext cx="2122829" cy="2123482"/>
          </a:xfrm>
          <a:prstGeom prst="arc">
            <a:avLst>
              <a:gd name="adj1" fmla="val 16200000"/>
              <a:gd name="adj2" fmla="val 16141882"/>
            </a:avLst>
          </a:prstGeom>
          <a:ln w="2762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sp>
        <p:nvSpPr>
          <p:cNvPr id="21" name="원호 12"/>
          <p:cNvSpPr/>
          <p:nvPr/>
        </p:nvSpPr>
        <p:spPr>
          <a:xfrm flipH="1">
            <a:off x="1115617" y="1405607"/>
            <a:ext cx="2760809" cy="2761660"/>
          </a:xfrm>
          <a:prstGeom prst="arc">
            <a:avLst>
              <a:gd name="adj1" fmla="val 16200000"/>
              <a:gd name="adj2" fmla="val 9400271"/>
            </a:avLst>
          </a:prstGeom>
          <a:ln w="276225" cap="rnd">
            <a:solidFill>
              <a:schemeClr val="accent4"/>
            </a:solidFill>
          </a:ln>
          <a:effectLst>
            <a:outerShdw blurRad="63500" sx="102000" sy="102000" algn="ctr"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sp>
        <p:nvSpPr>
          <p:cNvPr id="22" name="원호 13"/>
          <p:cNvSpPr/>
          <p:nvPr/>
        </p:nvSpPr>
        <p:spPr>
          <a:xfrm flipH="1">
            <a:off x="1434607" y="1724697"/>
            <a:ext cx="2122829" cy="2123482"/>
          </a:xfrm>
          <a:prstGeom prst="arc">
            <a:avLst>
              <a:gd name="adj1" fmla="val 16200000"/>
              <a:gd name="adj2" fmla="val 5418629"/>
            </a:avLst>
          </a:prstGeom>
          <a:ln w="276225" cap="rnd">
            <a:solidFill>
              <a:schemeClr val="accent3"/>
            </a:solidFill>
          </a:ln>
          <a:effectLst>
            <a:outerShdw blurRad="63500" sx="102000" sy="102000" algn="ctr"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sp>
        <p:nvSpPr>
          <p:cNvPr id="23" name="원호 14"/>
          <p:cNvSpPr/>
          <p:nvPr/>
        </p:nvSpPr>
        <p:spPr>
          <a:xfrm flipH="1">
            <a:off x="1756192" y="2046381"/>
            <a:ext cx="1479659" cy="1480113"/>
          </a:xfrm>
          <a:prstGeom prst="arc">
            <a:avLst>
              <a:gd name="adj1" fmla="val 16200000"/>
              <a:gd name="adj2" fmla="val 16147260"/>
            </a:avLst>
          </a:prstGeom>
          <a:ln w="2762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sp>
        <p:nvSpPr>
          <p:cNvPr id="24" name="원호 15"/>
          <p:cNvSpPr/>
          <p:nvPr/>
        </p:nvSpPr>
        <p:spPr>
          <a:xfrm flipH="1">
            <a:off x="1756192" y="2046381"/>
            <a:ext cx="1479659" cy="1480113"/>
          </a:xfrm>
          <a:prstGeom prst="arc">
            <a:avLst>
              <a:gd name="adj1" fmla="val 16200000"/>
              <a:gd name="adj2" fmla="val 20963023"/>
            </a:avLst>
          </a:prstGeom>
          <a:ln w="276225" cap="rnd">
            <a:solidFill>
              <a:schemeClr val="accent2"/>
            </a:solidFill>
          </a:ln>
          <a:effectLst>
            <a:outerShdw blurRad="50800" dist="38100" dir="5400000" algn="t"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cxnSp>
        <p:nvCxnSpPr>
          <p:cNvPr id="25" name="직선 화살표 연결선 16"/>
          <p:cNvCxnSpPr/>
          <p:nvPr/>
        </p:nvCxnSpPr>
        <p:spPr>
          <a:xfrm>
            <a:off x="2630181" y="1405607"/>
            <a:ext cx="2653748"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 name="직선 화살표 연결선 24"/>
          <p:cNvCxnSpPr/>
          <p:nvPr/>
        </p:nvCxnSpPr>
        <p:spPr>
          <a:xfrm>
            <a:off x="2630183" y="1727995"/>
            <a:ext cx="2402075"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직선 연결선 25"/>
          <p:cNvCxnSpPr/>
          <p:nvPr/>
        </p:nvCxnSpPr>
        <p:spPr>
          <a:xfrm>
            <a:off x="5032257" y="1727996"/>
            <a:ext cx="0" cy="799144"/>
          </a:xfrm>
          <a:prstGeom prst="line">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직선 화살표 연결선 26"/>
          <p:cNvCxnSpPr/>
          <p:nvPr/>
        </p:nvCxnSpPr>
        <p:spPr>
          <a:xfrm flipH="1">
            <a:off x="5032260" y="2527139"/>
            <a:ext cx="251668"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직선 화살표 연결선 28"/>
          <p:cNvCxnSpPr/>
          <p:nvPr/>
        </p:nvCxnSpPr>
        <p:spPr>
          <a:xfrm>
            <a:off x="2630181" y="2046146"/>
            <a:ext cx="1939255"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직선 연결선 29"/>
          <p:cNvCxnSpPr/>
          <p:nvPr/>
        </p:nvCxnSpPr>
        <p:spPr>
          <a:xfrm>
            <a:off x="4569435" y="2046146"/>
            <a:ext cx="0" cy="1620897"/>
          </a:xfrm>
          <a:prstGeom prst="line">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직선 화살표 연결선 30"/>
          <p:cNvCxnSpPr/>
          <p:nvPr/>
        </p:nvCxnSpPr>
        <p:spPr>
          <a:xfrm flipH="1">
            <a:off x="4569439" y="3667043"/>
            <a:ext cx="694612"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2" name="Freeform 17"/>
          <p:cNvSpPr>
            <a:spLocks noEditPoints="1"/>
          </p:cNvSpPr>
          <p:nvPr/>
        </p:nvSpPr>
        <p:spPr bwMode="auto">
          <a:xfrm flipH="1">
            <a:off x="2253771" y="2421785"/>
            <a:ext cx="606854" cy="649416"/>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chemeClr val="accent1"/>
          </a:solidFill>
          <a:ln>
            <a:noFill/>
          </a:ln>
          <a:extLst/>
        </p:spPr>
        <p:txBody>
          <a:bodyPr vert="horz" wrap="square" lIns="68562" tIns="34281" rIns="68562" bIns="34281" numCol="1" anchor="t" anchorCtr="0" compatLnSpc="1">
            <a:prstTxWarp prst="textNoShape">
              <a:avLst/>
            </a:prstTxWarp>
          </a:bodyPr>
          <a:lstStyle/>
          <a:p>
            <a:endParaRPr lang="zh-CN" altLang="en-US"/>
          </a:p>
        </p:txBody>
      </p:sp>
      <p:sp>
        <p:nvSpPr>
          <p:cNvPr id="50" name="TextBox 49"/>
          <p:cNvSpPr txBox="1"/>
          <p:nvPr/>
        </p:nvSpPr>
        <p:spPr>
          <a:xfrm>
            <a:off x="5402971" y="1254049"/>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59" name="TextBox 58"/>
          <p:cNvSpPr txBox="1"/>
          <p:nvPr/>
        </p:nvSpPr>
        <p:spPr>
          <a:xfrm>
            <a:off x="5402971" y="1564121"/>
            <a:ext cx="2466850" cy="369332"/>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60" name="TextBox 59"/>
          <p:cNvSpPr txBox="1"/>
          <p:nvPr/>
        </p:nvSpPr>
        <p:spPr>
          <a:xfrm>
            <a:off x="5402971" y="2348239"/>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61" name="TextBox 60"/>
          <p:cNvSpPr txBox="1"/>
          <p:nvPr/>
        </p:nvSpPr>
        <p:spPr>
          <a:xfrm>
            <a:off x="5402971" y="2644575"/>
            <a:ext cx="2466850" cy="369332"/>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62" name="TextBox 61"/>
          <p:cNvSpPr txBox="1"/>
          <p:nvPr/>
        </p:nvSpPr>
        <p:spPr>
          <a:xfrm>
            <a:off x="5402971" y="3436907"/>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63" name="TextBox 62"/>
          <p:cNvSpPr txBox="1"/>
          <p:nvPr/>
        </p:nvSpPr>
        <p:spPr>
          <a:xfrm>
            <a:off x="5402971" y="3725028"/>
            <a:ext cx="2466850" cy="369332"/>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75359322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1000" fill="hold"/>
                                        <p:tgtEl>
                                          <p:spTgt spid="42"/>
                                        </p:tgtEl>
                                        <p:attrNameLst>
                                          <p:attrName>ppt_w</p:attrName>
                                        </p:attrNameLst>
                                      </p:cBhvr>
                                      <p:tavLst>
                                        <p:tav tm="0">
                                          <p:val>
                                            <p:fltVal val="0"/>
                                          </p:val>
                                        </p:tav>
                                        <p:tav tm="100000">
                                          <p:val>
                                            <p:strVal val="#ppt_w"/>
                                          </p:val>
                                        </p:tav>
                                      </p:tavLst>
                                    </p:anim>
                                    <p:anim calcmode="lin" valueType="num">
                                      <p:cBhvr>
                                        <p:cTn id="23" dur="1000" fill="hold"/>
                                        <p:tgtEl>
                                          <p:spTgt spid="42"/>
                                        </p:tgtEl>
                                        <p:attrNameLst>
                                          <p:attrName>ppt_h</p:attrName>
                                        </p:attrNameLst>
                                      </p:cBhvr>
                                      <p:tavLst>
                                        <p:tav tm="0">
                                          <p:val>
                                            <p:fltVal val="0"/>
                                          </p:val>
                                        </p:tav>
                                        <p:tav tm="100000">
                                          <p:val>
                                            <p:strVal val="#ppt_h"/>
                                          </p:val>
                                        </p:tav>
                                      </p:tavLst>
                                    </p:anim>
                                    <p:animEffect transition="in" filter="fade">
                                      <p:cBhvr>
                                        <p:cTn id="24" dur="1000"/>
                                        <p:tgtEl>
                                          <p:spTgt spid="42"/>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up)">
                                      <p:cBhvr>
                                        <p:cTn id="28" dur="500"/>
                                        <p:tgtEl>
                                          <p:spTgt spid="24"/>
                                        </p:tgtEl>
                                      </p:cBhvr>
                                    </p:animEffect>
                                  </p:childTnLst>
                                </p:cTn>
                              </p:par>
                              <p:par>
                                <p:cTn id="29" presetID="22" presetClass="entr" presetSubtype="1" fill="hold" grpId="0" nodeType="withEffect">
                                  <p:stCondLst>
                                    <p:cond delay="50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par>
                                <p:cTn id="32" presetID="22" presetClass="entr" presetSubtype="1" fill="hold" grpId="0" nodeType="withEffect">
                                  <p:stCondLst>
                                    <p:cond delay="1000"/>
                                  </p:stCondLst>
                                  <p:childTnLst>
                                    <p:set>
                                      <p:cBhvr>
                                        <p:cTn id="33" dur="1" fill="hold">
                                          <p:stCondLst>
                                            <p:cond delay="0"/>
                                          </p:stCondLst>
                                        </p:cTn>
                                        <p:tgtEl>
                                          <p:spTgt spid="21"/>
                                        </p:tgtEl>
                                        <p:attrNameLst>
                                          <p:attrName>style.visibility</p:attrName>
                                        </p:attrNameLst>
                                      </p:cBhvr>
                                      <p:to>
                                        <p:strVal val="visible"/>
                                      </p:to>
                                    </p:set>
                                    <p:animEffect transition="in" filter="wipe(up)">
                                      <p:cBhvr>
                                        <p:cTn id="34" dur="500"/>
                                        <p:tgtEl>
                                          <p:spTgt spid="21"/>
                                        </p:tgtEl>
                                      </p:cBhvr>
                                    </p:animEffect>
                                  </p:childTnLst>
                                </p:cTn>
                              </p:par>
                            </p:childTnLst>
                          </p:cTn>
                        </p:par>
                        <p:par>
                          <p:cTn id="35" fill="hold">
                            <p:stCondLst>
                              <p:cond delay="2500"/>
                            </p:stCondLst>
                            <p:childTnLst>
                              <p:par>
                                <p:cTn id="36" presetID="22" presetClass="entr" presetSubtype="8"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childTnLst>
                          </p:cTn>
                        </p:par>
                        <p:par>
                          <p:cTn id="39" fill="hold">
                            <p:stCondLst>
                              <p:cond delay="3000"/>
                            </p:stCondLst>
                            <p:childTnLst>
                              <p:par>
                                <p:cTn id="40" presetID="2" presetClass="entr" presetSubtype="2"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250" fill="hold"/>
                                        <p:tgtEl>
                                          <p:spTgt spid="50"/>
                                        </p:tgtEl>
                                        <p:attrNameLst>
                                          <p:attrName>ppt_x</p:attrName>
                                        </p:attrNameLst>
                                      </p:cBhvr>
                                      <p:tavLst>
                                        <p:tav tm="0">
                                          <p:val>
                                            <p:strVal val="1+#ppt_w/2"/>
                                          </p:val>
                                        </p:tav>
                                        <p:tav tm="100000">
                                          <p:val>
                                            <p:strVal val="#ppt_x"/>
                                          </p:val>
                                        </p:tav>
                                      </p:tavLst>
                                    </p:anim>
                                    <p:anim calcmode="lin" valueType="num">
                                      <p:cBhvr additive="base">
                                        <p:cTn id="43" dur="250" fill="hold"/>
                                        <p:tgtEl>
                                          <p:spTgt spid="50"/>
                                        </p:tgtEl>
                                        <p:attrNameLst>
                                          <p:attrName>ppt_y</p:attrName>
                                        </p:attrNameLst>
                                      </p:cBhvr>
                                      <p:tavLst>
                                        <p:tav tm="0">
                                          <p:val>
                                            <p:strVal val="#ppt_y"/>
                                          </p:val>
                                        </p:tav>
                                        <p:tav tm="100000">
                                          <p:val>
                                            <p:strVal val="#ppt_y"/>
                                          </p:val>
                                        </p:tav>
                                      </p:tavLst>
                                    </p:anim>
                                  </p:childTnLst>
                                </p:cTn>
                              </p:par>
                            </p:childTnLst>
                          </p:cTn>
                        </p:par>
                        <p:par>
                          <p:cTn id="44" fill="hold">
                            <p:stCondLst>
                              <p:cond delay="3250"/>
                            </p:stCondLst>
                            <p:childTnLst>
                              <p:par>
                                <p:cTn id="45" presetID="22" presetClass="entr" presetSubtype="1" fill="hold" grpId="0" nodeType="after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wipe(up)">
                                      <p:cBhvr>
                                        <p:cTn id="47" dur="500"/>
                                        <p:tgtEl>
                                          <p:spTgt spid="59"/>
                                        </p:tgtEl>
                                      </p:cBhvr>
                                    </p:animEffect>
                                  </p:childTnLst>
                                </p:cTn>
                              </p:par>
                            </p:childTnLst>
                          </p:cTn>
                        </p:par>
                        <p:par>
                          <p:cTn id="48" fill="hold">
                            <p:stCondLst>
                              <p:cond delay="3750"/>
                            </p:stCondLst>
                            <p:childTnLst>
                              <p:par>
                                <p:cTn id="49" presetID="22" presetClass="entr" presetSubtype="8"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left)">
                                      <p:cBhvr>
                                        <p:cTn id="51" dur="500"/>
                                        <p:tgtEl>
                                          <p:spTgt spid="27"/>
                                        </p:tgtEl>
                                      </p:cBhvr>
                                    </p:animEffect>
                                  </p:childTnLst>
                                </p:cTn>
                              </p:par>
                            </p:childTnLst>
                          </p:cTn>
                        </p:par>
                        <p:par>
                          <p:cTn id="52" fill="hold">
                            <p:stCondLst>
                              <p:cond delay="4250"/>
                            </p:stCondLst>
                            <p:childTnLst>
                              <p:par>
                                <p:cTn id="53" presetID="22" presetClass="entr" presetSubtype="1" fill="hold"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up)">
                                      <p:cBhvr>
                                        <p:cTn id="55" dur="500"/>
                                        <p:tgtEl>
                                          <p:spTgt spid="28"/>
                                        </p:tgtEl>
                                      </p:cBhvr>
                                    </p:animEffect>
                                  </p:childTnLst>
                                </p:cTn>
                              </p:par>
                            </p:childTnLst>
                          </p:cTn>
                        </p:par>
                        <p:par>
                          <p:cTn id="56" fill="hold">
                            <p:stCondLst>
                              <p:cond delay="4750"/>
                            </p:stCondLst>
                            <p:childTnLst>
                              <p:par>
                                <p:cTn id="57" presetID="22" presetClass="entr" presetSubtype="8"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childTnLst>
                          </p:cTn>
                        </p:par>
                        <p:par>
                          <p:cTn id="60" fill="hold">
                            <p:stCondLst>
                              <p:cond delay="5250"/>
                            </p:stCondLst>
                            <p:childTnLst>
                              <p:par>
                                <p:cTn id="61" presetID="2" presetClass="entr" presetSubtype="2" fill="hold" grpId="0" nodeType="afterEffect">
                                  <p:stCondLst>
                                    <p:cond delay="0"/>
                                  </p:stCondLst>
                                  <p:childTnLst>
                                    <p:set>
                                      <p:cBhvr>
                                        <p:cTn id="62" dur="1" fill="hold">
                                          <p:stCondLst>
                                            <p:cond delay="0"/>
                                          </p:stCondLst>
                                        </p:cTn>
                                        <p:tgtEl>
                                          <p:spTgt spid="60"/>
                                        </p:tgtEl>
                                        <p:attrNameLst>
                                          <p:attrName>style.visibility</p:attrName>
                                        </p:attrNameLst>
                                      </p:cBhvr>
                                      <p:to>
                                        <p:strVal val="visible"/>
                                      </p:to>
                                    </p:set>
                                    <p:anim calcmode="lin" valueType="num">
                                      <p:cBhvr additive="base">
                                        <p:cTn id="63" dur="250" fill="hold"/>
                                        <p:tgtEl>
                                          <p:spTgt spid="60"/>
                                        </p:tgtEl>
                                        <p:attrNameLst>
                                          <p:attrName>ppt_x</p:attrName>
                                        </p:attrNameLst>
                                      </p:cBhvr>
                                      <p:tavLst>
                                        <p:tav tm="0">
                                          <p:val>
                                            <p:strVal val="1+#ppt_w/2"/>
                                          </p:val>
                                        </p:tav>
                                        <p:tav tm="100000">
                                          <p:val>
                                            <p:strVal val="#ppt_x"/>
                                          </p:val>
                                        </p:tav>
                                      </p:tavLst>
                                    </p:anim>
                                    <p:anim calcmode="lin" valueType="num">
                                      <p:cBhvr additive="base">
                                        <p:cTn id="64" dur="250" fill="hold"/>
                                        <p:tgtEl>
                                          <p:spTgt spid="60"/>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22" presetClass="entr" presetSubtype="1" fill="hold" grpId="0" nodeType="afterEffect">
                                  <p:stCondLst>
                                    <p:cond delay="0"/>
                                  </p:stCondLst>
                                  <p:childTnLst>
                                    <p:set>
                                      <p:cBhvr>
                                        <p:cTn id="67" dur="1" fill="hold">
                                          <p:stCondLst>
                                            <p:cond delay="0"/>
                                          </p:stCondLst>
                                        </p:cTn>
                                        <p:tgtEl>
                                          <p:spTgt spid="61"/>
                                        </p:tgtEl>
                                        <p:attrNameLst>
                                          <p:attrName>style.visibility</p:attrName>
                                        </p:attrNameLst>
                                      </p:cBhvr>
                                      <p:to>
                                        <p:strVal val="visible"/>
                                      </p:to>
                                    </p:set>
                                    <p:animEffect transition="in" filter="wipe(up)">
                                      <p:cBhvr>
                                        <p:cTn id="68" dur="500"/>
                                        <p:tgtEl>
                                          <p:spTgt spid="61"/>
                                        </p:tgtEl>
                                      </p:cBhvr>
                                    </p:animEffect>
                                  </p:childTnLst>
                                </p:cTn>
                              </p:par>
                            </p:childTnLst>
                          </p:cTn>
                        </p:par>
                        <p:par>
                          <p:cTn id="69" fill="hold">
                            <p:stCondLst>
                              <p:cond delay="6000"/>
                            </p:stCondLst>
                            <p:childTnLst>
                              <p:par>
                                <p:cTn id="70" presetID="22" presetClass="entr" presetSubtype="8" fill="hold" nodeType="after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wipe(left)">
                                      <p:cBhvr>
                                        <p:cTn id="72" dur="500"/>
                                        <p:tgtEl>
                                          <p:spTgt spid="31"/>
                                        </p:tgtEl>
                                      </p:cBhvr>
                                    </p:animEffect>
                                  </p:childTnLst>
                                </p:cTn>
                              </p:par>
                            </p:childTnLst>
                          </p:cTn>
                        </p:par>
                        <p:par>
                          <p:cTn id="73" fill="hold">
                            <p:stCondLst>
                              <p:cond delay="6500"/>
                            </p:stCondLst>
                            <p:childTnLst>
                              <p:par>
                                <p:cTn id="74" presetID="22" presetClass="entr" presetSubtype="1" fill="hold"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wipe(up)">
                                      <p:cBhvr>
                                        <p:cTn id="76" dur="500"/>
                                        <p:tgtEl>
                                          <p:spTgt spid="32"/>
                                        </p:tgtEl>
                                      </p:cBhvr>
                                    </p:animEffect>
                                  </p:childTnLst>
                                </p:cTn>
                              </p:par>
                            </p:childTnLst>
                          </p:cTn>
                        </p:par>
                        <p:par>
                          <p:cTn id="77" fill="hold">
                            <p:stCondLst>
                              <p:cond delay="7000"/>
                            </p:stCondLst>
                            <p:childTnLst>
                              <p:par>
                                <p:cTn id="78" presetID="22" presetClass="entr" presetSubtype="8" fill="hold" nodeType="after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wipe(left)">
                                      <p:cBhvr>
                                        <p:cTn id="80" dur="500"/>
                                        <p:tgtEl>
                                          <p:spTgt spid="33"/>
                                        </p:tgtEl>
                                      </p:cBhvr>
                                    </p:animEffect>
                                  </p:childTnLst>
                                </p:cTn>
                              </p:par>
                            </p:childTnLst>
                          </p:cTn>
                        </p:par>
                        <p:par>
                          <p:cTn id="81" fill="hold">
                            <p:stCondLst>
                              <p:cond delay="7500"/>
                            </p:stCondLst>
                            <p:childTnLst>
                              <p:par>
                                <p:cTn id="82" presetID="2" presetClass="entr" presetSubtype="2" fill="hold" grpId="0" nodeType="afterEffect">
                                  <p:stCondLst>
                                    <p:cond delay="0"/>
                                  </p:stCondLst>
                                  <p:childTnLst>
                                    <p:set>
                                      <p:cBhvr>
                                        <p:cTn id="83" dur="1" fill="hold">
                                          <p:stCondLst>
                                            <p:cond delay="0"/>
                                          </p:stCondLst>
                                        </p:cTn>
                                        <p:tgtEl>
                                          <p:spTgt spid="62"/>
                                        </p:tgtEl>
                                        <p:attrNameLst>
                                          <p:attrName>style.visibility</p:attrName>
                                        </p:attrNameLst>
                                      </p:cBhvr>
                                      <p:to>
                                        <p:strVal val="visible"/>
                                      </p:to>
                                    </p:set>
                                    <p:anim calcmode="lin" valueType="num">
                                      <p:cBhvr additive="base">
                                        <p:cTn id="84" dur="250" fill="hold"/>
                                        <p:tgtEl>
                                          <p:spTgt spid="62"/>
                                        </p:tgtEl>
                                        <p:attrNameLst>
                                          <p:attrName>ppt_x</p:attrName>
                                        </p:attrNameLst>
                                      </p:cBhvr>
                                      <p:tavLst>
                                        <p:tav tm="0">
                                          <p:val>
                                            <p:strVal val="1+#ppt_w/2"/>
                                          </p:val>
                                        </p:tav>
                                        <p:tav tm="100000">
                                          <p:val>
                                            <p:strVal val="#ppt_x"/>
                                          </p:val>
                                        </p:tav>
                                      </p:tavLst>
                                    </p:anim>
                                    <p:anim calcmode="lin" valueType="num">
                                      <p:cBhvr additive="base">
                                        <p:cTn id="85" dur="250" fill="hold"/>
                                        <p:tgtEl>
                                          <p:spTgt spid="62"/>
                                        </p:tgtEl>
                                        <p:attrNameLst>
                                          <p:attrName>ppt_y</p:attrName>
                                        </p:attrNameLst>
                                      </p:cBhvr>
                                      <p:tavLst>
                                        <p:tav tm="0">
                                          <p:val>
                                            <p:strVal val="#ppt_y"/>
                                          </p:val>
                                        </p:tav>
                                        <p:tav tm="100000">
                                          <p:val>
                                            <p:strVal val="#ppt_y"/>
                                          </p:val>
                                        </p:tav>
                                      </p:tavLst>
                                    </p:anim>
                                  </p:childTnLst>
                                </p:cTn>
                              </p:par>
                            </p:childTnLst>
                          </p:cTn>
                        </p:par>
                        <p:par>
                          <p:cTn id="86" fill="hold">
                            <p:stCondLst>
                              <p:cond delay="7750"/>
                            </p:stCondLst>
                            <p:childTnLst>
                              <p:par>
                                <p:cTn id="87" presetID="22" presetClass="entr" presetSubtype="1" fill="hold" grpId="0" nodeType="afterEffect">
                                  <p:stCondLst>
                                    <p:cond delay="0"/>
                                  </p:stCondLst>
                                  <p:childTnLst>
                                    <p:set>
                                      <p:cBhvr>
                                        <p:cTn id="88" dur="1" fill="hold">
                                          <p:stCondLst>
                                            <p:cond delay="0"/>
                                          </p:stCondLst>
                                        </p:cTn>
                                        <p:tgtEl>
                                          <p:spTgt spid="63"/>
                                        </p:tgtEl>
                                        <p:attrNameLst>
                                          <p:attrName>style.visibility</p:attrName>
                                        </p:attrNameLst>
                                      </p:cBhvr>
                                      <p:to>
                                        <p:strVal val="visible"/>
                                      </p:to>
                                    </p:set>
                                    <p:animEffect transition="in" filter="wipe(up)">
                                      <p:cBhvr>
                                        <p:cTn id="8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42" grpId="0" animBg="1"/>
      <p:bldP spid="50" grpId="0"/>
      <p:bldP spid="59" grpId="0"/>
      <p:bldP spid="60" grpId="0"/>
      <p:bldP spid="61" grpId="0"/>
      <p:bldP spid="62" grpId="0"/>
      <p:bldP spid="6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a:spLocks/>
          </p:cNvSpPr>
          <p:nvPr/>
        </p:nvSpPr>
        <p:spPr>
          <a:xfrm>
            <a:off x="3126421" y="1365150"/>
            <a:ext cx="1025922" cy="123110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8000" b="0" dirty="0">
                <a:solidFill>
                  <a:schemeClr val="accent1"/>
                </a:solidFill>
                <a:latin typeface="MS Gothic" pitchFamily="49" charset="-128"/>
                <a:ea typeface="MS Gothic" pitchFamily="49" charset="-128"/>
                <a:cs typeface="Arial" panose="020B0604020202020204" pitchFamily="34" charset="0"/>
              </a:rPr>
              <a:t>02</a:t>
            </a:r>
          </a:p>
        </p:txBody>
      </p:sp>
      <p:sp>
        <p:nvSpPr>
          <p:cNvPr id="49" name="文本框 48"/>
          <p:cNvSpPr txBox="1"/>
          <p:nvPr/>
        </p:nvSpPr>
        <p:spPr>
          <a:xfrm>
            <a:off x="4247964" y="1789437"/>
            <a:ext cx="2915842" cy="561692"/>
          </a:xfrm>
          <a:prstGeom prst="rect">
            <a:avLst/>
          </a:prstGeom>
          <a:noFill/>
        </p:spPr>
        <p:txBody>
          <a:bodyPr wrap="square" lIns="68580" tIns="34290" rIns="68580" bIns="34290" rtlCol="0">
            <a:spAutoFit/>
          </a:bodyPr>
          <a:lstStyle/>
          <a:p>
            <a:pPr lvl="0" algn="ctr"/>
            <a:r>
              <a:rPr lang="zh-CN" altLang="en-US" sz="3200" b="1" dirty="0">
                <a:solidFill>
                  <a:schemeClr val="accent1"/>
                </a:solidFill>
                <a:latin typeface="微软雅黑" pitchFamily="34" charset="-122"/>
                <a:ea typeface="微软雅黑" pitchFamily="34" charset="-122"/>
                <a:sym typeface="Arial" panose="020B0604020202020204" pitchFamily="34" charset="0"/>
              </a:rPr>
              <a:t>工作完成情况</a:t>
            </a:r>
            <a:endParaRPr lang="en-US" altLang="zh-CN" sz="3200" b="1" dirty="0">
              <a:solidFill>
                <a:schemeClr val="accent1"/>
              </a:solidFill>
              <a:latin typeface="微软雅黑" pitchFamily="34" charset="-122"/>
              <a:ea typeface="微软雅黑" pitchFamily="34" charset="-122"/>
              <a:sym typeface="Arial" panose="020B0604020202020204" pitchFamily="34" charset="0"/>
            </a:endParaRPr>
          </a:p>
        </p:txBody>
      </p:sp>
      <p:sp>
        <p:nvSpPr>
          <p:cNvPr id="50" name="文本框 49"/>
          <p:cNvSpPr txBox="1"/>
          <p:nvPr/>
        </p:nvSpPr>
        <p:spPr>
          <a:xfrm>
            <a:off x="2951820" y="2565876"/>
            <a:ext cx="1692188" cy="438582"/>
          </a:xfrm>
          <a:prstGeom prst="rect">
            <a:avLst/>
          </a:prstGeom>
          <a:noFill/>
        </p:spPr>
        <p:txBody>
          <a:bodyPr wrap="square" lIns="68580" tIns="34290" rIns="68580" bIns="34290"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r>
              <a:rPr lang="en-US" altLang="zh-CN" sz="2400" dirty="0">
                <a:solidFill>
                  <a:schemeClr val="tx1">
                    <a:lumMod val="65000"/>
                    <a:lumOff val="35000"/>
                  </a:schemeClr>
                </a:solidFill>
                <a:latin typeface="Arial" panose="020B0604020202020204" pitchFamily="34" charset="0"/>
                <a:cs typeface="Arial" panose="020B0604020202020204" pitchFamily="34" charset="0"/>
              </a:rPr>
              <a:t>Part Two</a:t>
            </a:r>
            <a:endParaRPr lang="zh-CN" altLang="en-US" sz="2400"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71" name="Straight Connector 13"/>
          <p:cNvCxnSpPr/>
          <p:nvPr/>
        </p:nvCxnSpPr>
        <p:spPr>
          <a:xfrm flipH="1">
            <a:off x="0" y="2486866"/>
            <a:ext cx="6026318" cy="0"/>
          </a:xfrm>
          <a:prstGeom prst="line">
            <a:avLst/>
          </a:prstGeom>
          <a:ln w="19050" cap="sq">
            <a:solidFill>
              <a:schemeClr val="accent1"/>
            </a:solidFill>
            <a:prstDash val="solid"/>
            <a:headEnd type="oval"/>
          </a:ln>
        </p:spPr>
        <p:style>
          <a:lnRef idx="1">
            <a:schemeClr val="accent1"/>
          </a:lnRef>
          <a:fillRef idx="0">
            <a:schemeClr val="accent1"/>
          </a:fillRef>
          <a:effectRef idx="0">
            <a:schemeClr val="accent1"/>
          </a:effectRef>
          <a:fontRef idx="minor">
            <a:schemeClr val="tx1"/>
          </a:fontRef>
        </p:style>
      </p:cxnSp>
      <p:grpSp>
        <p:nvGrpSpPr>
          <p:cNvPr id="3" name="组合 45"/>
          <p:cNvGrpSpPr>
            <a:grpSpLocks/>
          </p:cNvGrpSpPr>
          <p:nvPr/>
        </p:nvGrpSpPr>
        <p:grpSpPr bwMode="auto">
          <a:xfrm>
            <a:off x="1" y="2248508"/>
            <a:ext cx="437979" cy="418038"/>
            <a:chOff x="0" y="0"/>
            <a:chExt cx="650875" cy="620712"/>
          </a:xfrm>
          <a:solidFill>
            <a:schemeClr val="accent1"/>
          </a:solidFill>
        </p:grpSpPr>
        <p:sp>
          <p:nvSpPr>
            <p:cNvPr id="7" name="Oval 17"/>
            <p:cNvSpPr>
              <a:spLocks noChangeArrowheads="1"/>
            </p:cNvSpPr>
            <p:nvPr/>
          </p:nvSpPr>
          <p:spPr bwMode="auto">
            <a:xfrm>
              <a:off x="0" y="0"/>
              <a:ext cx="650875" cy="620712"/>
            </a:xfrm>
            <a:prstGeom prst="ellipse">
              <a:avLst/>
            </a:prstGeom>
            <a:grpFill/>
            <a:ln w="9525">
              <a:noFill/>
              <a:round/>
              <a:headEnd/>
              <a:tailEnd/>
            </a:ln>
          </p:spPr>
          <p:txBody>
            <a:bodyPr/>
            <a:lstStyle/>
            <a:p>
              <a:pPr eaLnBrk="1" hangingPunct="1"/>
              <a:endParaRPr lang="zh-CN" altLang="en-US" dirty="0">
                <a:solidFill>
                  <a:schemeClr val="bg1"/>
                </a:solidFill>
              </a:endParaRPr>
            </a:p>
          </p:txBody>
        </p:sp>
        <p:sp>
          <p:nvSpPr>
            <p:cNvPr id="8" name="Freeform 18"/>
            <p:cNvSpPr>
              <a:spLocks noEditPoints="1"/>
            </p:cNvSpPr>
            <p:nvPr/>
          </p:nvSpPr>
          <p:spPr bwMode="auto">
            <a:xfrm>
              <a:off x="147696" y="73025"/>
              <a:ext cx="190500" cy="465137"/>
            </a:xfrm>
            <a:custGeom>
              <a:avLst/>
              <a:gdLst>
                <a:gd name="T0" fmla="*/ 1635 w 233"/>
                <a:gd name="T1" fmla="*/ 165451 h 596"/>
                <a:gd name="T2" fmla="*/ 1635 w 233"/>
                <a:gd name="T3" fmla="*/ 177158 h 596"/>
                <a:gd name="T4" fmla="*/ 44150 w 233"/>
                <a:gd name="T5" fmla="*/ 295003 h 596"/>
                <a:gd name="T6" fmla="*/ 84212 w 233"/>
                <a:gd name="T7" fmla="*/ 295003 h 596"/>
                <a:gd name="T8" fmla="*/ 89118 w 233"/>
                <a:gd name="T9" fmla="*/ 290320 h 596"/>
                <a:gd name="T10" fmla="*/ 89118 w 233"/>
                <a:gd name="T11" fmla="*/ 135015 h 596"/>
                <a:gd name="T12" fmla="*/ 73584 w 233"/>
                <a:gd name="T13" fmla="*/ 119406 h 596"/>
                <a:gd name="T14" fmla="*/ 97294 w 233"/>
                <a:gd name="T15" fmla="*/ 98334 h 596"/>
                <a:gd name="T16" fmla="*/ 114464 w 233"/>
                <a:gd name="T17" fmla="*/ 120967 h 596"/>
                <a:gd name="T18" fmla="*/ 98929 w 233"/>
                <a:gd name="T19" fmla="*/ 134234 h 596"/>
                <a:gd name="T20" fmla="*/ 98929 w 233"/>
                <a:gd name="T21" fmla="*/ 290320 h 596"/>
                <a:gd name="T22" fmla="*/ 104652 w 233"/>
                <a:gd name="T23" fmla="*/ 295003 h 596"/>
                <a:gd name="T24" fmla="*/ 150438 w 233"/>
                <a:gd name="T25" fmla="*/ 295003 h 596"/>
                <a:gd name="T26" fmla="*/ 190500 w 233"/>
                <a:gd name="T27" fmla="*/ 177158 h 596"/>
                <a:gd name="T28" fmla="*/ 188865 w 233"/>
                <a:gd name="T29" fmla="*/ 166232 h 596"/>
                <a:gd name="T30" fmla="*/ 97294 w 233"/>
                <a:gd name="T31" fmla="*/ 3122 h 596"/>
                <a:gd name="T32" fmla="*/ 90753 w 233"/>
                <a:gd name="T33" fmla="*/ 3122 h 596"/>
                <a:gd name="T34" fmla="*/ 46603 w 233"/>
                <a:gd name="T35" fmla="*/ 83506 h 596"/>
                <a:gd name="T36" fmla="*/ 1635 w 233"/>
                <a:gd name="T37" fmla="*/ 165451 h 596"/>
                <a:gd name="T38" fmla="*/ 14717 w 233"/>
                <a:gd name="T39" fmla="*/ 357437 h 596"/>
                <a:gd name="T40" fmla="*/ 14717 w 233"/>
                <a:gd name="T41" fmla="*/ 459674 h 596"/>
                <a:gd name="T42" fmla="*/ 20440 w 233"/>
                <a:gd name="T43" fmla="*/ 464357 h 596"/>
                <a:gd name="T44" fmla="*/ 120187 w 233"/>
                <a:gd name="T45" fmla="*/ 464357 h 596"/>
                <a:gd name="T46" fmla="*/ 125092 w 233"/>
                <a:gd name="T47" fmla="*/ 459674 h 596"/>
                <a:gd name="T48" fmla="*/ 125092 w 233"/>
                <a:gd name="T49" fmla="*/ 351194 h 596"/>
                <a:gd name="T50" fmla="*/ 147167 w 233"/>
                <a:gd name="T51" fmla="*/ 351194 h 596"/>
                <a:gd name="T52" fmla="*/ 147167 w 233"/>
                <a:gd name="T53" fmla="*/ 462796 h 596"/>
                <a:gd name="T54" fmla="*/ 156161 w 233"/>
                <a:gd name="T55" fmla="*/ 464357 h 596"/>
                <a:gd name="T56" fmla="*/ 173330 w 233"/>
                <a:gd name="T57" fmla="*/ 464357 h 596"/>
                <a:gd name="T58" fmla="*/ 179871 w 233"/>
                <a:gd name="T59" fmla="*/ 458113 h 596"/>
                <a:gd name="T60" fmla="*/ 179871 w 233"/>
                <a:gd name="T61" fmla="*/ 357437 h 596"/>
                <a:gd name="T62" fmla="*/ 167607 w 233"/>
                <a:gd name="T63" fmla="*/ 326220 h 596"/>
                <a:gd name="T64" fmla="*/ 148803 w 233"/>
                <a:gd name="T65" fmla="*/ 308270 h 596"/>
                <a:gd name="T66" fmla="*/ 44150 w 233"/>
                <a:gd name="T67" fmla="*/ 309051 h 596"/>
                <a:gd name="T68" fmla="*/ 14717 w 233"/>
                <a:gd name="T69" fmla="*/ 357437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grpFill/>
            <a:ln w="9525">
              <a:noFill/>
              <a:round/>
              <a:headEnd/>
              <a:tailEnd/>
            </a:ln>
          </p:spPr>
          <p:txBody>
            <a:bodyPr/>
            <a:lstStyle/>
            <a:p>
              <a:r>
                <a:rPr lang="en-US" altLang="zh-CN" dirty="0">
                  <a:solidFill>
                    <a:schemeClr val="bg1"/>
                  </a:solidFill>
                </a:rPr>
                <a:t>2</a:t>
              </a:r>
              <a:endParaRPr lang="zh-CN" altLang="en-US" dirty="0">
                <a:solidFill>
                  <a:schemeClr val="bg1"/>
                </a:solidFill>
              </a:endParaRPr>
            </a:p>
          </p:txBody>
        </p:sp>
      </p:grpSp>
    </p:spTree>
    <p:extLst>
      <p:ext uri="{BB962C8B-B14F-4D97-AF65-F5344CB8AC3E}">
        <p14:creationId xmlns:p14="http://schemas.microsoft.com/office/powerpoint/2010/main" val="383250015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additive="base">
                                        <p:cTn id="12" dur="500" fill="hold"/>
                                        <p:tgtEl>
                                          <p:spTgt spid="71"/>
                                        </p:tgtEl>
                                        <p:attrNameLst>
                                          <p:attrName>ppt_x</p:attrName>
                                        </p:attrNameLst>
                                      </p:cBhvr>
                                      <p:tavLst>
                                        <p:tav tm="0">
                                          <p:val>
                                            <p:strVal val="0-#ppt_w/2"/>
                                          </p:val>
                                        </p:tav>
                                        <p:tav tm="100000">
                                          <p:val>
                                            <p:strVal val="#ppt_x"/>
                                          </p:val>
                                        </p:tav>
                                      </p:tavLst>
                                    </p:anim>
                                    <p:anim calcmode="lin" valueType="num">
                                      <p:cBhvr additive="base">
                                        <p:cTn id="13" dur="500" fill="hold"/>
                                        <p:tgtEl>
                                          <p:spTgt spid="7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47" presetClass="entr" presetSubtype="0" fill="hold" grpId="0" nodeType="after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1000"/>
                                        <p:tgtEl>
                                          <p:spTgt spid="50"/>
                                        </p:tgtEl>
                                      </p:cBhvr>
                                    </p:animEffect>
                                    <p:anim calcmode="lin" valueType="num">
                                      <p:cBhvr>
                                        <p:cTn id="23" dur="1000" fill="hold"/>
                                        <p:tgtEl>
                                          <p:spTgt spid="50"/>
                                        </p:tgtEl>
                                        <p:attrNameLst>
                                          <p:attrName>ppt_x</p:attrName>
                                        </p:attrNameLst>
                                      </p:cBhvr>
                                      <p:tavLst>
                                        <p:tav tm="0">
                                          <p:val>
                                            <p:strVal val="#ppt_x"/>
                                          </p:val>
                                        </p:tav>
                                        <p:tav tm="100000">
                                          <p:val>
                                            <p:strVal val="#ppt_x"/>
                                          </p:val>
                                        </p:tav>
                                      </p:tavLst>
                                    </p:anim>
                                    <p:anim calcmode="lin" valueType="num">
                                      <p:cBhvr>
                                        <p:cTn id="24" dur="1000" fill="hold"/>
                                        <p:tgtEl>
                                          <p:spTgt spid="50"/>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 presetClass="entr" presetSubtype="2" fill="hold" grpId="0" nodeType="after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additive="base">
                                        <p:cTn id="28" dur="500" fill="hold"/>
                                        <p:tgtEl>
                                          <p:spTgt spid="49"/>
                                        </p:tgtEl>
                                        <p:attrNameLst>
                                          <p:attrName>ppt_x</p:attrName>
                                        </p:attrNameLst>
                                      </p:cBhvr>
                                      <p:tavLst>
                                        <p:tav tm="0">
                                          <p:val>
                                            <p:strVal val="1+#ppt_w/2"/>
                                          </p:val>
                                        </p:tav>
                                        <p:tav tm="100000">
                                          <p:val>
                                            <p:strVal val="#ppt_x"/>
                                          </p:val>
                                        </p:tav>
                                      </p:tavLst>
                                    </p:anim>
                                    <p:anim calcmode="lin" valueType="num">
                                      <p:cBhvr additive="base">
                                        <p:cTn id="29"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9" grpId="0"/>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930397" y="1022825"/>
            <a:ext cx="2017148" cy="2017771"/>
          </a:xfrm>
          <a:prstGeom prst="ellipse">
            <a:avLst/>
          </a:prstGeom>
          <a:gradFill>
            <a:gsLst>
              <a:gs pos="0">
                <a:srgbClr val="C1CACF"/>
              </a:gs>
              <a:gs pos="76000">
                <a:srgbClr val="FCFCFC"/>
              </a:gs>
            </a:gsLst>
            <a:lin ang="13500000" scaled="1"/>
          </a:gra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3" name="组合 2"/>
          <p:cNvGrpSpPr/>
          <p:nvPr/>
        </p:nvGrpSpPr>
        <p:grpSpPr>
          <a:xfrm>
            <a:off x="3072570" y="1652444"/>
            <a:ext cx="1624489" cy="668072"/>
            <a:chOff x="4450215" y="1251728"/>
            <a:chExt cx="2165985" cy="890488"/>
          </a:xfrm>
        </p:grpSpPr>
        <p:sp>
          <p:nvSpPr>
            <p:cNvPr id="4" name="文本框 13"/>
            <p:cNvSpPr txBox="1"/>
            <p:nvPr/>
          </p:nvSpPr>
          <p:spPr>
            <a:xfrm>
              <a:off x="4825322" y="1251728"/>
              <a:ext cx="1066959"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输入标题</a:t>
              </a:r>
            </a:p>
          </p:txBody>
        </p:sp>
        <p:sp>
          <p:nvSpPr>
            <p:cNvPr id="5" name="文本框 14"/>
            <p:cNvSpPr txBox="1"/>
            <p:nvPr/>
          </p:nvSpPr>
          <p:spPr>
            <a:xfrm>
              <a:off x="4450215" y="1649926"/>
              <a:ext cx="2165985" cy="492290"/>
            </a:xfrm>
            <a:prstGeom prst="rect">
              <a:avLst/>
            </a:prstGeom>
            <a:noFill/>
          </p:spPr>
          <p:txBody>
            <a:bodyPr wrap="square" rtlCol="0">
              <a:spAutoFit/>
            </a:bodyPr>
            <a:lstStyle/>
            <a:p>
              <a:pPr algn="ctr"/>
              <a:r>
                <a:rPr lang="zh-CN" altLang="en-US" sz="900" dirty="0">
                  <a:solidFill>
                    <a:schemeClr val="tx1">
                      <a:lumMod val="50000"/>
                      <a:lumOff val="50000"/>
                    </a:schemeClr>
                  </a:solidFill>
                  <a:latin typeface="微软雅黑" pitchFamily="34" charset="-122"/>
                  <a:ea typeface="微软雅黑" pitchFamily="34" charset="-122"/>
                </a:rPr>
                <a:t>在此输入您要添加的内容在此输入您要添加的内容</a:t>
              </a:r>
            </a:p>
          </p:txBody>
        </p:sp>
      </p:grpSp>
      <p:sp>
        <p:nvSpPr>
          <p:cNvPr id="6" name="椭圆 5"/>
          <p:cNvSpPr/>
          <p:nvPr/>
        </p:nvSpPr>
        <p:spPr>
          <a:xfrm>
            <a:off x="4406561" y="1994933"/>
            <a:ext cx="2017148" cy="2017771"/>
          </a:xfrm>
          <a:prstGeom prst="ellipse">
            <a:avLst/>
          </a:prstGeom>
          <a:gradFill>
            <a:gsLst>
              <a:gs pos="0">
                <a:srgbClr val="C1CACF"/>
              </a:gs>
              <a:gs pos="76000">
                <a:srgbClr val="FCFCFC"/>
              </a:gs>
            </a:gsLst>
            <a:lin ang="13500000" scaled="1"/>
          </a:gra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7" name="组合 9"/>
          <p:cNvGrpSpPr/>
          <p:nvPr/>
        </p:nvGrpSpPr>
        <p:grpSpPr>
          <a:xfrm>
            <a:off x="4616433" y="2552544"/>
            <a:ext cx="1624489" cy="668072"/>
            <a:chOff x="6186974" y="2758604"/>
            <a:chExt cx="2165985" cy="890488"/>
          </a:xfrm>
        </p:grpSpPr>
        <p:sp>
          <p:nvSpPr>
            <p:cNvPr id="11" name="文本框 45"/>
            <p:cNvSpPr txBox="1"/>
            <p:nvPr/>
          </p:nvSpPr>
          <p:spPr>
            <a:xfrm>
              <a:off x="6562081" y="2758604"/>
              <a:ext cx="1066959"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输入标题</a:t>
              </a:r>
            </a:p>
          </p:txBody>
        </p:sp>
        <p:sp>
          <p:nvSpPr>
            <p:cNvPr id="12" name="文本框 46"/>
            <p:cNvSpPr txBox="1"/>
            <p:nvPr/>
          </p:nvSpPr>
          <p:spPr>
            <a:xfrm>
              <a:off x="6186974" y="3156802"/>
              <a:ext cx="2165985" cy="492290"/>
            </a:xfrm>
            <a:prstGeom prst="rect">
              <a:avLst/>
            </a:prstGeom>
            <a:noFill/>
          </p:spPr>
          <p:txBody>
            <a:bodyPr wrap="square" rtlCol="0">
              <a:spAutoFit/>
            </a:bodyPr>
            <a:lstStyle/>
            <a:p>
              <a:pPr algn="ctr"/>
              <a:r>
                <a:rPr lang="zh-CN" altLang="en-US" sz="900" dirty="0">
                  <a:solidFill>
                    <a:schemeClr val="tx1">
                      <a:lumMod val="50000"/>
                      <a:lumOff val="50000"/>
                    </a:schemeClr>
                  </a:solidFill>
                  <a:latin typeface="微软雅黑" pitchFamily="34" charset="-122"/>
                  <a:ea typeface="微软雅黑" pitchFamily="34" charset="-122"/>
                </a:rPr>
                <a:t>在此输入您要添加的内容在此输入您要添加的内容</a:t>
              </a:r>
            </a:p>
          </p:txBody>
        </p:sp>
      </p:grpSp>
      <p:sp>
        <p:nvSpPr>
          <p:cNvPr id="13" name="椭圆 12"/>
          <p:cNvSpPr/>
          <p:nvPr/>
        </p:nvSpPr>
        <p:spPr>
          <a:xfrm>
            <a:off x="6047240" y="2895033"/>
            <a:ext cx="2017148" cy="2017771"/>
          </a:xfrm>
          <a:prstGeom prst="ellipse">
            <a:avLst/>
          </a:prstGeom>
          <a:gradFill>
            <a:gsLst>
              <a:gs pos="0">
                <a:srgbClr val="C1CACF"/>
              </a:gs>
              <a:gs pos="76000">
                <a:srgbClr val="FCFCFC"/>
              </a:gs>
            </a:gsLst>
            <a:lin ang="13500000" scaled="1"/>
          </a:gra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0" name="组合 13"/>
          <p:cNvGrpSpPr/>
          <p:nvPr/>
        </p:nvGrpSpPr>
        <p:grpSpPr>
          <a:xfrm>
            <a:off x="6243570" y="3398247"/>
            <a:ext cx="1624489" cy="668071"/>
            <a:chOff x="7923733" y="4265482"/>
            <a:chExt cx="2165985" cy="890486"/>
          </a:xfrm>
        </p:grpSpPr>
        <p:sp>
          <p:nvSpPr>
            <p:cNvPr id="15" name="文本框 59"/>
            <p:cNvSpPr txBox="1"/>
            <p:nvPr/>
          </p:nvSpPr>
          <p:spPr>
            <a:xfrm>
              <a:off x="8298840" y="4265482"/>
              <a:ext cx="1066959"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输入标题</a:t>
              </a:r>
            </a:p>
          </p:txBody>
        </p:sp>
        <p:sp>
          <p:nvSpPr>
            <p:cNvPr id="16" name="文本框 60"/>
            <p:cNvSpPr txBox="1"/>
            <p:nvPr/>
          </p:nvSpPr>
          <p:spPr>
            <a:xfrm>
              <a:off x="7923733" y="4663678"/>
              <a:ext cx="2165985" cy="492290"/>
            </a:xfrm>
            <a:prstGeom prst="rect">
              <a:avLst/>
            </a:prstGeom>
            <a:noFill/>
          </p:spPr>
          <p:txBody>
            <a:bodyPr wrap="square" rtlCol="0">
              <a:spAutoFit/>
            </a:bodyPr>
            <a:lstStyle/>
            <a:p>
              <a:pPr algn="ctr"/>
              <a:r>
                <a:rPr lang="zh-CN" altLang="en-US" sz="900" dirty="0">
                  <a:solidFill>
                    <a:schemeClr val="tx1">
                      <a:lumMod val="50000"/>
                      <a:lumOff val="50000"/>
                    </a:schemeClr>
                  </a:solidFill>
                  <a:latin typeface="微软雅黑" pitchFamily="34" charset="-122"/>
                  <a:ea typeface="微软雅黑" pitchFamily="34" charset="-122"/>
                </a:rPr>
                <a:t>在此输入您要添加的内容在此输入您要添加的内容</a:t>
              </a:r>
            </a:p>
          </p:txBody>
        </p:sp>
      </p:grpSp>
      <p:grpSp>
        <p:nvGrpSpPr>
          <p:cNvPr id="14" name="组合 91"/>
          <p:cNvGrpSpPr/>
          <p:nvPr/>
        </p:nvGrpSpPr>
        <p:grpSpPr>
          <a:xfrm>
            <a:off x="2640522" y="2473656"/>
            <a:ext cx="1766039" cy="1084144"/>
            <a:chOff x="2677861" y="2144185"/>
            <a:chExt cx="1766039" cy="1083809"/>
          </a:xfrm>
        </p:grpSpPr>
        <p:grpSp>
          <p:nvGrpSpPr>
            <p:cNvPr id="17" name="组合 6"/>
            <p:cNvGrpSpPr/>
            <p:nvPr/>
          </p:nvGrpSpPr>
          <p:grpSpPr>
            <a:xfrm>
              <a:off x="2677861" y="2367684"/>
              <a:ext cx="636815" cy="636815"/>
              <a:chOff x="3570484" y="3141035"/>
              <a:chExt cx="849086" cy="849086"/>
            </a:xfrm>
            <a:effectLst>
              <a:outerShdw blurRad="215900" dist="152400" dir="2400000" algn="tl" rotWithShape="0">
                <a:prstClr val="black">
                  <a:alpha val="13000"/>
                </a:prstClr>
              </a:outerShdw>
            </a:effectLst>
          </p:grpSpPr>
          <p:sp>
            <p:nvSpPr>
              <p:cNvPr id="8" name="椭圆 7"/>
              <p:cNvSpPr/>
              <p:nvPr/>
            </p:nvSpPr>
            <p:spPr>
              <a:xfrm>
                <a:off x="3570484" y="3141035"/>
                <a:ext cx="849086" cy="849086"/>
              </a:xfrm>
              <a:prstGeom prst="ellipse">
                <a:avLst/>
              </a:prstGeom>
              <a:solidFill>
                <a:schemeClr val="accent3"/>
              </a:solidFill>
              <a:ln w="1016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sp>
            <p:nvSpPr>
              <p:cNvPr id="9" name="文本框 44"/>
              <p:cNvSpPr txBox="1"/>
              <p:nvPr/>
            </p:nvSpPr>
            <p:spPr>
              <a:xfrm>
                <a:off x="3769265" y="3365132"/>
                <a:ext cx="406522" cy="451265"/>
              </a:xfrm>
              <a:prstGeom prst="rect">
                <a:avLst/>
              </a:prstGeom>
              <a:noFill/>
              <a:ln>
                <a:noFill/>
              </a:ln>
            </p:spPr>
            <p:txBody>
              <a:bodyPr wrap="none" rtlCol="0">
                <a:spAutoFit/>
              </a:bodyPr>
              <a:lstStyle/>
              <a:p>
                <a:r>
                  <a:rPr lang="en-US" altLang="zh-CN" sz="1600" dirty="0">
                    <a:solidFill>
                      <a:schemeClr val="bg1"/>
                    </a:solidFill>
                    <a:latin typeface="微软雅黑" pitchFamily="34" charset="-122"/>
                    <a:ea typeface="微软雅黑" pitchFamily="34" charset="-122"/>
                  </a:rPr>
                  <a:t>2</a:t>
                </a:r>
                <a:endParaRPr lang="zh-CN" altLang="en-US" sz="1600" dirty="0">
                  <a:solidFill>
                    <a:schemeClr val="bg1"/>
                  </a:solidFill>
                  <a:latin typeface="微软雅黑" pitchFamily="34" charset="-122"/>
                  <a:ea typeface="微软雅黑" pitchFamily="34" charset="-122"/>
                </a:endParaRPr>
              </a:p>
            </p:txBody>
          </p:sp>
        </p:grpSp>
        <p:grpSp>
          <p:nvGrpSpPr>
            <p:cNvPr id="20" name="组合 19"/>
            <p:cNvGrpSpPr/>
            <p:nvPr/>
          </p:nvGrpSpPr>
          <p:grpSpPr>
            <a:xfrm>
              <a:off x="3360091" y="2144185"/>
              <a:ext cx="1083809" cy="1083809"/>
              <a:chOff x="4480123" y="2843039"/>
              <a:chExt cx="1445078" cy="1445078"/>
            </a:xfrm>
            <a:effectLst>
              <a:outerShdw blurRad="215900" dist="152400" dir="2400000" algn="tl" rotWithShape="0">
                <a:prstClr val="black">
                  <a:alpha val="13000"/>
                </a:prstClr>
              </a:outerShdw>
            </a:effectLst>
          </p:grpSpPr>
          <p:sp>
            <p:nvSpPr>
              <p:cNvPr id="21" name="椭圆 20"/>
              <p:cNvSpPr/>
              <p:nvPr/>
            </p:nvSpPr>
            <p:spPr>
              <a:xfrm>
                <a:off x="4480123" y="2843039"/>
                <a:ext cx="1445078" cy="1445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sp>
            <p:nvSpPr>
              <p:cNvPr id="22" name="椭圆 21"/>
              <p:cNvSpPr/>
              <p:nvPr/>
            </p:nvSpPr>
            <p:spPr>
              <a:xfrm>
                <a:off x="4647490" y="3010406"/>
                <a:ext cx="1110344" cy="1110344"/>
              </a:xfrm>
              <a:prstGeom prst="ellipse">
                <a:avLst/>
              </a:prstGeom>
              <a:solidFill>
                <a:schemeClr val="accent2"/>
              </a:solidFill>
              <a:ln w="101600">
                <a:solidFill>
                  <a:schemeClr val="accent2"/>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sp>
            <p:nvSpPr>
              <p:cNvPr id="23" name="椭圆 22"/>
              <p:cNvSpPr/>
              <p:nvPr/>
            </p:nvSpPr>
            <p:spPr>
              <a:xfrm>
                <a:off x="4684938" y="3047854"/>
                <a:ext cx="1035448" cy="1035448"/>
              </a:xfrm>
              <a:prstGeom prst="ellipse">
                <a:avLst/>
              </a:prstGeom>
              <a:gradFill>
                <a:gsLst>
                  <a:gs pos="0">
                    <a:srgbClr val="C1CACF"/>
                  </a:gs>
                  <a:gs pos="76000">
                    <a:srgbClr val="FCFCFC"/>
                  </a:gs>
                </a:gsLst>
                <a:lin ang="135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grpSp>
            <p:nvGrpSpPr>
              <p:cNvPr id="24" name="组合 23"/>
              <p:cNvGrpSpPr/>
              <p:nvPr/>
            </p:nvGrpSpPr>
            <p:grpSpPr>
              <a:xfrm>
                <a:off x="4899606" y="3234568"/>
                <a:ext cx="632683" cy="605952"/>
                <a:chOff x="2673351" y="1177925"/>
                <a:chExt cx="450850" cy="431801"/>
              </a:xfrm>
              <a:solidFill>
                <a:srgbClr val="8FA426"/>
              </a:solidFill>
            </p:grpSpPr>
            <p:sp>
              <p:nvSpPr>
                <p:cNvPr id="25" name="Freeform 174"/>
                <p:cNvSpPr>
                  <a:spLocks noEditPoints="1"/>
                </p:cNvSpPr>
                <p:nvPr/>
              </p:nvSpPr>
              <p:spPr bwMode="auto">
                <a:xfrm>
                  <a:off x="2744788" y="1274763"/>
                  <a:ext cx="307975" cy="334963"/>
                </a:xfrm>
                <a:custGeom>
                  <a:avLst/>
                  <a:gdLst>
                    <a:gd name="T0" fmla="*/ 41 w 82"/>
                    <a:gd name="T1" fmla="*/ 0 h 89"/>
                    <a:gd name="T2" fmla="*/ 0 w 82"/>
                    <a:gd name="T3" fmla="*/ 37 h 89"/>
                    <a:gd name="T4" fmla="*/ 0 w 82"/>
                    <a:gd name="T5" fmla="*/ 85 h 89"/>
                    <a:gd name="T6" fmla="*/ 2 w 82"/>
                    <a:gd name="T7" fmla="*/ 89 h 89"/>
                    <a:gd name="T8" fmla="*/ 5 w 82"/>
                    <a:gd name="T9" fmla="*/ 89 h 89"/>
                    <a:gd name="T10" fmla="*/ 27 w 82"/>
                    <a:gd name="T11" fmla="*/ 89 h 89"/>
                    <a:gd name="T12" fmla="*/ 29 w 82"/>
                    <a:gd name="T13" fmla="*/ 89 h 89"/>
                    <a:gd name="T14" fmla="*/ 30 w 82"/>
                    <a:gd name="T15" fmla="*/ 87 h 89"/>
                    <a:gd name="T16" fmla="*/ 30 w 82"/>
                    <a:gd name="T17" fmla="*/ 63 h 89"/>
                    <a:gd name="T18" fmla="*/ 52 w 82"/>
                    <a:gd name="T19" fmla="*/ 63 h 89"/>
                    <a:gd name="T20" fmla="*/ 52 w 82"/>
                    <a:gd name="T21" fmla="*/ 87 h 89"/>
                    <a:gd name="T22" fmla="*/ 53 w 82"/>
                    <a:gd name="T23" fmla="*/ 89 h 89"/>
                    <a:gd name="T24" fmla="*/ 55 w 82"/>
                    <a:gd name="T25" fmla="*/ 89 h 89"/>
                    <a:gd name="T26" fmla="*/ 76 w 82"/>
                    <a:gd name="T27" fmla="*/ 89 h 89"/>
                    <a:gd name="T28" fmla="*/ 80 w 82"/>
                    <a:gd name="T29" fmla="*/ 89 h 89"/>
                    <a:gd name="T30" fmla="*/ 82 w 82"/>
                    <a:gd name="T31" fmla="*/ 85 h 89"/>
                    <a:gd name="T32" fmla="*/ 82 w 82"/>
                    <a:gd name="T33" fmla="*/ 37 h 89"/>
                    <a:gd name="T34" fmla="*/ 41 w 82"/>
                    <a:gd name="T35" fmla="*/ 0 h 89"/>
                    <a:gd name="T36" fmla="*/ 41 w 82"/>
                    <a:gd name="T37" fmla="*/ 39 h 89"/>
                    <a:gd name="T38" fmla="*/ 29 w 82"/>
                    <a:gd name="T39" fmla="*/ 28 h 89"/>
                    <a:gd name="T40" fmla="*/ 41 w 82"/>
                    <a:gd name="T41" fmla="*/ 16 h 89"/>
                    <a:gd name="T42" fmla="*/ 53 w 82"/>
                    <a:gd name="T43" fmla="*/ 28 h 89"/>
                    <a:gd name="T44" fmla="*/ 41 w 82"/>
                    <a:gd name="T45" fmla="*/ 3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 h="89">
                      <a:moveTo>
                        <a:pt x="41" y="0"/>
                      </a:moveTo>
                      <a:cubicBezTo>
                        <a:pt x="0" y="37"/>
                        <a:pt x="0" y="37"/>
                        <a:pt x="0" y="37"/>
                      </a:cubicBezTo>
                      <a:cubicBezTo>
                        <a:pt x="0" y="85"/>
                        <a:pt x="0" y="85"/>
                        <a:pt x="0" y="85"/>
                      </a:cubicBezTo>
                      <a:cubicBezTo>
                        <a:pt x="0" y="87"/>
                        <a:pt x="1" y="88"/>
                        <a:pt x="2" y="89"/>
                      </a:cubicBezTo>
                      <a:cubicBezTo>
                        <a:pt x="3" y="89"/>
                        <a:pt x="4" y="89"/>
                        <a:pt x="5" y="89"/>
                      </a:cubicBezTo>
                      <a:cubicBezTo>
                        <a:pt x="27" y="89"/>
                        <a:pt x="27" y="89"/>
                        <a:pt x="27" y="89"/>
                      </a:cubicBezTo>
                      <a:cubicBezTo>
                        <a:pt x="28" y="89"/>
                        <a:pt x="29" y="89"/>
                        <a:pt x="29" y="89"/>
                      </a:cubicBezTo>
                      <a:cubicBezTo>
                        <a:pt x="30" y="88"/>
                        <a:pt x="30" y="87"/>
                        <a:pt x="30" y="87"/>
                      </a:cubicBezTo>
                      <a:cubicBezTo>
                        <a:pt x="30" y="63"/>
                        <a:pt x="30" y="63"/>
                        <a:pt x="30" y="63"/>
                      </a:cubicBezTo>
                      <a:cubicBezTo>
                        <a:pt x="52" y="63"/>
                        <a:pt x="52" y="63"/>
                        <a:pt x="52" y="63"/>
                      </a:cubicBezTo>
                      <a:cubicBezTo>
                        <a:pt x="52" y="87"/>
                        <a:pt x="52" y="87"/>
                        <a:pt x="52" y="87"/>
                      </a:cubicBezTo>
                      <a:cubicBezTo>
                        <a:pt x="52" y="87"/>
                        <a:pt x="52" y="88"/>
                        <a:pt x="53" y="89"/>
                      </a:cubicBezTo>
                      <a:cubicBezTo>
                        <a:pt x="53" y="89"/>
                        <a:pt x="54" y="89"/>
                        <a:pt x="55" y="89"/>
                      </a:cubicBezTo>
                      <a:cubicBezTo>
                        <a:pt x="76" y="89"/>
                        <a:pt x="76" y="89"/>
                        <a:pt x="76" y="89"/>
                      </a:cubicBezTo>
                      <a:cubicBezTo>
                        <a:pt x="78" y="89"/>
                        <a:pt x="79" y="89"/>
                        <a:pt x="80" y="89"/>
                      </a:cubicBezTo>
                      <a:cubicBezTo>
                        <a:pt x="81" y="88"/>
                        <a:pt x="82" y="87"/>
                        <a:pt x="82" y="85"/>
                      </a:cubicBezTo>
                      <a:cubicBezTo>
                        <a:pt x="82" y="37"/>
                        <a:pt x="82" y="37"/>
                        <a:pt x="82" y="37"/>
                      </a:cubicBezTo>
                      <a:cubicBezTo>
                        <a:pt x="41" y="0"/>
                        <a:pt x="41" y="0"/>
                        <a:pt x="41" y="0"/>
                      </a:cubicBezTo>
                      <a:close/>
                      <a:moveTo>
                        <a:pt x="41" y="39"/>
                      </a:moveTo>
                      <a:cubicBezTo>
                        <a:pt x="35" y="39"/>
                        <a:pt x="29" y="34"/>
                        <a:pt x="29" y="28"/>
                      </a:cubicBezTo>
                      <a:cubicBezTo>
                        <a:pt x="29" y="21"/>
                        <a:pt x="35" y="16"/>
                        <a:pt x="41" y="16"/>
                      </a:cubicBezTo>
                      <a:cubicBezTo>
                        <a:pt x="47" y="16"/>
                        <a:pt x="53" y="21"/>
                        <a:pt x="53" y="28"/>
                      </a:cubicBezTo>
                      <a:cubicBezTo>
                        <a:pt x="53" y="34"/>
                        <a:pt x="47" y="39"/>
                        <a:pt x="41" y="3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schemeClr val="tx1">
                        <a:lumMod val="50000"/>
                        <a:lumOff val="50000"/>
                      </a:schemeClr>
                    </a:solidFill>
                    <a:latin typeface="微软雅黑" pitchFamily="34" charset="-122"/>
                    <a:ea typeface="微软雅黑" pitchFamily="34" charset="-122"/>
                  </a:endParaRPr>
                </a:p>
              </p:txBody>
            </p:sp>
            <p:sp>
              <p:nvSpPr>
                <p:cNvPr id="26" name="Freeform 175"/>
                <p:cNvSpPr>
                  <a:spLocks/>
                </p:cNvSpPr>
                <p:nvPr/>
              </p:nvSpPr>
              <p:spPr bwMode="auto">
                <a:xfrm>
                  <a:off x="2673351" y="1177925"/>
                  <a:ext cx="450850" cy="239713"/>
                </a:xfrm>
                <a:custGeom>
                  <a:avLst/>
                  <a:gdLst>
                    <a:gd name="T0" fmla="*/ 117 w 120"/>
                    <a:gd name="T1" fmla="*/ 50 h 64"/>
                    <a:gd name="T2" fmla="*/ 65 w 120"/>
                    <a:gd name="T3" fmla="*/ 3 h 64"/>
                    <a:gd name="T4" fmla="*/ 55 w 120"/>
                    <a:gd name="T5" fmla="*/ 3 h 64"/>
                    <a:gd name="T6" fmla="*/ 3 w 120"/>
                    <a:gd name="T7" fmla="*/ 50 h 64"/>
                    <a:gd name="T8" fmla="*/ 3 w 120"/>
                    <a:gd name="T9" fmla="*/ 61 h 64"/>
                    <a:gd name="T10" fmla="*/ 3 w 120"/>
                    <a:gd name="T11" fmla="*/ 61 h 64"/>
                    <a:gd name="T12" fmla="*/ 8 w 120"/>
                    <a:gd name="T13" fmla="*/ 63 h 64"/>
                    <a:gd name="T14" fmla="*/ 13 w 120"/>
                    <a:gd name="T15" fmla="*/ 61 h 64"/>
                    <a:gd name="T16" fmla="*/ 60 w 120"/>
                    <a:gd name="T17" fmla="*/ 19 h 64"/>
                    <a:gd name="T18" fmla="*/ 106 w 120"/>
                    <a:gd name="T19" fmla="*/ 61 h 64"/>
                    <a:gd name="T20" fmla="*/ 117 w 120"/>
                    <a:gd name="T21" fmla="*/ 61 h 64"/>
                    <a:gd name="T22" fmla="*/ 117 w 120"/>
                    <a:gd name="T23" fmla="*/ 5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0" h="64">
                      <a:moveTo>
                        <a:pt x="117" y="50"/>
                      </a:moveTo>
                      <a:cubicBezTo>
                        <a:pt x="65" y="3"/>
                        <a:pt x="65" y="3"/>
                        <a:pt x="65" y="3"/>
                      </a:cubicBezTo>
                      <a:cubicBezTo>
                        <a:pt x="62" y="0"/>
                        <a:pt x="58" y="0"/>
                        <a:pt x="55" y="3"/>
                      </a:cubicBezTo>
                      <a:cubicBezTo>
                        <a:pt x="3" y="50"/>
                        <a:pt x="3" y="50"/>
                        <a:pt x="3" y="50"/>
                      </a:cubicBezTo>
                      <a:cubicBezTo>
                        <a:pt x="0" y="53"/>
                        <a:pt x="0" y="57"/>
                        <a:pt x="3" y="61"/>
                      </a:cubicBezTo>
                      <a:cubicBezTo>
                        <a:pt x="3" y="61"/>
                        <a:pt x="3" y="61"/>
                        <a:pt x="3" y="61"/>
                      </a:cubicBezTo>
                      <a:cubicBezTo>
                        <a:pt x="4" y="62"/>
                        <a:pt x="6" y="63"/>
                        <a:pt x="8" y="63"/>
                      </a:cubicBezTo>
                      <a:cubicBezTo>
                        <a:pt x="10" y="63"/>
                        <a:pt x="12" y="62"/>
                        <a:pt x="13" y="61"/>
                      </a:cubicBezTo>
                      <a:cubicBezTo>
                        <a:pt x="60" y="19"/>
                        <a:pt x="60" y="19"/>
                        <a:pt x="60" y="19"/>
                      </a:cubicBezTo>
                      <a:cubicBezTo>
                        <a:pt x="106" y="61"/>
                        <a:pt x="106" y="61"/>
                        <a:pt x="106" y="61"/>
                      </a:cubicBezTo>
                      <a:cubicBezTo>
                        <a:pt x="110" y="64"/>
                        <a:pt x="114" y="64"/>
                        <a:pt x="117" y="61"/>
                      </a:cubicBezTo>
                      <a:cubicBezTo>
                        <a:pt x="120" y="57"/>
                        <a:pt x="120" y="53"/>
                        <a:pt x="117" y="5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schemeClr val="tx1">
                        <a:lumMod val="50000"/>
                        <a:lumOff val="50000"/>
                      </a:schemeClr>
                    </a:solidFill>
                    <a:latin typeface="微软雅黑" pitchFamily="34" charset="-122"/>
                    <a:ea typeface="微软雅黑" pitchFamily="34" charset="-122"/>
                  </a:endParaRPr>
                </a:p>
              </p:txBody>
            </p:sp>
          </p:grpSp>
        </p:grpSp>
      </p:grpSp>
      <p:grpSp>
        <p:nvGrpSpPr>
          <p:cNvPr id="27" name="组合 90"/>
          <p:cNvGrpSpPr/>
          <p:nvPr/>
        </p:nvGrpSpPr>
        <p:grpSpPr>
          <a:xfrm>
            <a:off x="4281201" y="3373757"/>
            <a:ext cx="1766038" cy="1084144"/>
            <a:chOff x="3980431" y="3274342"/>
            <a:chExt cx="1766038" cy="1083809"/>
          </a:xfrm>
        </p:grpSpPr>
        <p:grpSp>
          <p:nvGrpSpPr>
            <p:cNvPr id="31" name="组合 16"/>
            <p:cNvGrpSpPr/>
            <p:nvPr/>
          </p:nvGrpSpPr>
          <p:grpSpPr>
            <a:xfrm>
              <a:off x="3980431" y="3497841"/>
              <a:ext cx="636815" cy="636815"/>
              <a:chOff x="5307243" y="4647911"/>
              <a:chExt cx="849086" cy="849086"/>
            </a:xfrm>
            <a:effectLst>
              <a:outerShdw blurRad="215900" dist="152400" dir="2400000" algn="tl" rotWithShape="0">
                <a:prstClr val="black">
                  <a:alpha val="13000"/>
                </a:prstClr>
              </a:outerShdw>
            </a:effectLst>
          </p:grpSpPr>
          <p:sp>
            <p:nvSpPr>
              <p:cNvPr id="18" name="椭圆 17"/>
              <p:cNvSpPr/>
              <p:nvPr/>
            </p:nvSpPr>
            <p:spPr>
              <a:xfrm>
                <a:off x="5307243" y="4647911"/>
                <a:ext cx="849086" cy="849086"/>
              </a:xfrm>
              <a:prstGeom prst="ellipse">
                <a:avLst/>
              </a:prstGeom>
              <a:solidFill>
                <a:schemeClr val="accent4"/>
              </a:solidFill>
              <a:ln w="1016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sp>
            <p:nvSpPr>
              <p:cNvPr id="19" name="文本框 58"/>
              <p:cNvSpPr txBox="1"/>
              <p:nvPr/>
            </p:nvSpPr>
            <p:spPr>
              <a:xfrm>
                <a:off x="5497458" y="4881477"/>
                <a:ext cx="406522" cy="451265"/>
              </a:xfrm>
              <a:prstGeom prst="rect">
                <a:avLst/>
              </a:prstGeom>
              <a:noFill/>
              <a:ln>
                <a:noFill/>
              </a:ln>
            </p:spPr>
            <p:txBody>
              <a:bodyPr wrap="none" rtlCol="0">
                <a:spAutoFit/>
              </a:bodyPr>
              <a:lstStyle/>
              <a:p>
                <a:r>
                  <a:rPr lang="en-US" altLang="zh-CN" sz="1600" dirty="0">
                    <a:solidFill>
                      <a:schemeClr val="bg1"/>
                    </a:solidFill>
                    <a:latin typeface="微软雅黑" pitchFamily="34" charset="-122"/>
                    <a:ea typeface="微软雅黑" pitchFamily="34" charset="-122"/>
                  </a:rPr>
                  <a:t>3</a:t>
                </a:r>
                <a:endParaRPr lang="zh-CN" altLang="en-US" sz="1600" dirty="0">
                  <a:solidFill>
                    <a:schemeClr val="bg1"/>
                  </a:solidFill>
                  <a:latin typeface="微软雅黑" pitchFamily="34" charset="-122"/>
                  <a:ea typeface="微软雅黑" pitchFamily="34" charset="-122"/>
                </a:endParaRPr>
              </a:p>
            </p:txBody>
          </p:sp>
        </p:grpSp>
        <p:grpSp>
          <p:nvGrpSpPr>
            <p:cNvPr id="34" name="组合 26"/>
            <p:cNvGrpSpPr/>
            <p:nvPr/>
          </p:nvGrpSpPr>
          <p:grpSpPr>
            <a:xfrm>
              <a:off x="4662660" y="3274342"/>
              <a:ext cx="1083809" cy="1083809"/>
              <a:chOff x="6216882" y="4349915"/>
              <a:chExt cx="1445078" cy="1445078"/>
            </a:xfrm>
            <a:effectLst>
              <a:outerShdw blurRad="215900" dist="152400" dir="2400000" algn="tl" rotWithShape="0">
                <a:prstClr val="black">
                  <a:alpha val="13000"/>
                </a:prstClr>
              </a:outerShdw>
            </a:effectLst>
          </p:grpSpPr>
          <p:sp>
            <p:nvSpPr>
              <p:cNvPr id="28" name="椭圆 27"/>
              <p:cNvSpPr/>
              <p:nvPr/>
            </p:nvSpPr>
            <p:spPr>
              <a:xfrm>
                <a:off x="6216882" y="4349915"/>
                <a:ext cx="1445078" cy="144507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sp>
            <p:nvSpPr>
              <p:cNvPr id="29" name="椭圆 28"/>
              <p:cNvSpPr/>
              <p:nvPr/>
            </p:nvSpPr>
            <p:spPr>
              <a:xfrm>
                <a:off x="6384249" y="4517282"/>
                <a:ext cx="1110344" cy="1110344"/>
              </a:xfrm>
              <a:prstGeom prst="ellipse">
                <a:avLst/>
              </a:prstGeom>
              <a:solidFill>
                <a:schemeClr val="accent3"/>
              </a:solidFill>
              <a:ln w="1016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sp>
            <p:nvSpPr>
              <p:cNvPr id="30" name="椭圆 29"/>
              <p:cNvSpPr/>
              <p:nvPr/>
            </p:nvSpPr>
            <p:spPr>
              <a:xfrm>
                <a:off x="6427227" y="4539563"/>
                <a:ext cx="1035448" cy="1035448"/>
              </a:xfrm>
              <a:prstGeom prst="ellipse">
                <a:avLst/>
              </a:prstGeom>
              <a:gradFill>
                <a:gsLst>
                  <a:gs pos="0">
                    <a:srgbClr val="C1CACF"/>
                  </a:gs>
                  <a:gs pos="76000">
                    <a:srgbClr val="FCFCFC"/>
                  </a:gs>
                </a:gsLst>
                <a:lin ang="135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grpSp>
            <p:nvGrpSpPr>
              <p:cNvPr id="37" name="组合 30"/>
              <p:cNvGrpSpPr/>
              <p:nvPr/>
            </p:nvGrpSpPr>
            <p:grpSpPr>
              <a:xfrm>
                <a:off x="6723214" y="4796629"/>
                <a:ext cx="546751" cy="542790"/>
                <a:chOff x="5556251" y="815975"/>
                <a:chExt cx="219075" cy="217488"/>
              </a:xfrm>
              <a:solidFill>
                <a:srgbClr val="EA9912"/>
              </a:solidFill>
            </p:grpSpPr>
            <p:sp>
              <p:nvSpPr>
                <p:cNvPr id="32" name="Freeform 168"/>
                <p:cNvSpPr>
                  <a:spLocks noEditPoints="1"/>
                </p:cNvSpPr>
                <p:nvPr/>
              </p:nvSpPr>
              <p:spPr bwMode="auto">
                <a:xfrm>
                  <a:off x="5556251" y="827088"/>
                  <a:ext cx="65088" cy="206375"/>
                </a:xfrm>
                <a:custGeom>
                  <a:avLst/>
                  <a:gdLst>
                    <a:gd name="T0" fmla="*/ 15 w 17"/>
                    <a:gd name="T1" fmla="*/ 0 h 55"/>
                    <a:gd name="T2" fmla="*/ 2 w 17"/>
                    <a:gd name="T3" fmla="*/ 0 h 55"/>
                    <a:gd name="T4" fmla="*/ 0 w 17"/>
                    <a:gd name="T5" fmla="*/ 0 h 55"/>
                    <a:gd name="T6" fmla="*/ 0 w 17"/>
                    <a:gd name="T7" fmla="*/ 54 h 55"/>
                    <a:gd name="T8" fmla="*/ 2 w 17"/>
                    <a:gd name="T9" fmla="*/ 55 h 55"/>
                    <a:gd name="T10" fmla="*/ 15 w 17"/>
                    <a:gd name="T11" fmla="*/ 55 h 55"/>
                    <a:gd name="T12" fmla="*/ 17 w 17"/>
                    <a:gd name="T13" fmla="*/ 54 h 55"/>
                    <a:gd name="T14" fmla="*/ 17 w 17"/>
                    <a:gd name="T15" fmla="*/ 0 h 55"/>
                    <a:gd name="T16" fmla="*/ 15 w 17"/>
                    <a:gd name="T17" fmla="*/ 0 h 55"/>
                    <a:gd name="T18" fmla="*/ 16 w 17"/>
                    <a:gd name="T19" fmla="*/ 48 h 55"/>
                    <a:gd name="T20" fmla="*/ 16 w 17"/>
                    <a:gd name="T21" fmla="*/ 48 h 55"/>
                    <a:gd name="T22" fmla="*/ 2 w 17"/>
                    <a:gd name="T23" fmla="*/ 48 h 55"/>
                    <a:gd name="T24" fmla="*/ 2 w 17"/>
                    <a:gd name="T25" fmla="*/ 48 h 55"/>
                    <a:gd name="T26" fmla="*/ 2 w 17"/>
                    <a:gd name="T27" fmla="*/ 47 h 55"/>
                    <a:gd name="T28" fmla="*/ 2 w 17"/>
                    <a:gd name="T29" fmla="*/ 46 h 55"/>
                    <a:gd name="T30" fmla="*/ 16 w 17"/>
                    <a:gd name="T31" fmla="*/ 46 h 55"/>
                    <a:gd name="T32" fmla="*/ 16 w 17"/>
                    <a:gd name="T33" fmla="*/ 47 h 55"/>
                    <a:gd name="T34" fmla="*/ 16 w 17"/>
                    <a:gd name="T35" fmla="*/ 48 h 55"/>
                    <a:gd name="T36" fmla="*/ 16 w 17"/>
                    <a:gd name="T37" fmla="*/ 15 h 55"/>
                    <a:gd name="T38" fmla="*/ 16 w 17"/>
                    <a:gd name="T39" fmla="*/ 16 h 55"/>
                    <a:gd name="T40" fmla="*/ 2 w 17"/>
                    <a:gd name="T41" fmla="*/ 16 h 55"/>
                    <a:gd name="T42" fmla="*/ 2 w 17"/>
                    <a:gd name="T43" fmla="*/ 15 h 55"/>
                    <a:gd name="T44" fmla="*/ 2 w 17"/>
                    <a:gd name="T45" fmla="*/ 14 h 55"/>
                    <a:gd name="T46" fmla="*/ 2 w 17"/>
                    <a:gd name="T47" fmla="*/ 14 h 55"/>
                    <a:gd name="T48" fmla="*/ 16 w 17"/>
                    <a:gd name="T49" fmla="*/ 14 h 55"/>
                    <a:gd name="T50" fmla="*/ 16 w 17"/>
                    <a:gd name="T51" fmla="*/ 14 h 55"/>
                    <a:gd name="T52" fmla="*/ 16 w 17"/>
                    <a:gd name="T53" fmla="*/ 15 h 55"/>
                    <a:gd name="T54" fmla="*/ 16 w 17"/>
                    <a:gd name="T55" fmla="*/ 9 h 55"/>
                    <a:gd name="T56" fmla="*/ 16 w 17"/>
                    <a:gd name="T57" fmla="*/ 9 h 55"/>
                    <a:gd name="T58" fmla="*/ 2 w 17"/>
                    <a:gd name="T59" fmla="*/ 9 h 55"/>
                    <a:gd name="T60" fmla="*/ 2 w 17"/>
                    <a:gd name="T61" fmla="*/ 9 h 55"/>
                    <a:gd name="T62" fmla="*/ 2 w 17"/>
                    <a:gd name="T63" fmla="*/ 7 h 55"/>
                    <a:gd name="T64" fmla="*/ 2 w 17"/>
                    <a:gd name="T65" fmla="*/ 7 h 55"/>
                    <a:gd name="T66" fmla="*/ 16 w 17"/>
                    <a:gd name="T67" fmla="*/ 7 h 55"/>
                    <a:gd name="T68" fmla="*/ 16 w 17"/>
                    <a:gd name="T69" fmla="*/ 7 h 55"/>
                    <a:gd name="T70" fmla="*/ 16 w 17"/>
                    <a:gd name="T71" fmla="*/ 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 h="55">
                      <a:moveTo>
                        <a:pt x="15" y="0"/>
                      </a:moveTo>
                      <a:cubicBezTo>
                        <a:pt x="2" y="0"/>
                        <a:pt x="2" y="0"/>
                        <a:pt x="2" y="0"/>
                      </a:cubicBezTo>
                      <a:cubicBezTo>
                        <a:pt x="1" y="0"/>
                        <a:pt x="0" y="0"/>
                        <a:pt x="0" y="0"/>
                      </a:cubicBezTo>
                      <a:cubicBezTo>
                        <a:pt x="0" y="54"/>
                        <a:pt x="0" y="54"/>
                        <a:pt x="0" y="54"/>
                      </a:cubicBezTo>
                      <a:cubicBezTo>
                        <a:pt x="0" y="54"/>
                        <a:pt x="1" y="55"/>
                        <a:pt x="2" y="55"/>
                      </a:cubicBezTo>
                      <a:cubicBezTo>
                        <a:pt x="15" y="55"/>
                        <a:pt x="15" y="55"/>
                        <a:pt x="15" y="55"/>
                      </a:cubicBezTo>
                      <a:cubicBezTo>
                        <a:pt x="16" y="55"/>
                        <a:pt x="17" y="54"/>
                        <a:pt x="17" y="54"/>
                      </a:cubicBezTo>
                      <a:cubicBezTo>
                        <a:pt x="17" y="0"/>
                        <a:pt x="17" y="0"/>
                        <a:pt x="17" y="0"/>
                      </a:cubicBezTo>
                      <a:cubicBezTo>
                        <a:pt x="17" y="0"/>
                        <a:pt x="16" y="0"/>
                        <a:pt x="15" y="0"/>
                      </a:cubicBezTo>
                      <a:close/>
                      <a:moveTo>
                        <a:pt x="16" y="48"/>
                      </a:moveTo>
                      <a:cubicBezTo>
                        <a:pt x="16" y="48"/>
                        <a:pt x="16" y="48"/>
                        <a:pt x="16" y="48"/>
                      </a:cubicBezTo>
                      <a:cubicBezTo>
                        <a:pt x="2" y="48"/>
                        <a:pt x="2" y="48"/>
                        <a:pt x="2" y="48"/>
                      </a:cubicBezTo>
                      <a:cubicBezTo>
                        <a:pt x="2" y="48"/>
                        <a:pt x="2" y="48"/>
                        <a:pt x="2" y="48"/>
                      </a:cubicBezTo>
                      <a:cubicBezTo>
                        <a:pt x="2" y="47"/>
                        <a:pt x="2" y="47"/>
                        <a:pt x="2" y="47"/>
                      </a:cubicBezTo>
                      <a:cubicBezTo>
                        <a:pt x="2" y="46"/>
                        <a:pt x="2" y="46"/>
                        <a:pt x="2" y="46"/>
                      </a:cubicBezTo>
                      <a:cubicBezTo>
                        <a:pt x="16" y="46"/>
                        <a:pt x="16" y="46"/>
                        <a:pt x="16" y="46"/>
                      </a:cubicBezTo>
                      <a:cubicBezTo>
                        <a:pt x="16" y="47"/>
                        <a:pt x="16" y="47"/>
                        <a:pt x="16" y="47"/>
                      </a:cubicBezTo>
                      <a:lnTo>
                        <a:pt x="16" y="48"/>
                      </a:lnTo>
                      <a:close/>
                      <a:moveTo>
                        <a:pt x="16" y="15"/>
                      </a:moveTo>
                      <a:cubicBezTo>
                        <a:pt x="16" y="16"/>
                        <a:pt x="16" y="16"/>
                        <a:pt x="16" y="16"/>
                      </a:cubicBezTo>
                      <a:cubicBezTo>
                        <a:pt x="2" y="16"/>
                        <a:pt x="2" y="16"/>
                        <a:pt x="2" y="16"/>
                      </a:cubicBezTo>
                      <a:cubicBezTo>
                        <a:pt x="2" y="15"/>
                        <a:pt x="2" y="15"/>
                        <a:pt x="2" y="15"/>
                      </a:cubicBezTo>
                      <a:cubicBezTo>
                        <a:pt x="2" y="14"/>
                        <a:pt x="2" y="14"/>
                        <a:pt x="2" y="14"/>
                      </a:cubicBezTo>
                      <a:cubicBezTo>
                        <a:pt x="2" y="14"/>
                        <a:pt x="2" y="14"/>
                        <a:pt x="2" y="14"/>
                      </a:cubicBezTo>
                      <a:cubicBezTo>
                        <a:pt x="16" y="14"/>
                        <a:pt x="16" y="14"/>
                        <a:pt x="16" y="14"/>
                      </a:cubicBezTo>
                      <a:cubicBezTo>
                        <a:pt x="16" y="14"/>
                        <a:pt x="16" y="14"/>
                        <a:pt x="16" y="14"/>
                      </a:cubicBezTo>
                      <a:lnTo>
                        <a:pt x="16" y="15"/>
                      </a:lnTo>
                      <a:close/>
                      <a:moveTo>
                        <a:pt x="16" y="9"/>
                      </a:moveTo>
                      <a:cubicBezTo>
                        <a:pt x="16" y="9"/>
                        <a:pt x="16" y="9"/>
                        <a:pt x="16" y="9"/>
                      </a:cubicBezTo>
                      <a:cubicBezTo>
                        <a:pt x="2" y="9"/>
                        <a:pt x="2" y="9"/>
                        <a:pt x="2" y="9"/>
                      </a:cubicBezTo>
                      <a:cubicBezTo>
                        <a:pt x="2" y="9"/>
                        <a:pt x="2" y="9"/>
                        <a:pt x="2" y="9"/>
                      </a:cubicBezTo>
                      <a:cubicBezTo>
                        <a:pt x="2" y="7"/>
                        <a:pt x="2" y="7"/>
                        <a:pt x="2" y="7"/>
                      </a:cubicBezTo>
                      <a:cubicBezTo>
                        <a:pt x="2" y="7"/>
                        <a:pt x="2" y="7"/>
                        <a:pt x="2" y="7"/>
                      </a:cubicBezTo>
                      <a:cubicBezTo>
                        <a:pt x="16" y="7"/>
                        <a:pt x="16" y="7"/>
                        <a:pt x="16" y="7"/>
                      </a:cubicBezTo>
                      <a:cubicBezTo>
                        <a:pt x="16" y="7"/>
                        <a:pt x="16" y="7"/>
                        <a:pt x="16" y="7"/>
                      </a:cubicBezTo>
                      <a:lnTo>
                        <a:pt x="16" y="9"/>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schemeClr val="tx1">
                        <a:lumMod val="50000"/>
                        <a:lumOff val="50000"/>
                      </a:schemeClr>
                    </a:solidFill>
                    <a:latin typeface="微软雅黑" pitchFamily="34" charset="-122"/>
                    <a:ea typeface="微软雅黑" pitchFamily="34" charset="-122"/>
                  </a:endParaRPr>
                </a:p>
              </p:txBody>
            </p:sp>
            <p:sp>
              <p:nvSpPr>
                <p:cNvPr id="33" name="Freeform 169"/>
                <p:cNvSpPr>
                  <a:spLocks noEditPoints="1"/>
                </p:cNvSpPr>
                <p:nvPr/>
              </p:nvSpPr>
              <p:spPr bwMode="auto">
                <a:xfrm>
                  <a:off x="5632451" y="815975"/>
                  <a:ext cx="142875" cy="212725"/>
                </a:xfrm>
                <a:custGeom>
                  <a:avLst/>
                  <a:gdLst>
                    <a:gd name="T0" fmla="*/ 38 w 38"/>
                    <a:gd name="T1" fmla="*/ 50 h 57"/>
                    <a:gd name="T2" fmla="*/ 17 w 38"/>
                    <a:gd name="T3" fmla="*/ 1 h 57"/>
                    <a:gd name="T4" fmla="*/ 14 w 38"/>
                    <a:gd name="T5" fmla="*/ 1 h 57"/>
                    <a:gd name="T6" fmla="*/ 3 w 38"/>
                    <a:gd name="T7" fmla="*/ 6 h 57"/>
                    <a:gd name="T8" fmla="*/ 1 w 38"/>
                    <a:gd name="T9" fmla="*/ 7 h 57"/>
                    <a:gd name="T10" fmla="*/ 21 w 38"/>
                    <a:gd name="T11" fmla="*/ 57 h 57"/>
                    <a:gd name="T12" fmla="*/ 24 w 38"/>
                    <a:gd name="T13" fmla="*/ 56 h 57"/>
                    <a:gd name="T14" fmla="*/ 35 w 38"/>
                    <a:gd name="T15" fmla="*/ 52 h 57"/>
                    <a:gd name="T16" fmla="*/ 38 w 38"/>
                    <a:gd name="T17" fmla="*/ 50 h 57"/>
                    <a:gd name="T18" fmla="*/ 6 w 38"/>
                    <a:gd name="T19" fmla="*/ 14 h 57"/>
                    <a:gd name="T20" fmla="*/ 5 w 38"/>
                    <a:gd name="T21" fmla="*/ 13 h 57"/>
                    <a:gd name="T22" fmla="*/ 5 w 38"/>
                    <a:gd name="T23" fmla="*/ 13 h 57"/>
                    <a:gd name="T24" fmla="*/ 18 w 38"/>
                    <a:gd name="T25" fmla="*/ 7 h 57"/>
                    <a:gd name="T26" fmla="*/ 18 w 38"/>
                    <a:gd name="T27" fmla="*/ 8 h 57"/>
                    <a:gd name="T28" fmla="*/ 19 w 38"/>
                    <a:gd name="T29" fmla="*/ 9 h 57"/>
                    <a:gd name="T30" fmla="*/ 19 w 38"/>
                    <a:gd name="T31" fmla="*/ 9 h 57"/>
                    <a:gd name="T32" fmla="*/ 6 w 38"/>
                    <a:gd name="T33" fmla="*/ 15 h 57"/>
                    <a:gd name="T34" fmla="*/ 6 w 38"/>
                    <a:gd name="T35" fmla="*/ 14 h 57"/>
                    <a:gd name="T36" fmla="*/ 9 w 38"/>
                    <a:gd name="T37" fmla="*/ 20 h 57"/>
                    <a:gd name="T38" fmla="*/ 8 w 38"/>
                    <a:gd name="T39" fmla="*/ 19 h 57"/>
                    <a:gd name="T40" fmla="*/ 8 w 38"/>
                    <a:gd name="T41" fmla="*/ 19 h 57"/>
                    <a:gd name="T42" fmla="*/ 20 w 38"/>
                    <a:gd name="T43" fmla="*/ 13 h 57"/>
                    <a:gd name="T44" fmla="*/ 21 w 38"/>
                    <a:gd name="T45" fmla="*/ 14 h 57"/>
                    <a:gd name="T46" fmla="*/ 21 w 38"/>
                    <a:gd name="T47" fmla="*/ 15 h 57"/>
                    <a:gd name="T48" fmla="*/ 21 w 38"/>
                    <a:gd name="T49" fmla="*/ 15 h 57"/>
                    <a:gd name="T50" fmla="*/ 9 w 38"/>
                    <a:gd name="T51" fmla="*/ 21 h 57"/>
                    <a:gd name="T52" fmla="*/ 9 w 38"/>
                    <a:gd name="T53" fmla="*/ 20 h 57"/>
                    <a:gd name="T54" fmla="*/ 34 w 38"/>
                    <a:gd name="T55" fmla="*/ 46 h 57"/>
                    <a:gd name="T56" fmla="*/ 21 w 38"/>
                    <a:gd name="T57" fmla="*/ 51 h 57"/>
                    <a:gd name="T58" fmla="*/ 21 w 38"/>
                    <a:gd name="T59" fmla="*/ 51 h 57"/>
                    <a:gd name="T60" fmla="*/ 20 w 38"/>
                    <a:gd name="T61" fmla="*/ 49 h 57"/>
                    <a:gd name="T62" fmla="*/ 21 w 38"/>
                    <a:gd name="T63" fmla="*/ 49 h 57"/>
                    <a:gd name="T64" fmla="*/ 33 w 38"/>
                    <a:gd name="T65" fmla="*/ 44 h 57"/>
                    <a:gd name="T66" fmla="*/ 33 w 38"/>
                    <a:gd name="T67" fmla="*/ 44 h 57"/>
                    <a:gd name="T68" fmla="*/ 34 w 38"/>
                    <a:gd name="T69" fmla="*/ 45 h 57"/>
                    <a:gd name="T70" fmla="*/ 34 w 38"/>
                    <a:gd name="T71"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8" h="57">
                      <a:moveTo>
                        <a:pt x="38" y="50"/>
                      </a:moveTo>
                      <a:cubicBezTo>
                        <a:pt x="17" y="1"/>
                        <a:pt x="17" y="1"/>
                        <a:pt x="17" y="1"/>
                      </a:cubicBezTo>
                      <a:cubicBezTo>
                        <a:pt x="17" y="0"/>
                        <a:pt x="16" y="0"/>
                        <a:pt x="14" y="1"/>
                      </a:cubicBezTo>
                      <a:cubicBezTo>
                        <a:pt x="3" y="6"/>
                        <a:pt x="3" y="6"/>
                        <a:pt x="3" y="6"/>
                      </a:cubicBezTo>
                      <a:cubicBezTo>
                        <a:pt x="1" y="6"/>
                        <a:pt x="0" y="7"/>
                        <a:pt x="1" y="7"/>
                      </a:cubicBezTo>
                      <a:cubicBezTo>
                        <a:pt x="21" y="57"/>
                        <a:pt x="21" y="57"/>
                        <a:pt x="21" y="57"/>
                      </a:cubicBezTo>
                      <a:cubicBezTo>
                        <a:pt x="21" y="57"/>
                        <a:pt x="22" y="57"/>
                        <a:pt x="24" y="56"/>
                      </a:cubicBezTo>
                      <a:cubicBezTo>
                        <a:pt x="35" y="52"/>
                        <a:pt x="35" y="52"/>
                        <a:pt x="35" y="52"/>
                      </a:cubicBezTo>
                      <a:cubicBezTo>
                        <a:pt x="37" y="51"/>
                        <a:pt x="38" y="50"/>
                        <a:pt x="38" y="50"/>
                      </a:cubicBezTo>
                      <a:close/>
                      <a:moveTo>
                        <a:pt x="6" y="14"/>
                      </a:moveTo>
                      <a:cubicBezTo>
                        <a:pt x="5" y="13"/>
                        <a:pt x="5" y="13"/>
                        <a:pt x="5" y="13"/>
                      </a:cubicBezTo>
                      <a:cubicBezTo>
                        <a:pt x="5" y="13"/>
                        <a:pt x="5" y="13"/>
                        <a:pt x="5" y="13"/>
                      </a:cubicBezTo>
                      <a:cubicBezTo>
                        <a:pt x="18" y="7"/>
                        <a:pt x="18" y="7"/>
                        <a:pt x="18" y="7"/>
                      </a:cubicBezTo>
                      <a:cubicBezTo>
                        <a:pt x="18" y="8"/>
                        <a:pt x="18" y="8"/>
                        <a:pt x="18" y="8"/>
                      </a:cubicBezTo>
                      <a:cubicBezTo>
                        <a:pt x="19" y="9"/>
                        <a:pt x="19" y="9"/>
                        <a:pt x="19" y="9"/>
                      </a:cubicBezTo>
                      <a:cubicBezTo>
                        <a:pt x="19" y="9"/>
                        <a:pt x="19" y="9"/>
                        <a:pt x="19" y="9"/>
                      </a:cubicBezTo>
                      <a:cubicBezTo>
                        <a:pt x="6" y="15"/>
                        <a:pt x="6" y="15"/>
                        <a:pt x="6" y="15"/>
                      </a:cubicBezTo>
                      <a:lnTo>
                        <a:pt x="6" y="14"/>
                      </a:lnTo>
                      <a:close/>
                      <a:moveTo>
                        <a:pt x="9" y="20"/>
                      </a:moveTo>
                      <a:cubicBezTo>
                        <a:pt x="8" y="19"/>
                        <a:pt x="8" y="19"/>
                        <a:pt x="8" y="19"/>
                      </a:cubicBezTo>
                      <a:cubicBezTo>
                        <a:pt x="8" y="19"/>
                        <a:pt x="8" y="19"/>
                        <a:pt x="8" y="19"/>
                      </a:cubicBezTo>
                      <a:cubicBezTo>
                        <a:pt x="20" y="13"/>
                        <a:pt x="20" y="13"/>
                        <a:pt x="20" y="13"/>
                      </a:cubicBezTo>
                      <a:cubicBezTo>
                        <a:pt x="21" y="14"/>
                        <a:pt x="21" y="14"/>
                        <a:pt x="21" y="14"/>
                      </a:cubicBezTo>
                      <a:cubicBezTo>
                        <a:pt x="21" y="15"/>
                        <a:pt x="21" y="15"/>
                        <a:pt x="21" y="15"/>
                      </a:cubicBezTo>
                      <a:cubicBezTo>
                        <a:pt x="21" y="15"/>
                        <a:pt x="21" y="15"/>
                        <a:pt x="21" y="15"/>
                      </a:cubicBezTo>
                      <a:cubicBezTo>
                        <a:pt x="9" y="21"/>
                        <a:pt x="9" y="21"/>
                        <a:pt x="9" y="21"/>
                      </a:cubicBezTo>
                      <a:lnTo>
                        <a:pt x="9" y="20"/>
                      </a:lnTo>
                      <a:close/>
                      <a:moveTo>
                        <a:pt x="34" y="46"/>
                      </a:moveTo>
                      <a:cubicBezTo>
                        <a:pt x="21" y="51"/>
                        <a:pt x="21" y="51"/>
                        <a:pt x="21" y="51"/>
                      </a:cubicBezTo>
                      <a:cubicBezTo>
                        <a:pt x="21" y="51"/>
                        <a:pt x="21" y="51"/>
                        <a:pt x="21" y="51"/>
                      </a:cubicBezTo>
                      <a:cubicBezTo>
                        <a:pt x="20" y="49"/>
                        <a:pt x="20" y="49"/>
                        <a:pt x="20" y="49"/>
                      </a:cubicBezTo>
                      <a:cubicBezTo>
                        <a:pt x="21" y="49"/>
                        <a:pt x="21" y="49"/>
                        <a:pt x="21" y="49"/>
                      </a:cubicBezTo>
                      <a:cubicBezTo>
                        <a:pt x="33" y="44"/>
                        <a:pt x="33" y="44"/>
                        <a:pt x="33" y="44"/>
                      </a:cubicBezTo>
                      <a:cubicBezTo>
                        <a:pt x="33" y="44"/>
                        <a:pt x="33" y="44"/>
                        <a:pt x="33" y="44"/>
                      </a:cubicBezTo>
                      <a:cubicBezTo>
                        <a:pt x="34" y="45"/>
                        <a:pt x="34" y="45"/>
                        <a:pt x="34" y="45"/>
                      </a:cubicBezTo>
                      <a:lnTo>
                        <a:pt x="34" y="4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schemeClr val="tx1">
                        <a:lumMod val="50000"/>
                        <a:lumOff val="50000"/>
                      </a:schemeClr>
                    </a:solidFill>
                    <a:latin typeface="微软雅黑" pitchFamily="34" charset="-122"/>
                    <a:ea typeface="微软雅黑" pitchFamily="34" charset="-122"/>
                  </a:endParaRPr>
                </a:p>
              </p:txBody>
            </p:sp>
          </p:grpSp>
        </p:grpSp>
      </p:grpSp>
      <p:grpSp>
        <p:nvGrpSpPr>
          <p:cNvPr id="41" name="组合 89"/>
          <p:cNvGrpSpPr/>
          <p:nvPr/>
        </p:nvGrpSpPr>
        <p:grpSpPr>
          <a:xfrm>
            <a:off x="1164358" y="1501548"/>
            <a:ext cx="1766038" cy="1084144"/>
            <a:chOff x="1375292" y="1014028"/>
            <a:chExt cx="1766038" cy="1083809"/>
          </a:xfrm>
        </p:grpSpPr>
        <p:grpSp>
          <p:nvGrpSpPr>
            <p:cNvPr id="46" name="组合 33"/>
            <p:cNvGrpSpPr/>
            <p:nvPr/>
          </p:nvGrpSpPr>
          <p:grpSpPr>
            <a:xfrm>
              <a:off x="1375292" y="1237526"/>
              <a:ext cx="636815" cy="636815"/>
              <a:chOff x="1833725" y="1634159"/>
              <a:chExt cx="849086" cy="849086"/>
            </a:xfrm>
            <a:effectLst>
              <a:outerShdw blurRad="215900" dist="152400" dir="2400000" algn="tl" rotWithShape="0">
                <a:prstClr val="black">
                  <a:alpha val="13000"/>
                </a:prstClr>
              </a:outerShdw>
            </a:effectLst>
          </p:grpSpPr>
          <p:sp>
            <p:nvSpPr>
              <p:cNvPr id="35" name="椭圆 34"/>
              <p:cNvSpPr/>
              <p:nvPr/>
            </p:nvSpPr>
            <p:spPr>
              <a:xfrm>
                <a:off x="1833725" y="1634159"/>
                <a:ext cx="849086" cy="849086"/>
              </a:xfrm>
              <a:prstGeom prst="ellipse">
                <a:avLst/>
              </a:prstGeom>
              <a:solidFill>
                <a:schemeClr val="accent2"/>
              </a:solidFill>
              <a:ln w="1016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itchFamily="34" charset="-122"/>
                  <a:ea typeface="微软雅黑" pitchFamily="34" charset="-122"/>
                </a:endParaRPr>
              </a:p>
            </p:txBody>
          </p:sp>
          <p:sp>
            <p:nvSpPr>
              <p:cNvPr id="36" name="文本框 12"/>
              <p:cNvSpPr txBox="1"/>
              <p:nvPr/>
            </p:nvSpPr>
            <p:spPr>
              <a:xfrm>
                <a:off x="2041074" y="1829437"/>
                <a:ext cx="406522" cy="451265"/>
              </a:xfrm>
              <a:prstGeom prst="rect">
                <a:avLst/>
              </a:prstGeom>
              <a:noFill/>
            </p:spPr>
            <p:txBody>
              <a:bodyPr wrap="none" rtlCol="0">
                <a:spAutoFit/>
              </a:bodyPr>
              <a:lstStyle/>
              <a:p>
                <a:r>
                  <a:rPr lang="en-US" altLang="zh-CN" sz="1600" dirty="0">
                    <a:solidFill>
                      <a:schemeClr val="bg1"/>
                    </a:solidFill>
                    <a:latin typeface="微软雅黑" pitchFamily="34" charset="-122"/>
                    <a:ea typeface="微软雅黑" pitchFamily="34" charset="-122"/>
                  </a:rPr>
                  <a:t>1</a:t>
                </a:r>
                <a:endParaRPr lang="zh-CN" altLang="en-US" sz="1600" dirty="0">
                  <a:solidFill>
                    <a:schemeClr val="bg1"/>
                  </a:solidFill>
                  <a:latin typeface="微软雅黑" pitchFamily="34" charset="-122"/>
                  <a:ea typeface="微软雅黑" pitchFamily="34" charset="-122"/>
                </a:endParaRPr>
              </a:p>
            </p:txBody>
          </p:sp>
        </p:grpSp>
        <p:grpSp>
          <p:nvGrpSpPr>
            <p:cNvPr id="47" name="组合 36"/>
            <p:cNvGrpSpPr/>
            <p:nvPr/>
          </p:nvGrpSpPr>
          <p:grpSpPr>
            <a:xfrm>
              <a:off x="2057521" y="1014028"/>
              <a:ext cx="1083809" cy="1083809"/>
              <a:chOff x="2743364" y="1336163"/>
              <a:chExt cx="1445078" cy="1445078"/>
            </a:xfrm>
            <a:effectLst>
              <a:outerShdw blurRad="215900" dist="152400" dir="2400000" algn="tl" rotWithShape="0">
                <a:prstClr val="black">
                  <a:alpha val="13000"/>
                </a:prstClr>
              </a:outerShdw>
            </a:effectLst>
          </p:grpSpPr>
          <p:sp>
            <p:nvSpPr>
              <p:cNvPr id="38" name="椭圆 37"/>
              <p:cNvSpPr/>
              <p:nvPr/>
            </p:nvSpPr>
            <p:spPr>
              <a:xfrm>
                <a:off x="2743364" y="1336163"/>
                <a:ext cx="1445078" cy="1445078"/>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itchFamily="34" charset="-122"/>
                  <a:ea typeface="微软雅黑" pitchFamily="34" charset="-122"/>
                </a:endParaRPr>
              </a:p>
            </p:txBody>
          </p:sp>
          <p:sp>
            <p:nvSpPr>
              <p:cNvPr id="39" name="椭圆 38"/>
              <p:cNvSpPr/>
              <p:nvPr/>
            </p:nvSpPr>
            <p:spPr>
              <a:xfrm>
                <a:off x="2910731" y="1503530"/>
                <a:ext cx="1110344" cy="1110344"/>
              </a:xfrm>
              <a:prstGeom prst="ellipse">
                <a:avLst/>
              </a:prstGeom>
              <a:solidFill>
                <a:schemeClr val="accent2"/>
              </a:solidFill>
              <a:ln w="101600">
                <a:solidFill>
                  <a:schemeClr val="accent1"/>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itchFamily="34" charset="-122"/>
                  <a:ea typeface="微软雅黑" pitchFamily="34" charset="-122"/>
                </a:endParaRPr>
              </a:p>
            </p:txBody>
          </p:sp>
          <p:sp>
            <p:nvSpPr>
              <p:cNvPr id="40" name="椭圆 39"/>
              <p:cNvSpPr/>
              <p:nvPr/>
            </p:nvSpPr>
            <p:spPr>
              <a:xfrm>
                <a:off x="2948383" y="1541182"/>
                <a:ext cx="1035448" cy="1035448"/>
              </a:xfrm>
              <a:prstGeom prst="ellipse">
                <a:avLst/>
              </a:prstGeom>
              <a:gradFill>
                <a:gsLst>
                  <a:gs pos="0">
                    <a:srgbClr val="C1CACF"/>
                  </a:gs>
                  <a:gs pos="76000">
                    <a:srgbClr val="FCFCFC"/>
                  </a:gs>
                </a:gsLst>
                <a:lin ang="135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itchFamily="34" charset="-122"/>
                  <a:ea typeface="微软雅黑" pitchFamily="34" charset="-122"/>
                </a:endParaRPr>
              </a:p>
            </p:txBody>
          </p:sp>
          <p:grpSp>
            <p:nvGrpSpPr>
              <p:cNvPr id="48" name="组合 40"/>
              <p:cNvGrpSpPr/>
              <p:nvPr/>
            </p:nvGrpSpPr>
            <p:grpSpPr>
              <a:xfrm>
                <a:off x="3178543" y="1853146"/>
                <a:ext cx="676975" cy="455420"/>
                <a:chOff x="3001963" y="863600"/>
                <a:chExt cx="261938" cy="176213"/>
              </a:xfrm>
              <a:solidFill>
                <a:srgbClr val="10AAD0"/>
              </a:solidFill>
            </p:grpSpPr>
            <p:sp>
              <p:nvSpPr>
                <p:cNvPr id="42" name="Oval 170"/>
                <p:cNvSpPr>
                  <a:spLocks noChangeArrowheads="1"/>
                </p:cNvSpPr>
                <p:nvPr/>
              </p:nvSpPr>
              <p:spPr bwMode="auto">
                <a:xfrm>
                  <a:off x="3128963" y="1006475"/>
                  <a:ext cx="30163" cy="333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900">
                    <a:solidFill>
                      <a:schemeClr val="tx1">
                        <a:lumMod val="50000"/>
                        <a:lumOff val="50000"/>
                      </a:schemeClr>
                    </a:solidFill>
                    <a:latin typeface="微软雅黑" pitchFamily="34" charset="-122"/>
                    <a:ea typeface="微软雅黑" pitchFamily="34" charset="-122"/>
                  </a:endParaRPr>
                </a:p>
              </p:txBody>
            </p:sp>
            <p:sp>
              <p:nvSpPr>
                <p:cNvPr id="43" name="Oval 171"/>
                <p:cNvSpPr>
                  <a:spLocks noChangeArrowheads="1"/>
                </p:cNvSpPr>
                <p:nvPr/>
              </p:nvSpPr>
              <p:spPr bwMode="auto">
                <a:xfrm>
                  <a:off x="3038476" y="1006475"/>
                  <a:ext cx="34925" cy="333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900">
                    <a:solidFill>
                      <a:schemeClr val="tx1">
                        <a:lumMod val="50000"/>
                        <a:lumOff val="50000"/>
                      </a:schemeClr>
                    </a:solidFill>
                    <a:latin typeface="微软雅黑" pitchFamily="34" charset="-122"/>
                    <a:ea typeface="微软雅黑" pitchFamily="34" charset="-122"/>
                  </a:endParaRPr>
                </a:p>
              </p:txBody>
            </p:sp>
            <p:sp>
              <p:nvSpPr>
                <p:cNvPr id="44" name="Freeform 172"/>
                <p:cNvSpPr>
                  <a:spLocks/>
                </p:cNvSpPr>
                <p:nvPr/>
              </p:nvSpPr>
              <p:spPr bwMode="auto">
                <a:xfrm>
                  <a:off x="3032126" y="890588"/>
                  <a:ext cx="231775" cy="112713"/>
                </a:xfrm>
                <a:custGeom>
                  <a:avLst/>
                  <a:gdLst>
                    <a:gd name="T0" fmla="*/ 37 w 62"/>
                    <a:gd name="T1" fmla="*/ 30 h 30"/>
                    <a:gd name="T2" fmla="*/ 39 w 62"/>
                    <a:gd name="T3" fmla="*/ 28 h 30"/>
                    <a:gd name="T4" fmla="*/ 49 w 62"/>
                    <a:gd name="T5" fmla="*/ 5 h 30"/>
                    <a:gd name="T6" fmla="*/ 59 w 62"/>
                    <a:gd name="T7" fmla="*/ 5 h 30"/>
                    <a:gd name="T8" fmla="*/ 62 w 62"/>
                    <a:gd name="T9" fmla="*/ 2 h 30"/>
                    <a:gd name="T10" fmla="*/ 59 w 62"/>
                    <a:gd name="T11" fmla="*/ 0 h 30"/>
                    <a:gd name="T12" fmla="*/ 47 w 62"/>
                    <a:gd name="T13" fmla="*/ 0 h 30"/>
                    <a:gd name="T14" fmla="*/ 45 w 62"/>
                    <a:gd name="T15" fmla="*/ 1 h 30"/>
                    <a:gd name="T16" fmla="*/ 35 w 62"/>
                    <a:gd name="T17" fmla="*/ 25 h 30"/>
                    <a:gd name="T18" fmla="*/ 3 w 62"/>
                    <a:gd name="T19" fmla="*/ 25 h 30"/>
                    <a:gd name="T20" fmla="*/ 0 w 62"/>
                    <a:gd name="T21" fmla="*/ 27 h 30"/>
                    <a:gd name="T22" fmla="*/ 3 w 62"/>
                    <a:gd name="T23" fmla="*/ 30 h 30"/>
                    <a:gd name="T24" fmla="*/ 37 w 62"/>
                    <a:gd name="T2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30">
                      <a:moveTo>
                        <a:pt x="37" y="30"/>
                      </a:moveTo>
                      <a:cubicBezTo>
                        <a:pt x="39" y="28"/>
                        <a:pt x="39" y="28"/>
                        <a:pt x="39" y="28"/>
                      </a:cubicBezTo>
                      <a:cubicBezTo>
                        <a:pt x="49" y="5"/>
                        <a:pt x="49" y="5"/>
                        <a:pt x="49" y="5"/>
                      </a:cubicBezTo>
                      <a:cubicBezTo>
                        <a:pt x="59" y="5"/>
                        <a:pt x="59" y="5"/>
                        <a:pt x="59" y="5"/>
                      </a:cubicBezTo>
                      <a:cubicBezTo>
                        <a:pt x="61" y="5"/>
                        <a:pt x="62" y="4"/>
                        <a:pt x="62" y="2"/>
                      </a:cubicBezTo>
                      <a:cubicBezTo>
                        <a:pt x="62" y="1"/>
                        <a:pt x="61" y="0"/>
                        <a:pt x="59" y="0"/>
                      </a:cubicBezTo>
                      <a:cubicBezTo>
                        <a:pt x="47" y="0"/>
                        <a:pt x="47" y="0"/>
                        <a:pt x="47" y="0"/>
                      </a:cubicBezTo>
                      <a:cubicBezTo>
                        <a:pt x="45" y="1"/>
                        <a:pt x="45" y="1"/>
                        <a:pt x="45" y="1"/>
                      </a:cubicBezTo>
                      <a:cubicBezTo>
                        <a:pt x="35" y="25"/>
                        <a:pt x="35" y="25"/>
                        <a:pt x="35" y="25"/>
                      </a:cubicBezTo>
                      <a:cubicBezTo>
                        <a:pt x="3" y="25"/>
                        <a:pt x="3" y="25"/>
                        <a:pt x="3" y="25"/>
                      </a:cubicBezTo>
                      <a:cubicBezTo>
                        <a:pt x="2" y="25"/>
                        <a:pt x="0" y="26"/>
                        <a:pt x="0" y="27"/>
                      </a:cubicBezTo>
                      <a:cubicBezTo>
                        <a:pt x="0" y="29"/>
                        <a:pt x="2" y="30"/>
                        <a:pt x="3" y="30"/>
                      </a:cubicBezTo>
                      <a:lnTo>
                        <a:pt x="37" y="3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900">
                    <a:solidFill>
                      <a:schemeClr val="tx1">
                        <a:lumMod val="50000"/>
                        <a:lumOff val="50000"/>
                      </a:schemeClr>
                    </a:solidFill>
                    <a:latin typeface="微软雅黑" pitchFamily="34" charset="-122"/>
                    <a:ea typeface="微软雅黑" pitchFamily="34" charset="-122"/>
                  </a:endParaRPr>
                </a:p>
              </p:txBody>
            </p:sp>
            <p:sp>
              <p:nvSpPr>
                <p:cNvPr id="45" name="Freeform 173"/>
                <p:cNvSpPr>
                  <a:spLocks noEditPoints="1"/>
                </p:cNvSpPr>
                <p:nvPr/>
              </p:nvSpPr>
              <p:spPr bwMode="auto">
                <a:xfrm>
                  <a:off x="3001963" y="863600"/>
                  <a:ext cx="192088" cy="112713"/>
                </a:xfrm>
                <a:custGeom>
                  <a:avLst/>
                  <a:gdLst>
                    <a:gd name="T0" fmla="*/ 45 w 51"/>
                    <a:gd name="T1" fmla="*/ 0 h 30"/>
                    <a:gd name="T2" fmla="*/ 33 w 51"/>
                    <a:gd name="T3" fmla="*/ 0 h 30"/>
                    <a:gd name="T4" fmla="*/ 18 w 51"/>
                    <a:gd name="T5" fmla="*/ 0 h 30"/>
                    <a:gd name="T6" fmla="*/ 6 w 51"/>
                    <a:gd name="T7" fmla="*/ 0 h 30"/>
                    <a:gd name="T8" fmla="*/ 1 w 51"/>
                    <a:gd name="T9" fmla="*/ 7 h 30"/>
                    <a:gd name="T10" fmla="*/ 7 w 51"/>
                    <a:gd name="T11" fmla="*/ 22 h 30"/>
                    <a:gd name="T12" fmla="*/ 18 w 51"/>
                    <a:gd name="T13" fmla="*/ 30 h 30"/>
                    <a:gd name="T14" fmla="*/ 33 w 51"/>
                    <a:gd name="T15" fmla="*/ 30 h 30"/>
                    <a:gd name="T16" fmla="*/ 44 w 51"/>
                    <a:gd name="T17" fmla="*/ 22 h 30"/>
                    <a:gd name="T18" fmla="*/ 50 w 51"/>
                    <a:gd name="T19" fmla="*/ 7 h 30"/>
                    <a:gd name="T20" fmla="*/ 45 w 51"/>
                    <a:gd name="T21" fmla="*/ 0 h 30"/>
                    <a:gd name="T22" fmla="*/ 38 w 51"/>
                    <a:gd name="T23" fmla="*/ 24 h 30"/>
                    <a:gd name="T24" fmla="*/ 12 w 51"/>
                    <a:gd name="T25" fmla="*/ 24 h 30"/>
                    <a:gd name="T26" fmla="*/ 11 w 51"/>
                    <a:gd name="T27" fmla="*/ 22 h 30"/>
                    <a:gd name="T28" fmla="*/ 12 w 51"/>
                    <a:gd name="T29" fmla="*/ 21 h 30"/>
                    <a:gd name="T30" fmla="*/ 38 w 51"/>
                    <a:gd name="T31" fmla="*/ 21 h 30"/>
                    <a:gd name="T32" fmla="*/ 39 w 51"/>
                    <a:gd name="T33" fmla="*/ 22 h 30"/>
                    <a:gd name="T34" fmla="*/ 38 w 51"/>
                    <a:gd name="T35" fmla="*/ 24 h 30"/>
                    <a:gd name="T36" fmla="*/ 41 w 51"/>
                    <a:gd name="T37" fmla="*/ 16 h 30"/>
                    <a:gd name="T38" fmla="*/ 9 w 51"/>
                    <a:gd name="T39" fmla="*/ 16 h 30"/>
                    <a:gd name="T40" fmla="*/ 8 w 51"/>
                    <a:gd name="T41" fmla="*/ 14 h 30"/>
                    <a:gd name="T42" fmla="*/ 9 w 51"/>
                    <a:gd name="T43" fmla="*/ 13 h 30"/>
                    <a:gd name="T44" fmla="*/ 41 w 51"/>
                    <a:gd name="T45" fmla="*/ 13 h 30"/>
                    <a:gd name="T46" fmla="*/ 43 w 51"/>
                    <a:gd name="T47" fmla="*/ 14 h 30"/>
                    <a:gd name="T48" fmla="*/ 41 w 51"/>
                    <a:gd name="T49" fmla="*/ 16 h 30"/>
                    <a:gd name="T50" fmla="*/ 44 w 51"/>
                    <a:gd name="T51" fmla="*/ 7 h 30"/>
                    <a:gd name="T52" fmla="*/ 6 w 51"/>
                    <a:gd name="T53" fmla="*/ 7 h 30"/>
                    <a:gd name="T54" fmla="*/ 5 w 51"/>
                    <a:gd name="T55" fmla="*/ 6 h 30"/>
                    <a:gd name="T56" fmla="*/ 6 w 51"/>
                    <a:gd name="T57" fmla="*/ 5 h 30"/>
                    <a:gd name="T58" fmla="*/ 44 w 51"/>
                    <a:gd name="T59" fmla="*/ 5 h 30"/>
                    <a:gd name="T60" fmla="*/ 45 w 51"/>
                    <a:gd name="T61" fmla="*/ 6 h 30"/>
                    <a:gd name="T62" fmla="*/ 44 w 51"/>
                    <a:gd name="T63"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 h="30">
                      <a:moveTo>
                        <a:pt x="45" y="0"/>
                      </a:moveTo>
                      <a:cubicBezTo>
                        <a:pt x="33" y="0"/>
                        <a:pt x="33" y="0"/>
                        <a:pt x="33" y="0"/>
                      </a:cubicBezTo>
                      <a:cubicBezTo>
                        <a:pt x="29" y="0"/>
                        <a:pt x="22" y="0"/>
                        <a:pt x="18" y="0"/>
                      </a:cubicBezTo>
                      <a:cubicBezTo>
                        <a:pt x="6" y="0"/>
                        <a:pt x="6" y="0"/>
                        <a:pt x="6" y="0"/>
                      </a:cubicBezTo>
                      <a:cubicBezTo>
                        <a:pt x="2" y="0"/>
                        <a:pt x="0" y="3"/>
                        <a:pt x="1" y="7"/>
                      </a:cubicBezTo>
                      <a:cubicBezTo>
                        <a:pt x="7" y="22"/>
                        <a:pt x="7" y="22"/>
                        <a:pt x="7" y="22"/>
                      </a:cubicBezTo>
                      <a:cubicBezTo>
                        <a:pt x="9" y="26"/>
                        <a:pt x="14" y="30"/>
                        <a:pt x="18" y="30"/>
                      </a:cubicBezTo>
                      <a:cubicBezTo>
                        <a:pt x="33" y="30"/>
                        <a:pt x="33" y="30"/>
                        <a:pt x="33" y="30"/>
                      </a:cubicBezTo>
                      <a:cubicBezTo>
                        <a:pt x="37" y="30"/>
                        <a:pt x="42" y="26"/>
                        <a:pt x="44" y="22"/>
                      </a:cubicBezTo>
                      <a:cubicBezTo>
                        <a:pt x="50" y="7"/>
                        <a:pt x="50" y="7"/>
                        <a:pt x="50" y="7"/>
                      </a:cubicBezTo>
                      <a:cubicBezTo>
                        <a:pt x="51" y="3"/>
                        <a:pt x="49" y="0"/>
                        <a:pt x="45" y="0"/>
                      </a:cubicBezTo>
                      <a:close/>
                      <a:moveTo>
                        <a:pt x="38" y="24"/>
                      </a:moveTo>
                      <a:cubicBezTo>
                        <a:pt x="12" y="24"/>
                        <a:pt x="12" y="24"/>
                        <a:pt x="12" y="24"/>
                      </a:cubicBezTo>
                      <a:cubicBezTo>
                        <a:pt x="12" y="24"/>
                        <a:pt x="11" y="23"/>
                        <a:pt x="11" y="22"/>
                      </a:cubicBezTo>
                      <a:cubicBezTo>
                        <a:pt x="11" y="21"/>
                        <a:pt x="12" y="21"/>
                        <a:pt x="12" y="21"/>
                      </a:cubicBezTo>
                      <a:cubicBezTo>
                        <a:pt x="38" y="21"/>
                        <a:pt x="38" y="21"/>
                        <a:pt x="38" y="21"/>
                      </a:cubicBezTo>
                      <a:cubicBezTo>
                        <a:pt x="39" y="21"/>
                        <a:pt x="39" y="21"/>
                        <a:pt x="39" y="22"/>
                      </a:cubicBezTo>
                      <a:cubicBezTo>
                        <a:pt x="39" y="23"/>
                        <a:pt x="39" y="24"/>
                        <a:pt x="38" y="24"/>
                      </a:cubicBezTo>
                      <a:close/>
                      <a:moveTo>
                        <a:pt x="41" y="16"/>
                      </a:moveTo>
                      <a:cubicBezTo>
                        <a:pt x="9" y="16"/>
                        <a:pt x="9" y="16"/>
                        <a:pt x="9" y="16"/>
                      </a:cubicBezTo>
                      <a:cubicBezTo>
                        <a:pt x="8" y="16"/>
                        <a:pt x="8" y="15"/>
                        <a:pt x="8" y="14"/>
                      </a:cubicBezTo>
                      <a:cubicBezTo>
                        <a:pt x="8" y="13"/>
                        <a:pt x="8" y="13"/>
                        <a:pt x="9" y="13"/>
                      </a:cubicBezTo>
                      <a:cubicBezTo>
                        <a:pt x="41" y="13"/>
                        <a:pt x="41" y="13"/>
                        <a:pt x="41" y="13"/>
                      </a:cubicBezTo>
                      <a:cubicBezTo>
                        <a:pt x="42" y="13"/>
                        <a:pt x="43" y="13"/>
                        <a:pt x="43" y="14"/>
                      </a:cubicBezTo>
                      <a:cubicBezTo>
                        <a:pt x="43" y="15"/>
                        <a:pt x="42" y="16"/>
                        <a:pt x="41" y="16"/>
                      </a:cubicBezTo>
                      <a:close/>
                      <a:moveTo>
                        <a:pt x="44" y="7"/>
                      </a:moveTo>
                      <a:cubicBezTo>
                        <a:pt x="6" y="7"/>
                        <a:pt x="6" y="7"/>
                        <a:pt x="6" y="7"/>
                      </a:cubicBezTo>
                      <a:cubicBezTo>
                        <a:pt x="6" y="7"/>
                        <a:pt x="5" y="7"/>
                        <a:pt x="5" y="6"/>
                      </a:cubicBezTo>
                      <a:cubicBezTo>
                        <a:pt x="5" y="5"/>
                        <a:pt x="6" y="5"/>
                        <a:pt x="6" y="5"/>
                      </a:cubicBezTo>
                      <a:cubicBezTo>
                        <a:pt x="44" y="5"/>
                        <a:pt x="44" y="5"/>
                        <a:pt x="44" y="5"/>
                      </a:cubicBezTo>
                      <a:cubicBezTo>
                        <a:pt x="45" y="5"/>
                        <a:pt x="45" y="5"/>
                        <a:pt x="45" y="6"/>
                      </a:cubicBezTo>
                      <a:cubicBezTo>
                        <a:pt x="45" y="7"/>
                        <a:pt x="45" y="7"/>
                        <a:pt x="44" y="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900">
                    <a:solidFill>
                      <a:schemeClr val="tx1">
                        <a:lumMod val="50000"/>
                        <a:lumOff val="50000"/>
                      </a:schemeClr>
                    </a:solidFill>
                    <a:latin typeface="微软雅黑" pitchFamily="34" charset="-122"/>
                    <a:ea typeface="微软雅黑" pitchFamily="34" charset="-122"/>
                  </a:endParaRPr>
                </a:p>
              </p:txBody>
            </p:sp>
          </p:grpSp>
        </p:grpSp>
      </p:grpSp>
    </p:spTree>
    <p:extLst>
      <p:ext uri="{BB962C8B-B14F-4D97-AF65-F5344CB8AC3E}">
        <p14:creationId xmlns:p14="http://schemas.microsoft.com/office/powerpoint/2010/main" val="117677376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fltVal val="0"/>
                                          </p:val>
                                        </p:tav>
                                        <p:tav tm="100000">
                                          <p:val>
                                            <p:strVal val="#ppt_w"/>
                                          </p:val>
                                        </p:tav>
                                      </p:tavLst>
                                    </p:anim>
                                    <p:anim calcmode="lin" valueType="num">
                                      <p:cBhvr>
                                        <p:cTn id="20" dur="500" fill="hold"/>
                                        <p:tgtEl>
                                          <p:spTgt spid="27"/>
                                        </p:tgtEl>
                                        <p:attrNameLst>
                                          <p:attrName>ppt_h</p:attrName>
                                        </p:attrNameLst>
                                      </p:cBhvr>
                                      <p:tavLst>
                                        <p:tav tm="0">
                                          <p:val>
                                            <p:fltVal val="0"/>
                                          </p:val>
                                        </p:tav>
                                        <p:tav tm="100000">
                                          <p:val>
                                            <p:strVal val="#ppt_h"/>
                                          </p:val>
                                        </p:tav>
                                      </p:tavLst>
                                    </p:anim>
                                    <p:animEffect transition="in" filter="fade">
                                      <p:cBhvr>
                                        <p:cTn id="21" dur="500"/>
                                        <p:tgtEl>
                                          <p:spTgt spid="2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Effect transition="in" filter="fade">
                                      <p:cBhvr>
                                        <p:cTn id="27" dur="500"/>
                                        <p:tgtEl>
                                          <p:spTgt spid="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childTnLst>
                          </p:cTn>
                        </p:par>
                        <p:par>
                          <p:cTn id="40" fill="hold">
                            <p:stCondLst>
                              <p:cond delay="3000"/>
                            </p:stCondLst>
                            <p:childTnLst>
                              <p:par>
                                <p:cTn id="41" presetID="1"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childTnLst>
                                </p:cTn>
                              </p:par>
                            </p:childTnLst>
                          </p:cTn>
                        </p:par>
                        <p:par>
                          <p:cTn id="43" fill="hold">
                            <p:stCondLst>
                              <p:cond delay="3000"/>
                            </p:stCondLst>
                            <p:childTnLst>
                              <p:par>
                                <p:cTn id="44" presetID="1" presetClass="entr" presetSubtype="0"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childTnLst>
                                </p:cTn>
                              </p:par>
                            </p:childTnLst>
                          </p:cTn>
                        </p:par>
                        <p:par>
                          <p:cTn id="46" fill="hold">
                            <p:stCondLst>
                              <p:cond delay="3000"/>
                            </p:stCondLst>
                            <p:childTnLst>
                              <p:par>
                                <p:cTn id="47" presetID="1" presetClass="entr" presetSubtype="0"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Rectangle 7"/>
          <p:cNvSpPr>
            <a:spLocks noChangeArrowheads="1"/>
          </p:cNvSpPr>
          <p:nvPr/>
        </p:nvSpPr>
        <p:spPr bwMode="auto">
          <a:xfrm>
            <a:off x="0" y="2839301"/>
            <a:ext cx="9144000" cy="18006"/>
          </a:xfrm>
          <a:prstGeom prst="rect">
            <a:avLst/>
          </a:prstGeom>
          <a:solidFill>
            <a:schemeClr val="accent1"/>
          </a:solidFill>
          <a:ln>
            <a:solidFill>
              <a:schemeClr val="accent1"/>
            </a:solidFill>
          </a:ln>
        </p:spPr>
        <p:txBody>
          <a:bodyPr/>
          <a:lstStyle/>
          <a:p>
            <a:pPr eaLnBrk="1" hangingPunct="1"/>
            <a:endParaRPr lang="zh-CN" altLang="zh-CN"/>
          </a:p>
        </p:txBody>
      </p:sp>
      <p:grpSp>
        <p:nvGrpSpPr>
          <p:cNvPr id="3" name="组合 2"/>
          <p:cNvGrpSpPr/>
          <p:nvPr/>
        </p:nvGrpSpPr>
        <p:grpSpPr>
          <a:xfrm>
            <a:off x="1745505" y="2221177"/>
            <a:ext cx="154781" cy="703876"/>
            <a:chOff x="1745505" y="2220491"/>
            <a:chExt cx="154781" cy="703659"/>
          </a:xfrm>
        </p:grpSpPr>
        <p:sp>
          <p:nvSpPr>
            <p:cNvPr id="146" name="Rectangle 6"/>
            <p:cNvSpPr>
              <a:spLocks noChangeArrowheads="1"/>
            </p:cNvSpPr>
            <p:nvPr/>
          </p:nvSpPr>
          <p:spPr bwMode="auto">
            <a:xfrm>
              <a:off x="1814562" y="2220491"/>
              <a:ext cx="16669" cy="626269"/>
            </a:xfrm>
            <a:prstGeom prst="rect">
              <a:avLst/>
            </a:prstGeom>
            <a:solidFill>
              <a:schemeClr val="tx1">
                <a:lumMod val="50000"/>
                <a:lumOff val="50000"/>
              </a:schemeClr>
            </a:solidFill>
            <a:ln>
              <a:noFill/>
            </a:ln>
          </p:spPr>
          <p:txBody>
            <a:bodyPr/>
            <a:lstStyle/>
            <a:p>
              <a:pPr eaLnBrk="1" hangingPunct="1"/>
              <a:endParaRPr lang="zh-CN" altLang="zh-CN"/>
            </a:p>
          </p:txBody>
        </p:sp>
        <p:sp>
          <p:nvSpPr>
            <p:cNvPr id="148" name="Oval 8"/>
            <p:cNvSpPr>
              <a:spLocks noChangeArrowheads="1"/>
            </p:cNvSpPr>
            <p:nvPr/>
          </p:nvSpPr>
          <p:spPr bwMode="auto">
            <a:xfrm>
              <a:off x="1745505" y="2768178"/>
              <a:ext cx="154781" cy="155972"/>
            </a:xfrm>
            <a:prstGeom prst="ellipse">
              <a:avLst/>
            </a:prstGeom>
            <a:solidFill>
              <a:schemeClr val="accent1"/>
            </a:solidFill>
            <a:ln>
              <a:noFill/>
            </a:ln>
          </p:spPr>
          <p:txBody>
            <a:bodyPr/>
            <a:lstStyle/>
            <a:p>
              <a:pPr eaLnBrk="1" hangingPunct="1"/>
              <a:endParaRPr lang="zh-CN" altLang="zh-CN"/>
            </a:p>
          </p:txBody>
        </p:sp>
      </p:grpSp>
      <p:grpSp>
        <p:nvGrpSpPr>
          <p:cNvPr id="4" name="组合 4"/>
          <p:cNvGrpSpPr/>
          <p:nvPr/>
        </p:nvGrpSpPr>
        <p:grpSpPr>
          <a:xfrm>
            <a:off x="2993455" y="2769033"/>
            <a:ext cx="154781" cy="703877"/>
            <a:chOff x="2993454" y="2768178"/>
            <a:chExt cx="154781" cy="703660"/>
          </a:xfrm>
        </p:grpSpPr>
        <p:sp>
          <p:nvSpPr>
            <p:cNvPr id="145" name="Rectangle 5"/>
            <p:cNvSpPr>
              <a:spLocks noChangeArrowheads="1"/>
            </p:cNvSpPr>
            <p:nvPr/>
          </p:nvSpPr>
          <p:spPr bwMode="auto">
            <a:xfrm>
              <a:off x="3062511" y="2924150"/>
              <a:ext cx="15478" cy="547688"/>
            </a:xfrm>
            <a:prstGeom prst="rect">
              <a:avLst/>
            </a:prstGeom>
            <a:solidFill>
              <a:schemeClr val="tx1">
                <a:lumMod val="50000"/>
                <a:lumOff val="50000"/>
              </a:schemeClr>
            </a:solidFill>
            <a:ln>
              <a:noFill/>
            </a:ln>
          </p:spPr>
          <p:txBody>
            <a:bodyPr/>
            <a:lstStyle/>
            <a:p>
              <a:pPr eaLnBrk="1" hangingPunct="1"/>
              <a:endParaRPr lang="zh-CN" altLang="zh-CN"/>
            </a:p>
          </p:txBody>
        </p:sp>
        <p:sp>
          <p:nvSpPr>
            <p:cNvPr id="154" name="Oval 14"/>
            <p:cNvSpPr>
              <a:spLocks noChangeArrowheads="1"/>
            </p:cNvSpPr>
            <p:nvPr/>
          </p:nvSpPr>
          <p:spPr bwMode="auto">
            <a:xfrm>
              <a:off x="2993454" y="2768178"/>
              <a:ext cx="154781" cy="155972"/>
            </a:xfrm>
            <a:prstGeom prst="ellipse">
              <a:avLst/>
            </a:prstGeom>
            <a:solidFill>
              <a:schemeClr val="accent2"/>
            </a:solidFill>
            <a:ln>
              <a:noFill/>
            </a:ln>
          </p:spPr>
          <p:txBody>
            <a:bodyPr/>
            <a:lstStyle/>
            <a:p>
              <a:pPr eaLnBrk="1" hangingPunct="1"/>
              <a:endParaRPr lang="zh-CN" altLang="zh-CN"/>
            </a:p>
          </p:txBody>
        </p:sp>
      </p:grpSp>
      <p:grpSp>
        <p:nvGrpSpPr>
          <p:cNvPr id="5" name="组合 6"/>
          <p:cNvGrpSpPr/>
          <p:nvPr/>
        </p:nvGrpSpPr>
        <p:grpSpPr>
          <a:xfrm>
            <a:off x="4064842" y="2221177"/>
            <a:ext cx="155972" cy="703876"/>
            <a:chOff x="4064842" y="2220491"/>
            <a:chExt cx="155972" cy="703659"/>
          </a:xfrm>
        </p:grpSpPr>
        <p:sp>
          <p:nvSpPr>
            <p:cNvPr id="157" name="Rectangle 17"/>
            <p:cNvSpPr>
              <a:spLocks noChangeArrowheads="1"/>
            </p:cNvSpPr>
            <p:nvPr/>
          </p:nvSpPr>
          <p:spPr bwMode="auto">
            <a:xfrm>
              <a:off x="4135089" y="2220491"/>
              <a:ext cx="15478" cy="626269"/>
            </a:xfrm>
            <a:prstGeom prst="rect">
              <a:avLst/>
            </a:prstGeom>
            <a:solidFill>
              <a:schemeClr val="tx1">
                <a:lumMod val="50000"/>
                <a:lumOff val="50000"/>
              </a:schemeClr>
            </a:solidFill>
            <a:ln>
              <a:noFill/>
            </a:ln>
          </p:spPr>
          <p:txBody>
            <a:bodyPr/>
            <a:lstStyle/>
            <a:p>
              <a:pPr eaLnBrk="1" hangingPunct="1"/>
              <a:endParaRPr lang="zh-CN" altLang="zh-CN"/>
            </a:p>
          </p:txBody>
        </p:sp>
        <p:sp>
          <p:nvSpPr>
            <p:cNvPr id="158" name="Oval 18"/>
            <p:cNvSpPr>
              <a:spLocks noChangeArrowheads="1"/>
            </p:cNvSpPr>
            <p:nvPr/>
          </p:nvSpPr>
          <p:spPr bwMode="auto">
            <a:xfrm>
              <a:off x="4064842" y="2768178"/>
              <a:ext cx="155972" cy="155972"/>
            </a:xfrm>
            <a:prstGeom prst="ellipse">
              <a:avLst/>
            </a:prstGeom>
            <a:solidFill>
              <a:schemeClr val="accent3"/>
            </a:solidFill>
            <a:ln>
              <a:noFill/>
            </a:ln>
          </p:spPr>
          <p:txBody>
            <a:bodyPr/>
            <a:lstStyle/>
            <a:p>
              <a:pPr eaLnBrk="1" hangingPunct="1"/>
              <a:endParaRPr lang="zh-CN" altLang="zh-CN"/>
            </a:p>
          </p:txBody>
        </p:sp>
      </p:grpSp>
      <p:grpSp>
        <p:nvGrpSpPr>
          <p:cNvPr id="6" name="组合 8"/>
          <p:cNvGrpSpPr/>
          <p:nvPr/>
        </p:nvGrpSpPr>
        <p:grpSpPr>
          <a:xfrm>
            <a:off x="5192289" y="2769033"/>
            <a:ext cx="155972" cy="703877"/>
            <a:chOff x="5192289" y="2768178"/>
            <a:chExt cx="155972" cy="703660"/>
          </a:xfrm>
        </p:grpSpPr>
        <p:sp>
          <p:nvSpPr>
            <p:cNvPr id="156" name="Rectangle 16"/>
            <p:cNvSpPr>
              <a:spLocks noChangeArrowheads="1"/>
            </p:cNvSpPr>
            <p:nvPr/>
          </p:nvSpPr>
          <p:spPr bwMode="auto">
            <a:xfrm>
              <a:off x="5262536" y="2924150"/>
              <a:ext cx="15478" cy="547688"/>
            </a:xfrm>
            <a:prstGeom prst="rect">
              <a:avLst/>
            </a:prstGeom>
            <a:solidFill>
              <a:schemeClr val="tx1">
                <a:lumMod val="50000"/>
                <a:lumOff val="50000"/>
              </a:schemeClr>
            </a:solidFill>
            <a:ln>
              <a:noFill/>
            </a:ln>
          </p:spPr>
          <p:txBody>
            <a:bodyPr/>
            <a:lstStyle/>
            <a:p>
              <a:pPr eaLnBrk="1" hangingPunct="1"/>
              <a:endParaRPr lang="zh-CN" altLang="zh-CN"/>
            </a:p>
          </p:txBody>
        </p:sp>
        <p:sp>
          <p:nvSpPr>
            <p:cNvPr id="159" name="Oval 19"/>
            <p:cNvSpPr>
              <a:spLocks noChangeArrowheads="1"/>
            </p:cNvSpPr>
            <p:nvPr/>
          </p:nvSpPr>
          <p:spPr bwMode="auto">
            <a:xfrm>
              <a:off x="5192289" y="2768178"/>
              <a:ext cx="155972" cy="155972"/>
            </a:xfrm>
            <a:prstGeom prst="ellipse">
              <a:avLst/>
            </a:prstGeom>
            <a:solidFill>
              <a:schemeClr val="accent4"/>
            </a:solidFill>
            <a:ln>
              <a:noFill/>
            </a:ln>
          </p:spPr>
          <p:txBody>
            <a:bodyPr/>
            <a:lstStyle/>
            <a:p>
              <a:pPr eaLnBrk="1" hangingPunct="1"/>
              <a:endParaRPr lang="zh-CN" altLang="zh-CN"/>
            </a:p>
          </p:txBody>
        </p:sp>
      </p:grpSp>
      <p:grpSp>
        <p:nvGrpSpPr>
          <p:cNvPr id="7" name="组合 10"/>
          <p:cNvGrpSpPr/>
          <p:nvPr/>
        </p:nvGrpSpPr>
        <p:grpSpPr>
          <a:xfrm>
            <a:off x="6269755" y="2221177"/>
            <a:ext cx="155972" cy="703876"/>
            <a:chOff x="6269755" y="2220491"/>
            <a:chExt cx="155972" cy="703659"/>
          </a:xfrm>
        </p:grpSpPr>
        <p:sp>
          <p:nvSpPr>
            <p:cNvPr id="162" name="Rectangle 267"/>
            <p:cNvSpPr>
              <a:spLocks noChangeArrowheads="1"/>
            </p:cNvSpPr>
            <p:nvPr/>
          </p:nvSpPr>
          <p:spPr bwMode="auto">
            <a:xfrm>
              <a:off x="6340002" y="2220491"/>
              <a:ext cx="15478" cy="626269"/>
            </a:xfrm>
            <a:prstGeom prst="rect">
              <a:avLst/>
            </a:prstGeom>
            <a:solidFill>
              <a:schemeClr val="tx1">
                <a:lumMod val="50000"/>
                <a:lumOff val="50000"/>
              </a:schemeClr>
            </a:solidFill>
            <a:ln>
              <a:noFill/>
            </a:ln>
          </p:spPr>
          <p:txBody>
            <a:bodyPr/>
            <a:lstStyle/>
            <a:p>
              <a:pPr eaLnBrk="1" hangingPunct="1"/>
              <a:endParaRPr lang="zh-CN" altLang="zh-CN"/>
            </a:p>
          </p:txBody>
        </p:sp>
        <p:sp>
          <p:nvSpPr>
            <p:cNvPr id="163" name="Oval 268"/>
            <p:cNvSpPr>
              <a:spLocks noChangeArrowheads="1"/>
            </p:cNvSpPr>
            <p:nvPr/>
          </p:nvSpPr>
          <p:spPr bwMode="auto">
            <a:xfrm>
              <a:off x="6269755" y="2768178"/>
              <a:ext cx="155972" cy="155972"/>
            </a:xfrm>
            <a:prstGeom prst="ellipse">
              <a:avLst/>
            </a:prstGeom>
            <a:solidFill>
              <a:schemeClr val="accent3"/>
            </a:solidFill>
            <a:ln>
              <a:noFill/>
            </a:ln>
          </p:spPr>
          <p:txBody>
            <a:bodyPr/>
            <a:lstStyle/>
            <a:p>
              <a:pPr eaLnBrk="1" hangingPunct="1"/>
              <a:endParaRPr lang="zh-CN" altLang="zh-CN"/>
            </a:p>
          </p:txBody>
        </p:sp>
      </p:grpSp>
      <p:grpSp>
        <p:nvGrpSpPr>
          <p:cNvPr id="8" name="组合 12"/>
          <p:cNvGrpSpPr/>
          <p:nvPr/>
        </p:nvGrpSpPr>
        <p:grpSpPr>
          <a:xfrm>
            <a:off x="7657280" y="2769033"/>
            <a:ext cx="155972" cy="703877"/>
            <a:chOff x="7657280" y="2768178"/>
            <a:chExt cx="155972" cy="703660"/>
          </a:xfrm>
        </p:grpSpPr>
        <p:sp>
          <p:nvSpPr>
            <p:cNvPr id="161" name="Rectangle 266"/>
            <p:cNvSpPr>
              <a:spLocks noChangeArrowheads="1"/>
            </p:cNvSpPr>
            <p:nvPr/>
          </p:nvSpPr>
          <p:spPr bwMode="auto">
            <a:xfrm>
              <a:off x="7727527" y="2924150"/>
              <a:ext cx="15478" cy="547688"/>
            </a:xfrm>
            <a:prstGeom prst="rect">
              <a:avLst/>
            </a:prstGeom>
            <a:solidFill>
              <a:schemeClr val="tx1">
                <a:lumMod val="50000"/>
                <a:lumOff val="50000"/>
              </a:schemeClr>
            </a:solidFill>
            <a:ln>
              <a:noFill/>
            </a:ln>
          </p:spPr>
          <p:txBody>
            <a:bodyPr/>
            <a:lstStyle/>
            <a:p>
              <a:pPr eaLnBrk="1" hangingPunct="1"/>
              <a:endParaRPr lang="zh-CN" altLang="zh-CN"/>
            </a:p>
          </p:txBody>
        </p:sp>
        <p:sp>
          <p:nvSpPr>
            <p:cNvPr id="165" name="Oval 270"/>
            <p:cNvSpPr>
              <a:spLocks noChangeArrowheads="1"/>
            </p:cNvSpPr>
            <p:nvPr/>
          </p:nvSpPr>
          <p:spPr bwMode="auto">
            <a:xfrm>
              <a:off x="7657280" y="2768178"/>
              <a:ext cx="155972" cy="155972"/>
            </a:xfrm>
            <a:prstGeom prst="ellipse">
              <a:avLst/>
            </a:prstGeom>
            <a:solidFill>
              <a:schemeClr val="accent2"/>
            </a:solidFill>
            <a:ln>
              <a:noFill/>
            </a:ln>
          </p:spPr>
          <p:txBody>
            <a:bodyPr/>
            <a:lstStyle/>
            <a:p>
              <a:pPr eaLnBrk="1" hangingPunct="1"/>
              <a:endParaRPr lang="zh-CN" altLang="zh-CN"/>
            </a:p>
          </p:txBody>
        </p:sp>
      </p:grpSp>
      <p:grpSp>
        <p:nvGrpSpPr>
          <p:cNvPr id="9" name="组合 3"/>
          <p:cNvGrpSpPr/>
          <p:nvPr/>
        </p:nvGrpSpPr>
        <p:grpSpPr>
          <a:xfrm>
            <a:off x="1589535" y="1986550"/>
            <a:ext cx="466725" cy="469251"/>
            <a:chOff x="1589534" y="1985937"/>
            <a:chExt cx="466725" cy="469106"/>
          </a:xfrm>
        </p:grpSpPr>
        <p:sp>
          <p:nvSpPr>
            <p:cNvPr id="153" name="Oval 13"/>
            <p:cNvSpPr>
              <a:spLocks noChangeArrowheads="1"/>
            </p:cNvSpPr>
            <p:nvPr/>
          </p:nvSpPr>
          <p:spPr bwMode="auto">
            <a:xfrm>
              <a:off x="1589534" y="1985937"/>
              <a:ext cx="466725" cy="469106"/>
            </a:xfrm>
            <a:prstGeom prst="ellipse">
              <a:avLst/>
            </a:prstGeom>
            <a:solidFill>
              <a:schemeClr val="accent1"/>
            </a:solidFill>
            <a:ln>
              <a:noFill/>
            </a:ln>
          </p:spPr>
          <p:txBody>
            <a:bodyPr/>
            <a:lstStyle/>
            <a:p>
              <a:pPr eaLnBrk="1" hangingPunct="1"/>
              <a:endParaRPr lang="zh-CN" altLang="zh-CN">
                <a:latin typeface="微软雅黑" pitchFamily="34" charset="-122"/>
                <a:ea typeface="微软雅黑" pitchFamily="34" charset="-122"/>
              </a:endParaRPr>
            </a:p>
          </p:txBody>
        </p:sp>
        <p:sp>
          <p:nvSpPr>
            <p:cNvPr id="171" name="Rectangle 33"/>
            <p:cNvSpPr>
              <a:spLocks noChangeArrowheads="1"/>
            </p:cNvSpPr>
            <p:nvPr/>
          </p:nvSpPr>
          <p:spPr bwMode="auto">
            <a:xfrm>
              <a:off x="1662540" y="2045644"/>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itchFamily="34" charset="-122"/>
                  <a:ea typeface="微软雅黑" pitchFamily="34" charset="-122"/>
                </a:rPr>
                <a:t>1</a:t>
              </a:r>
              <a:endParaRPr lang="en-US" altLang="zh-CN" b="1" dirty="0">
                <a:solidFill>
                  <a:schemeClr val="bg1"/>
                </a:solidFill>
                <a:latin typeface="微软雅黑" pitchFamily="34" charset="-122"/>
                <a:ea typeface="微软雅黑" pitchFamily="34" charset="-122"/>
              </a:endParaRPr>
            </a:p>
          </p:txBody>
        </p:sp>
      </p:grpSp>
      <p:grpSp>
        <p:nvGrpSpPr>
          <p:cNvPr id="10" name="组合 7"/>
          <p:cNvGrpSpPr/>
          <p:nvPr/>
        </p:nvGrpSpPr>
        <p:grpSpPr>
          <a:xfrm>
            <a:off x="3910061" y="1986550"/>
            <a:ext cx="466725" cy="469251"/>
            <a:chOff x="3910061" y="1985937"/>
            <a:chExt cx="466725" cy="469106"/>
          </a:xfrm>
        </p:grpSpPr>
        <p:sp>
          <p:nvSpPr>
            <p:cNvPr id="170" name="Oval 20"/>
            <p:cNvSpPr>
              <a:spLocks noChangeArrowheads="1"/>
            </p:cNvSpPr>
            <p:nvPr/>
          </p:nvSpPr>
          <p:spPr bwMode="auto">
            <a:xfrm>
              <a:off x="3910061" y="1985937"/>
              <a:ext cx="466725" cy="469106"/>
            </a:xfrm>
            <a:prstGeom prst="ellipse">
              <a:avLst/>
            </a:prstGeom>
            <a:solidFill>
              <a:schemeClr val="accent3"/>
            </a:solidFill>
            <a:ln>
              <a:noFill/>
            </a:ln>
            <a:extLst/>
          </p:spPr>
          <p:txBody>
            <a:bodyPr/>
            <a:lstStyle/>
            <a:p>
              <a:pPr eaLnBrk="1" hangingPunct="1"/>
              <a:endParaRPr lang="zh-CN" altLang="zh-CN">
                <a:latin typeface="微软雅黑" pitchFamily="34" charset="-122"/>
                <a:ea typeface="微软雅黑" pitchFamily="34" charset="-122"/>
              </a:endParaRPr>
            </a:p>
          </p:txBody>
        </p:sp>
        <p:sp>
          <p:nvSpPr>
            <p:cNvPr id="172" name="Rectangle 34"/>
            <p:cNvSpPr>
              <a:spLocks noChangeArrowheads="1"/>
            </p:cNvSpPr>
            <p:nvPr/>
          </p:nvSpPr>
          <p:spPr bwMode="auto">
            <a:xfrm>
              <a:off x="3986261" y="2031857"/>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itchFamily="34" charset="-122"/>
                  <a:ea typeface="微软雅黑" pitchFamily="34" charset="-122"/>
                </a:rPr>
                <a:t>3</a:t>
              </a:r>
              <a:endParaRPr lang="en-US" altLang="zh-CN" b="1" dirty="0">
                <a:solidFill>
                  <a:schemeClr val="bg1"/>
                </a:solidFill>
                <a:latin typeface="微软雅黑" pitchFamily="34" charset="-122"/>
                <a:ea typeface="微软雅黑" pitchFamily="34" charset="-122"/>
              </a:endParaRPr>
            </a:p>
          </p:txBody>
        </p:sp>
      </p:grpSp>
      <p:grpSp>
        <p:nvGrpSpPr>
          <p:cNvPr id="11" name="组合 11"/>
          <p:cNvGrpSpPr/>
          <p:nvPr/>
        </p:nvGrpSpPr>
        <p:grpSpPr>
          <a:xfrm>
            <a:off x="6114975" y="1986550"/>
            <a:ext cx="466725" cy="469251"/>
            <a:chOff x="6114974" y="1985937"/>
            <a:chExt cx="466725" cy="469106"/>
          </a:xfrm>
        </p:grpSpPr>
        <p:sp>
          <p:nvSpPr>
            <p:cNvPr id="164" name="Oval 269"/>
            <p:cNvSpPr>
              <a:spLocks noChangeArrowheads="1"/>
            </p:cNvSpPr>
            <p:nvPr/>
          </p:nvSpPr>
          <p:spPr bwMode="auto">
            <a:xfrm>
              <a:off x="6114974" y="1985937"/>
              <a:ext cx="466725" cy="469106"/>
            </a:xfrm>
            <a:prstGeom prst="ellipse">
              <a:avLst/>
            </a:prstGeom>
            <a:solidFill>
              <a:schemeClr val="accent3"/>
            </a:solidFill>
            <a:ln>
              <a:noFill/>
            </a:ln>
          </p:spPr>
          <p:txBody>
            <a:bodyPr/>
            <a:lstStyle/>
            <a:p>
              <a:pPr eaLnBrk="1" hangingPunct="1"/>
              <a:endParaRPr lang="zh-CN" altLang="zh-CN">
                <a:latin typeface="微软雅黑" pitchFamily="34" charset="-122"/>
                <a:ea typeface="微软雅黑" pitchFamily="34" charset="-122"/>
              </a:endParaRPr>
            </a:p>
          </p:txBody>
        </p:sp>
        <p:sp>
          <p:nvSpPr>
            <p:cNvPr id="173" name="Rectangle 35"/>
            <p:cNvSpPr>
              <a:spLocks noChangeArrowheads="1"/>
            </p:cNvSpPr>
            <p:nvPr/>
          </p:nvSpPr>
          <p:spPr bwMode="auto">
            <a:xfrm>
              <a:off x="6181649" y="2045644"/>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itchFamily="34" charset="-122"/>
                  <a:ea typeface="微软雅黑" pitchFamily="34" charset="-122"/>
                </a:rPr>
                <a:t>5</a:t>
              </a:r>
              <a:endParaRPr lang="en-US" altLang="zh-CN" b="1" dirty="0">
                <a:solidFill>
                  <a:schemeClr val="bg1"/>
                </a:solidFill>
                <a:latin typeface="微软雅黑" pitchFamily="34" charset="-122"/>
                <a:ea typeface="微软雅黑" pitchFamily="34" charset="-122"/>
              </a:endParaRPr>
            </a:p>
          </p:txBody>
        </p:sp>
      </p:grpSp>
      <p:grpSp>
        <p:nvGrpSpPr>
          <p:cNvPr id="12" name="组合 5"/>
          <p:cNvGrpSpPr/>
          <p:nvPr/>
        </p:nvGrpSpPr>
        <p:grpSpPr>
          <a:xfrm>
            <a:off x="2837484" y="3238286"/>
            <a:ext cx="466725" cy="469251"/>
            <a:chOff x="2837483" y="3237285"/>
            <a:chExt cx="466725" cy="469106"/>
          </a:xfrm>
        </p:grpSpPr>
        <p:sp>
          <p:nvSpPr>
            <p:cNvPr id="155" name="Oval 15"/>
            <p:cNvSpPr>
              <a:spLocks noChangeArrowheads="1"/>
            </p:cNvSpPr>
            <p:nvPr/>
          </p:nvSpPr>
          <p:spPr bwMode="auto">
            <a:xfrm>
              <a:off x="2837483" y="3237285"/>
              <a:ext cx="466725" cy="469106"/>
            </a:xfrm>
            <a:prstGeom prst="ellipse">
              <a:avLst/>
            </a:prstGeom>
            <a:solidFill>
              <a:schemeClr val="accent2"/>
            </a:solidFill>
            <a:ln>
              <a:noFill/>
            </a:ln>
            <a:extLst/>
          </p:spPr>
          <p:txBody>
            <a:bodyPr/>
            <a:lstStyle/>
            <a:p>
              <a:pPr eaLnBrk="1" hangingPunct="1"/>
              <a:endParaRPr lang="zh-CN" altLang="zh-CN">
                <a:latin typeface="微软雅黑" pitchFamily="34" charset="-122"/>
                <a:ea typeface="微软雅黑" pitchFamily="34" charset="-122"/>
              </a:endParaRPr>
            </a:p>
          </p:txBody>
        </p:sp>
        <p:sp>
          <p:nvSpPr>
            <p:cNvPr id="175" name="Rectangle 37"/>
            <p:cNvSpPr>
              <a:spLocks noChangeArrowheads="1"/>
            </p:cNvSpPr>
            <p:nvPr/>
          </p:nvSpPr>
          <p:spPr bwMode="auto">
            <a:xfrm>
              <a:off x="2904158" y="3269402"/>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itchFamily="34" charset="-122"/>
                  <a:ea typeface="微软雅黑" pitchFamily="34" charset="-122"/>
                </a:rPr>
                <a:t>2</a:t>
              </a:r>
              <a:endParaRPr lang="en-US" altLang="zh-CN" b="1" dirty="0">
                <a:solidFill>
                  <a:schemeClr val="bg1"/>
                </a:solidFill>
                <a:latin typeface="微软雅黑" pitchFamily="34" charset="-122"/>
                <a:ea typeface="微软雅黑" pitchFamily="34" charset="-122"/>
              </a:endParaRPr>
            </a:p>
          </p:txBody>
        </p:sp>
      </p:grpSp>
      <p:grpSp>
        <p:nvGrpSpPr>
          <p:cNvPr id="13" name="组合 9"/>
          <p:cNvGrpSpPr/>
          <p:nvPr/>
        </p:nvGrpSpPr>
        <p:grpSpPr>
          <a:xfrm>
            <a:off x="5037509" y="3238286"/>
            <a:ext cx="466725" cy="469251"/>
            <a:chOff x="5037508" y="3237285"/>
            <a:chExt cx="466725" cy="469106"/>
          </a:xfrm>
        </p:grpSpPr>
        <p:sp>
          <p:nvSpPr>
            <p:cNvPr id="160" name="Oval 20"/>
            <p:cNvSpPr>
              <a:spLocks noChangeArrowheads="1"/>
            </p:cNvSpPr>
            <p:nvPr/>
          </p:nvSpPr>
          <p:spPr bwMode="auto">
            <a:xfrm>
              <a:off x="5037508" y="3237285"/>
              <a:ext cx="466725" cy="469106"/>
            </a:xfrm>
            <a:prstGeom prst="ellipse">
              <a:avLst/>
            </a:prstGeom>
            <a:solidFill>
              <a:schemeClr val="accent4"/>
            </a:solidFill>
            <a:ln>
              <a:noFill/>
            </a:ln>
            <a:extLst/>
          </p:spPr>
          <p:txBody>
            <a:bodyPr/>
            <a:lstStyle/>
            <a:p>
              <a:pPr eaLnBrk="1" hangingPunct="1"/>
              <a:endParaRPr lang="zh-CN" altLang="zh-CN">
                <a:latin typeface="微软雅黑" pitchFamily="34" charset="-122"/>
                <a:ea typeface="微软雅黑" pitchFamily="34" charset="-122"/>
              </a:endParaRPr>
            </a:p>
          </p:txBody>
        </p:sp>
        <p:sp>
          <p:nvSpPr>
            <p:cNvPr id="176" name="Rectangle 38"/>
            <p:cNvSpPr>
              <a:spLocks noChangeArrowheads="1"/>
            </p:cNvSpPr>
            <p:nvPr/>
          </p:nvSpPr>
          <p:spPr bwMode="auto">
            <a:xfrm>
              <a:off x="5105373" y="3305393"/>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itchFamily="34" charset="-122"/>
                  <a:ea typeface="微软雅黑" pitchFamily="34" charset="-122"/>
                </a:rPr>
                <a:t>4</a:t>
              </a:r>
              <a:endParaRPr lang="en-US" altLang="zh-CN" b="1" dirty="0">
                <a:solidFill>
                  <a:schemeClr val="bg1"/>
                </a:solidFill>
                <a:latin typeface="微软雅黑" pitchFamily="34" charset="-122"/>
                <a:ea typeface="微软雅黑" pitchFamily="34" charset="-122"/>
              </a:endParaRPr>
            </a:p>
          </p:txBody>
        </p:sp>
      </p:grpSp>
      <p:grpSp>
        <p:nvGrpSpPr>
          <p:cNvPr id="14" name="组合 13"/>
          <p:cNvGrpSpPr/>
          <p:nvPr/>
        </p:nvGrpSpPr>
        <p:grpSpPr>
          <a:xfrm>
            <a:off x="7502499" y="3238286"/>
            <a:ext cx="465534" cy="469251"/>
            <a:chOff x="7502499" y="3237285"/>
            <a:chExt cx="465534" cy="469106"/>
          </a:xfrm>
        </p:grpSpPr>
        <p:sp>
          <p:nvSpPr>
            <p:cNvPr id="166" name="Oval 271"/>
            <p:cNvSpPr>
              <a:spLocks noChangeArrowheads="1"/>
            </p:cNvSpPr>
            <p:nvPr/>
          </p:nvSpPr>
          <p:spPr bwMode="auto">
            <a:xfrm>
              <a:off x="7502499" y="3237285"/>
              <a:ext cx="465534" cy="469106"/>
            </a:xfrm>
            <a:prstGeom prst="ellipse">
              <a:avLst/>
            </a:prstGeom>
            <a:solidFill>
              <a:schemeClr val="accent2"/>
            </a:solidFill>
            <a:ln>
              <a:noFill/>
            </a:ln>
            <a:extLst/>
          </p:spPr>
          <p:txBody>
            <a:bodyPr/>
            <a:lstStyle/>
            <a:p>
              <a:pPr eaLnBrk="1" hangingPunct="1"/>
              <a:endParaRPr lang="zh-CN" altLang="zh-CN">
                <a:latin typeface="微软雅黑" pitchFamily="34" charset="-122"/>
                <a:ea typeface="微软雅黑" pitchFamily="34" charset="-122"/>
              </a:endParaRPr>
            </a:p>
          </p:txBody>
        </p:sp>
        <p:sp>
          <p:nvSpPr>
            <p:cNvPr id="177" name="Rectangle 39"/>
            <p:cNvSpPr>
              <a:spLocks noChangeArrowheads="1"/>
            </p:cNvSpPr>
            <p:nvPr/>
          </p:nvSpPr>
          <p:spPr bwMode="auto">
            <a:xfrm>
              <a:off x="7576318" y="3305393"/>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itchFamily="34" charset="-122"/>
                  <a:ea typeface="微软雅黑" pitchFamily="34" charset="-122"/>
                </a:rPr>
                <a:t>6</a:t>
              </a:r>
              <a:endParaRPr lang="en-US" altLang="zh-CN" b="1" dirty="0">
                <a:solidFill>
                  <a:schemeClr val="bg1"/>
                </a:solidFill>
                <a:latin typeface="微软雅黑" pitchFamily="34" charset="-122"/>
                <a:ea typeface="微软雅黑" pitchFamily="34" charset="-122"/>
              </a:endParaRPr>
            </a:p>
          </p:txBody>
        </p:sp>
      </p:grpSp>
      <p:sp>
        <p:nvSpPr>
          <p:cNvPr id="34" name="TextBox 33"/>
          <p:cNvSpPr txBox="1"/>
          <p:nvPr/>
        </p:nvSpPr>
        <p:spPr>
          <a:xfrm>
            <a:off x="1221884" y="1068256"/>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35" name="TextBox 34"/>
          <p:cNvSpPr txBox="1"/>
          <p:nvPr/>
        </p:nvSpPr>
        <p:spPr>
          <a:xfrm>
            <a:off x="1187624" y="1376128"/>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36" name="TextBox 35"/>
          <p:cNvSpPr txBox="1"/>
          <p:nvPr/>
        </p:nvSpPr>
        <p:spPr>
          <a:xfrm>
            <a:off x="3541651" y="1068256"/>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37" name="TextBox 36"/>
          <p:cNvSpPr txBox="1"/>
          <p:nvPr/>
        </p:nvSpPr>
        <p:spPr>
          <a:xfrm>
            <a:off x="3507391" y="1376128"/>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38" name="TextBox 37"/>
          <p:cNvSpPr txBox="1"/>
          <p:nvPr/>
        </p:nvSpPr>
        <p:spPr>
          <a:xfrm>
            <a:off x="5716799" y="1068256"/>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39" name="TextBox 38"/>
          <p:cNvSpPr txBox="1"/>
          <p:nvPr/>
        </p:nvSpPr>
        <p:spPr>
          <a:xfrm>
            <a:off x="5682539" y="1376128"/>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40" name="TextBox 39"/>
          <p:cNvSpPr txBox="1"/>
          <p:nvPr/>
        </p:nvSpPr>
        <p:spPr>
          <a:xfrm>
            <a:off x="2431569" y="3768594"/>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41" name="TextBox 40"/>
          <p:cNvSpPr txBox="1"/>
          <p:nvPr/>
        </p:nvSpPr>
        <p:spPr>
          <a:xfrm>
            <a:off x="2397309" y="4076465"/>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42" name="TextBox 41"/>
          <p:cNvSpPr txBox="1"/>
          <p:nvPr/>
        </p:nvSpPr>
        <p:spPr>
          <a:xfrm>
            <a:off x="4678268" y="3768594"/>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43" name="TextBox 42"/>
          <p:cNvSpPr txBox="1"/>
          <p:nvPr/>
        </p:nvSpPr>
        <p:spPr>
          <a:xfrm>
            <a:off x="4644008" y="4076465"/>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44" name="TextBox 43"/>
          <p:cNvSpPr txBox="1"/>
          <p:nvPr/>
        </p:nvSpPr>
        <p:spPr>
          <a:xfrm>
            <a:off x="7126540" y="3768594"/>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45" name="TextBox 44"/>
          <p:cNvSpPr txBox="1"/>
          <p:nvPr/>
        </p:nvSpPr>
        <p:spPr>
          <a:xfrm>
            <a:off x="7092280" y="4076465"/>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449852812"/>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wipe(left)">
                                      <p:cBhvr>
                                        <p:cTn id="7" dur="6000"/>
                                        <p:tgtEl>
                                          <p:spTgt spid="147"/>
                                        </p:tgtEl>
                                      </p:cBhvr>
                                    </p:animEffect>
                                  </p:childTnLst>
                                </p:cTn>
                              </p:par>
                              <p:par>
                                <p:cTn id="8" presetID="22" presetClass="entr" presetSubtype="4" fill="hold"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3" presetClass="entr" presetSubtype="288" fill="hold" nodeType="withEffect">
                                  <p:stCondLst>
                                    <p:cond delay="150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strVal val="4/3*#ppt_w"/>
                                          </p:val>
                                        </p:tav>
                                        <p:tav tm="100000">
                                          <p:val>
                                            <p:strVal val="#ppt_w"/>
                                          </p:val>
                                        </p:tav>
                                      </p:tavLst>
                                    </p:anim>
                                    <p:anim calcmode="lin" valueType="num">
                                      <p:cBhvr>
                                        <p:cTn id="14" dur="500" fill="hold"/>
                                        <p:tgtEl>
                                          <p:spTgt spid="9"/>
                                        </p:tgtEl>
                                        <p:attrNameLst>
                                          <p:attrName>ppt_h</p:attrName>
                                        </p:attrNameLst>
                                      </p:cBhvr>
                                      <p:tavLst>
                                        <p:tav tm="0">
                                          <p:val>
                                            <p:strVal val="4/3*#ppt_h"/>
                                          </p:val>
                                        </p:tav>
                                        <p:tav tm="100000">
                                          <p:val>
                                            <p:strVal val="#ppt_h"/>
                                          </p:val>
                                        </p:tav>
                                      </p:tavLst>
                                    </p:anim>
                                  </p:childTnLst>
                                </p:cTn>
                              </p:par>
                              <p:par>
                                <p:cTn id="15" presetID="10" presetClass="entr" presetSubtype="0" fill="hold" grpId="0" nodeType="withEffect">
                                  <p:stCondLst>
                                    <p:cond delay="150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childTnLst>
                                </p:cTn>
                              </p:par>
                              <p:par>
                                <p:cTn id="21" presetID="22" presetClass="entr" presetSubtype="1" fill="hold" nodeType="withEffect">
                                  <p:stCondLst>
                                    <p:cond delay="200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par>
                                <p:cTn id="24" presetID="23" presetClass="entr" presetSubtype="288" fill="hold" nodeType="withEffect">
                                  <p:stCondLst>
                                    <p:cond delay="250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strVal val="4/3*#ppt_w"/>
                                          </p:val>
                                        </p:tav>
                                        <p:tav tm="100000">
                                          <p:val>
                                            <p:strVal val="#ppt_w"/>
                                          </p:val>
                                        </p:tav>
                                      </p:tavLst>
                                    </p:anim>
                                    <p:anim calcmode="lin" valueType="num">
                                      <p:cBhvr>
                                        <p:cTn id="27" dur="500" fill="hold"/>
                                        <p:tgtEl>
                                          <p:spTgt spid="12"/>
                                        </p:tgtEl>
                                        <p:attrNameLst>
                                          <p:attrName>ppt_h</p:attrName>
                                        </p:attrNameLst>
                                      </p:cBhvr>
                                      <p:tavLst>
                                        <p:tav tm="0">
                                          <p:val>
                                            <p:strVal val="4/3*#ppt_h"/>
                                          </p:val>
                                        </p:tav>
                                        <p:tav tm="100000">
                                          <p:val>
                                            <p:strVal val="#ppt_h"/>
                                          </p:val>
                                        </p:tav>
                                      </p:tavLst>
                                    </p:anim>
                                  </p:childTnLst>
                                </p:cTn>
                              </p:par>
                              <p:par>
                                <p:cTn id="28" presetID="10" presetClass="entr" presetSubtype="0" fill="hold" grpId="0" nodeType="withEffect">
                                  <p:stCondLst>
                                    <p:cond delay="250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10" presetClass="entr" presetSubtype="0" fill="hold" grpId="0" nodeType="withEffect">
                                  <p:stCondLst>
                                    <p:cond delay="250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par>
                                <p:cTn id="34" presetID="22" presetClass="entr" presetSubtype="4" fill="hold" nodeType="withEffect">
                                  <p:stCondLst>
                                    <p:cond delay="3000"/>
                                  </p:stCondLst>
                                  <p:childTnLst>
                                    <p:set>
                                      <p:cBhvr>
                                        <p:cTn id="35" dur="1" fill="hold">
                                          <p:stCondLst>
                                            <p:cond delay="0"/>
                                          </p:stCondLst>
                                        </p:cTn>
                                        <p:tgtEl>
                                          <p:spTgt spid="5"/>
                                        </p:tgtEl>
                                        <p:attrNameLst>
                                          <p:attrName>style.visibility</p:attrName>
                                        </p:attrNameLst>
                                      </p:cBhvr>
                                      <p:to>
                                        <p:strVal val="visible"/>
                                      </p:to>
                                    </p:set>
                                    <p:animEffect transition="in" filter="wipe(down)">
                                      <p:cBhvr>
                                        <p:cTn id="36" dur="500"/>
                                        <p:tgtEl>
                                          <p:spTgt spid="5"/>
                                        </p:tgtEl>
                                      </p:cBhvr>
                                    </p:animEffect>
                                  </p:childTnLst>
                                </p:cTn>
                              </p:par>
                              <p:par>
                                <p:cTn id="37" presetID="23" presetClass="entr" presetSubtype="288" fill="hold" nodeType="withEffect">
                                  <p:stCondLst>
                                    <p:cond delay="300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strVal val="4/3*#ppt_w"/>
                                          </p:val>
                                        </p:tav>
                                        <p:tav tm="100000">
                                          <p:val>
                                            <p:strVal val="#ppt_w"/>
                                          </p:val>
                                        </p:tav>
                                      </p:tavLst>
                                    </p:anim>
                                    <p:anim calcmode="lin" valueType="num">
                                      <p:cBhvr>
                                        <p:cTn id="40" dur="500" fill="hold"/>
                                        <p:tgtEl>
                                          <p:spTgt spid="10"/>
                                        </p:tgtEl>
                                        <p:attrNameLst>
                                          <p:attrName>ppt_h</p:attrName>
                                        </p:attrNameLst>
                                      </p:cBhvr>
                                      <p:tavLst>
                                        <p:tav tm="0">
                                          <p:val>
                                            <p:strVal val="4/3*#ppt_h"/>
                                          </p:val>
                                        </p:tav>
                                        <p:tav tm="100000">
                                          <p:val>
                                            <p:strVal val="#ppt_h"/>
                                          </p:val>
                                        </p:tav>
                                      </p:tavLst>
                                    </p:anim>
                                  </p:childTnLst>
                                </p:cTn>
                              </p:par>
                              <p:par>
                                <p:cTn id="41" presetID="10" presetClass="entr" presetSubtype="0" fill="hold" grpId="0" nodeType="withEffect">
                                  <p:stCondLst>
                                    <p:cond delay="300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par>
                                <p:cTn id="44" presetID="10" presetClass="entr" presetSubtype="0" fill="hold" grpId="0" nodeType="withEffect">
                                  <p:stCondLst>
                                    <p:cond delay="300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par>
                                <p:cTn id="47" presetID="22" presetClass="entr" presetSubtype="1" fill="hold" nodeType="withEffect">
                                  <p:stCondLst>
                                    <p:cond delay="3500"/>
                                  </p:stCondLst>
                                  <p:childTnLst>
                                    <p:set>
                                      <p:cBhvr>
                                        <p:cTn id="48" dur="1" fill="hold">
                                          <p:stCondLst>
                                            <p:cond delay="0"/>
                                          </p:stCondLst>
                                        </p:cTn>
                                        <p:tgtEl>
                                          <p:spTgt spid="6"/>
                                        </p:tgtEl>
                                        <p:attrNameLst>
                                          <p:attrName>style.visibility</p:attrName>
                                        </p:attrNameLst>
                                      </p:cBhvr>
                                      <p:to>
                                        <p:strVal val="visible"/>
                                      </p:to>
                                    </p:set>
                                    <p:animEffect transition="in" filter="wipe(up)">
                                      <p:cBhvr>
                                        <p:cTn id="49" dur="500"/>
                                        <p:tgtEl>
                                          <p:spTgt spid="6"/>
                                        </p:tgtEl>
                                      </p:cBhvr>
                                    </p:animEffect>
                                  </p:childTnLst>
                                </p:cTn>
                              </p:par>
                              <p:par>
                                <p:cTn id="50" presetID="23" presetClass="entr" presetSubtype="288" fill="hold" nodeType="withEffect">
                                  <p:stCondLst>
                                    <p:cond delay="400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strVal val="4/3*#ppt_w"/>
                                          </p:val>
                                        </p:tav>
                                        <p:tav tm="100000">
                                          <p:val>
                                            <p:strVal val="#ppt_w"/>
                                          </p:val>
                                        </p:tav>
                                      </p:tavLst>
                                    </p:anim>
                                    <p:anim calcmode="lin" valueType="num">
                                      <p:cBhvr>
                                        <p:cTn id="53" dur="500" fill="hold"/>
                                        <p:tgtEl>
                                          <p:spTgt spid="13"/>
                                        </p:tgtEl>
                                        <p:attrNameLst>
                                          <p:attrName>ppt_h</p:attrName>
                                        </p:attrNameLst>
                                      </p:cBhvr>
                                      <p:tavLst>
                                        <p:tav tm="0">
                                          <p:val>
                                            <p:strVal val="4/3*#ppt_h"/>
                                          </p:val>
                                        </p:tav>
                                        <p:tav tm="100000">
                                          <p:val>
                                            <p:strVal val="#ppt_h"/>
                                          </p:val>
                                        </p:tav>
                                      </p:tavLst>
                                    </p:anim>
                                  </p:childTnLst>
                                </p:cTn>
                              </p:par>
                              <p:par>
                                <p:cTn id="54" presetID="10" presetClass="entr" presetSubtype="0" fill="hold" grpId="0" nodeType="withEffect">
                                  <p:stCondLst>
                                    <p:cond delay="4000"/>
                                  </p:stCondLst>
                                  <p:childTnLst>
                                    <p:set>
                                      <p:cBhvr>
                                        <p:cTn id="55" dur="1" fill="hold">
                                          <p:stCondLst>
                                            <p:cond delay="0"/>
                                          </p:stCondLst>
                                        </p:cTn>
                                        <p:tgtEl>
                                          <p:spTgt spid="42"/>
                                        </p:tgtEl>
                                        <p:attrNameLst>
                                          <p:attrName>style.visibility</p:attrName>
                                        </p:attrNameLst>
                                      </p:cBhvr>
                                      <p:to>
                                        <p:strVal val="visible"/>
                                      </p:to>
                                    </p:set>
                                    <p:animEffect transition="in" filter="fade">
                                      <p:cBhvr>
                                        <p:cTn id="56" dur="500"/>
                                        <p:tgtEl>
                                          <p:spTgt spid="42"/>
                                        </p:tgtEl>
                                      </p:cBhvr>
                                    </p:animEffect>
                                  </p:childTnLst>
                                </p:cTn>
                              </p:par>
                              <p:par>
                                <p:cTn id="57" presetID="10" presetClass="entr" presetSubtype="0" fill="hold" grpId="0" nodeType="withEffect">
                                  <p:stCondLst>
                                    <p:cond delay="400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par>
                                <p:cTn id="60" presetID="22" presetClass="entr" presetSubtype="4" fill="hold" nodeType="withEffect">
                                  <p:stCondLst>
                                    <p:cond delay="4500"/>
                                  </p:stCondLst>
                                  <p:childTnLst>
                                    <p:set>
                                      <p:cBhvr>
                                        <p:cTn id="61" dur="1" fill="hold">
                                          <p:stCondLst>
                                            <p:cond delay="0"/>
                                          </p:stCondLst>
                                        </p:cTn>
                                        <p:tgtEl>
                                          <p:spTgt spid="7"/>
                                        </p:tgtEl>
                                        <p:attrNameLst>
                                          <p:attrName>style.visibility</p:attrName>
                                        </p:attrNameLst>
                                      </p:cBhvr>
                                      <p:to>
                                        <p:strVal val="visible"/>
                                      </p:to>
                                    </p:set>
                                    <p:animEffect transition="in" filter="wipe(down)">
                                      <p:cBhvr>
                                        <p:cTn id="62" dur="500"/>
                                        <p:tgtEl>
                                          <p:spTgt spid="7"/>
                                        </p:tgtEl>
                                      </p:cBhvr>
                                    </p:animEffect>
                                  </p:childTnLst>
                                </p:cTn>
                              </p:par>
                              <p:par>
                                <p:cTn id="63" presetID="23" presetClass="entr" presetSubtype="288" fill="hold" nodeType="withEffect">
                                  <p:stCondLst>
                                    <p:cond delay="5000"/>
                                  </p:stCondLst>
                                  <p:childTnLst>
                                    <p:set>
                                      <p:cBhvr>
                                        <p:cTn id="64" dur="1" fill="hold">
                                          <p:stCondLst>
                                            <p:cond delay="0"/>
                                          </p:stCondLst>
                                        </p:cTn>
                                        <p:tgtEl>
                                          <p:spTgt spid="11"/>
                                        </p:tgtEl>
                                        <p:attrNameLst>
                                          <p:attrName>style.visibility</p:attrName>
                                        </p:attrNameLst>
                                      </p:cBhvr>
                                      <p:to>
                                        <p:strVal val="visible"/>
                                      </p:to>
                                    </p:set>
                                    <p:anim calcmode="lin" valueType="num">
                                      <p:cBhvr>
                                        <p:cTn id="65" dur="500" fill="hold"/>
                                        <p:tgtEl>
                                          <p:spTgt spid="11"/>
                                        </p:tgtEl>
                                        <p:attrNameLst>
                                          <p:attrName>ppt_w</p:attrName>
                                        </p:attrNameLst>
                                      </p:cBhvr>
                                      <p:tavLst>
                                        <p:tav tm="0">
                                          <p:val>
                                            <p:strVal val="4/3*#ppt_w"/>
                                          </p:val>
                                        </p:tav>
                                        <p:tav tm="100000">
                                          <p:val>
                                            <p:strVal val="#ppt_w"/>
                                          </p:val>
                                        </p:tav>
                                      </p:tavLst>
                                    </p:anim>
                                    <p:anim calcmode="lin" valueType="num">
                                      <p:cBhvr>
                                        <p:cTn id="66" dur="500" fill="hold"/>
                                        <p:tgtEl>
                                          <p:spTgt spid="11"/>
                                        </p:tgtEl>
                                        <p:attrNameLst>
                                          <p:attrName>ppt_h</p:attrName>
                                        </p:attrNameLst>
                                      </p:cBhvr>
                                      <p:tavLst>
                                        <p:tav tm="0">
                                          <p:val>
                                            <p:strVal val="4/3*#ppt_h"/>
                                          </p:val>
                                        </p:tav>
                                        <p:tav tm="100000">
                                          <p:val>
                                            <p:strVal val="#ppt_h"/>
                                          </p:val>
                                        </p:tav>
                                      </p:tavLst>
                                    </p:anim>
                                  </p:childTnLst>
                                </p:cTn>
                              </p:par>
                              <p:par>
                                <p:cTn id="67" presetID="10" presetClass="entr" presetSubtype="0" fill="hold" grpId="0" nodeType="withEffect">
                                  <p:stCondLst>
                                    <p:cond delay="500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500"/>
                                        <p:tgtEl>
                                          <p:spTgt spid="38"/>
                                        </p:tgtEl>
                                      </p:cBhvr>
                                    </p:animEffect>
                                  </p:childTnLst>
                                </p:cTn>
                              </p:par>
                              <p:par>
                                <p:cTn id="70" presetID="10" presetClass="entr" presetSubtype="0" fill="hold" grpId="0" nodeType="withEffect">
                                  <p:stCondLst>
                                    <p:cond delay="5000"/>
                                  </p:stCondLst>
                                  <p:childTnLst>
                                    <p:set>
                                      <p:cBhvr>
                                        <p:cTn id="71" dur="1" fill="hold">
                                          <p:stCondLst>
                                            <p:cond delay="0"/>
                                          </p:stCondLst>
                                        </p:cTn>
                                        <p:tgtEl>
                                          <p:spTgt spid="39"/>
                                        </p:tgtEl>
                                        <p:attrNameLst>
                                          <p:attrName>style.visibility</p:attrName>
                                        </p:attrNameLst>
                                      </p:cBhvr>
                                      <p:to>
                                        <p:strVal val="visible"/>
                                      </p:to>
                                    </p:set>
                                    <p:animEffect transition="in" filter="fade">
                                      <p:cBhvr>
                                        <p:cTn id="72" dur="500"/>
                                        <p:tgtEl>
                                          <p:spTgt spid="39"/>
                                        </p:tgtEl>
                                      </p:cBhvr>
                                    </p:animEffect>
                                  </p:childTnLst>
                                </p:cTn>
                              </p:par>
                              <p:par>
                                <p:cTn id="73" presetID="22" presetClass="entr" presetSubtype="1" fill="hold" nodeType="withEffect">
                                  <p:stCondLst>
                                    <p:cond delay="5500"/>
                                  </p:stCondLst>
                                  <p:childTnLst>
                                    <p:set>
                                      <p:cBhvr>
                                        <p:cTn id="74" dur="1" fill="hold">
                                          <p:stCondLst>
                                            <p:cond delay="0"/>
                                          </p:stCondLst>
                                        </p:cTn>
                                        <p:tgtEl>
                                          <p:spTgt spid="8"/>
                                        </p:tgtEl>
                                        <p:attrNameLst>
                                          <p:attrName>style.visibility</p:attrName>
                                        </p:attrNameLst>
                                      </p:cBhvr>
                                      <p:to>
                                        <p:strVal val="visible"/>
                                      </p:to>
                                    </p:set>
                                    <p:animEffect transition="in" filter="wipe(up)">
                                      <p:cBhvr>
                                        <p:cTn id="75" dur="500"/>
                                        <p:tgtEl>
                                          <p:spTgt spid="8"/>
                                        </p:tgtEl>
                                      </p:cBhvr>
                                    </p:animEffect>
                                  </p:childTnLst>
                                </p:cTn>
                              </p:par>
                              <p:par>
                                <p:cTn id="76" presetID="23" presetClass="entr" presetSubtype="288" fill="hold" nodeType="withEffect">
                                  <p:stCondLst>
                                    <p:cond delay="6000"/>
                                  </p:stCondLst>
                                  <p:childTnLst>
                                    <p:set>
                                      <p:cBhvr>
                                        <p:cTn id="77" dur="1" fill="hold">
                                          <p:stCondLst>
                                            <p:cond delay="0"/>
                                          </p:stCondLst>
                                        </p:cTn>
                                        <p:tgtEl>
                                          <p:spTgt spid="14"/>
                                        </p:tgtEl>
                                        <p:attrNameLst>
                                          <p:attrName>style.visibility</p:attrName>
                                        </p:attrNameLst>
                                      </p:cBhvr>
                                      <p:to>
                                        <p:strVal val="visible"/>
                                      </p:to>
                                    </p:set>
                                    <p:anim calcmode="lin" valueType="num">
                                      <p:cBhvr>
                                        <p:cTn id="78" dur="500" fill="hold"/>
                                        <p:tgtEl>
                                          <p:spTgt spid="14"/>
                                        </p:tgtEl>
                                        <p:attrNameLst>
                                          <p:attrName>ppt_w</p:attrName>
                                        </p:attrNameLst>
                                      </p:cBhvr>
                                      <p:tavLst>
                                        <p:tav tm="0">
                                          <p:val>
                                            <p:strVal val="4/3*#ppt_w"/>
                                          </p:val>
                                        </p:tav>
                                        <p:tav tm="100000">
                                          <p:val>
                                            <p:strVal val="#ppt_w"/>
                                          </p:val>
                                        </p:tav>
                                      </p:tavLst>
                                    </p:anim>
                                    <p:anim calcmode="lin" valueType="num">
                                      <p:cBhvr>
                                        <p:cTn id="79" dur="500" fill="hold"/>
                                        <p:tgtEl>
                                          <p:spTgt spid="14"/>
                                        </p:tgtEl>
                                        <p:attrNameLst>
                                          <p:attrName>ppt_h</p:attrName>
                                        </p:attrNameLst>
                                      </p:cBhvr>
                                      <p:tavLst>
                                        <p:tav tm="0">
                                          <p:val>
                                            <p:strVal val="4/3*#ppt_h"/>
                                          </p:val>
                                        </p:tav>
                                        <p:tav tm="100000">
                                          <p:val>
                                            <p:strVal val="#ppt_h"/>
                                          </p:val>
                                        </p:tav>
                                      </p:tavLst>
                                    </p:anim>
                                  </p:childTnLst>
                                </p:cTn>
                              </p:par>
                              <p:par>
                                <p:cTn id="80" presetID="10" presetClass="entr" presetSubtype="0" fill="hold" grpId="0" nodeType="withEffect">
                                  <p:stCondLst>
                                    <p:cond delay="6000"/>
                                  </p:stCondLst>
                                  <p:childTnLst>
                                    <p:set>
                                      <p:cBhvr>
                                        <p:cTn id="81" dur="1" fill="hold">
                                          <p:stCondLst>
                                            <p:cond delay="0"/>
                                          </p:stCondLst>
                                        </p:cTn>
                                        <p:tgtEl>
                                          <p:spTgt spid="44"/>
                                        </p:tgtEl>
                                        <p:attrNameLst>
                                          <p:attrName>style.visibility</p:attrName>
                                        </p:attrNameLst>
                                      </p:cBhvr>
                                      <p:to>
                                        <p:strVal val="visible"/>
                                      </p:to>
                                    </p:set>
                                    <p:animEffect transition="in" filter="fade">
                                      <p:cBhvr>
                                        <p:cTn id="82" dur="500"/>
                                        <p:tgtEl>
                                          <p:spTgt spid="44"/>
                                        </p:tgtEl>
                                      </p:cBhvr>
                                    </p:animEffect>
                                  </p:childTnLst>
                                </p:cTn>
                              </p:par>
                              <p:par>
                                <p:cTn id="83" presetID="10" presetClass="entr" presetSubtype="0" fill="hold" grpId="0" nodeType="withEffect">
                                  <p:stCondLst>
                                    <p:cond delay="6000"/>
                                  </p:stCondLst>
                                  <p:childTnLst>
                                    <p:set>
                                      <p:cBhvr>
                                        <p:cTn id="84" dur="1" fill="hold">
                                          <p:stCondLst>
                                            <p:cond delay="0"/>
                                          </p:stCondLst>
                                        </p:cTn>
                                        <p:tgtEl>
                                          <p:spTgt spid="45"/>
                                        </p:tgtEl>
                                        <p:attrNameLst>
                                          <p:attrName>style.visibility</p:attrName>
                                        </p:attrNameLst>
                                      </p:cBhvr>
                                      <p:to>
                                        <p:strVal val="visible"/>
                                      </p:to>
                                    </p:set>
                                    <p:animEffect transition="in" filter="fade">
                                      <p:cBhvr>
                                        <p:cTn id="8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bldP spid="34" grpId="0"/>
      <p:bldP spid="35" grpId="0"/>
      <p:bldP spid="36" grpId="0"/>
      <p:bldP spid="37" grpId="0"/>
      <p:bldP spid="38" grpId="0"/>
      <p:bldP spid="39" grpId="0"/>
      <p:bldP spid="40" grpId="0"/>
      <p:bldP spid="41" grpId="0"/>
      <p:bldP spid="42" grpId="0"/>
      <p:bldP spid="43"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任意多边形 13"/>
          <p:cNvSpPr/>
          <p:nvPr/>
        </p:nvSpPr>
        <p:spPr>
          <a:xfrm>
            <a:off x="2891982" y="1153716"/>
            <a:ext cx="3125782" cy="3124556"/>
          </a:xfrm>
          <a:custGeom>
            <a:avLst/>
            <a:gdLst>
              <a:gd name="connsiteX0" fmla="*/ 1639532 w 3243064"/>
              <a:gd name="connsiteY0" fmla="*/ 1651573 h 3240793"/>
              <a:gd name="connsiteX1" fmla="*/ 3015392 w 3243064"/>
              <a:gd name="connsiteY1" fmla="*/ 2445926 h 3240793"/>
              <a:gd name="connsiteX2" fmla="*/ 2966132 w 3243064"/>
              <a:gd name="connsiteY2" fmla="*/ 2527010 h 3240793"/>
              <a:gd name="connsiteX3" fmla="*/ 1828056 w 3243064"/>
              <a:gd name="connsiteY3" fmla="*/ 3228900 h 3240793"/>
              <a:gd name="connsiteX4" fmla="*/ 1639532 w 3243064"/>
              <a:gd name="connsiteY4" fmla="*/ 3240793 h 3240793"/>
              <a:gd name="connsiteX5" fmla="*/ 1603532 w 3243064"/>
              <a:gd name="connsiteY5" fmla="*/ 1651573 h 3240793"/>
              <a:gd name="connsiteX6" fmla="*/ 1603532 w 3243064"/>
              <a:gd name="connsiteY6" fmla="*/ 3240793 h 3240793"/>
              <a:gd name="connsiteX7" fmla="*/ 1415008 w 3243064"/>
              <a:gd name="connsiteY7" fmla="*/ 3228900 h 3240793"/>
              <a:gd name="connsiteX8" fmla="*/ 276932 w 3243064"/>
              <a:gd name="connsiteY8" fmla="*/ 2527010 h 3240793"/>
              <a:gd name="connsiteX9" fmla="*/ 227673 w 3243064"/>
              <a:gd name="connsiteY9" fmla="*/ 2445926 h 3240793"/>
              <a:gd name="connsiteX10" fmla="*/ 3034088 w 3243064"/>
              <a:gd name="connsiteY10" fmla="*/ 825641 h 3240793"/>
              <a:gd name="connsiteX11" fmla="*/ 3047354 w 3243064"/>
              <a:gd name="connsiteY11" fmla="*/ 847478 h 3240793"/>
              <a:gd name="connsiteX12" fmla="*/ 3243064 w 3243064"/>
              <a:gd name="connsiteY12" fmla="*/ 1620396 h 3240793"/>
              <a:gd name="connsiteX13" fmla="*/ 3047354 w 3243064"/>
              <a:gd name="connsiteY13" fmla="*/ 2393314 h 3240793"/>
              <a:gd name="connsiteX14" fmla="*/ 3034088 w 3243064"/>
              <a:gd name="connsiteY14" fmla="*/ 2415151 h 3240793"/>
              <a:gd name="connsiteX15" fmla="*/ 1657532 w 3243064"/>
              <a:gd name="connsiteY15" fmla="*/ 1620396 h 3240793"/>
              <a:gd name="connsiteX16" fmla="*/ 208976 w 3243064"/>
              <a:gd name="connsiteY16" fmla="*/ 825641 h 3240793"/>
              <a:gd name="connsiteX17" fmla="*/ 1585532 w 3243064"/>
              <a:gd name="connsiteY17" fmla="*/ 1620396 h 3240793"/>
              <a:gd name="connsiteX18" fmla="*/ 208976 w 3243064"/>
              <a:gd name="connsiteY18" fmla="*/ 2415151 h 3240793"/>
              <a:gd name="connsiteX19" fmla="*/ 195710 w 3243064"/>
              <a:gd name="connsiteY19" fmla="*/ 2393314 h 3240793"/>
              <a:gd name="connsiteX20" fmla="*/ 0 w 3243064"/>
              <a:gd name="connsiteY20" fmla="*/ 1620396 h 3240793"/>
              <a:gd name="connsiteX21" fmla="*/ 195710 w 3243064"/>
              <a:gd name="connsiteY21" fmla="*/ 847478 h 3240793"/>
              <a:gd name="connsiteX22" fmla="*/ 1639532 w 3243064"/>
              <a:gd name="connsiteY22" fmla="*/ 0 h 3240793"/>
              <a:gd name="connsiteX23" fmla="*/ 1828056 w 3243064"/>
              <a:gd name="connsiteY23" fmla="*/ 11892 h 3240793"/>
              <a:gd name="connsiteX24" fmla="*/ 2966132 w 3243064"/>
              <a:gd name="connsiteY24" fmla="*/ 713782 h 3240793"/>
              <a:gd name="connsiteX25" fmla="*/ 3015392 w 3243064"/>
              <a:gd name="connsiteY25" fmla="*/ 794866 h 3240793"/>
              <a:gd name="connsiteX26" fmla="*/ 1639532 w 3243064"/>
              <a:gd name="connsiteY26" fmla="*/ 1589219 h 3240793"/>
              <a:gd name="connsiteX27" fmla="*/ 1603532 w 3243064"/>
              <a:gd name="connsiteY27" fmla="*/ 0 h 3240793"/>
              <a:gd name="connsiteX28" fmla="*/ 1603532 w 3243064"/>
              <a:gd name="connsiteY28" fmla="*/ 1589219 h 3240793"/>
              <a:gd name="connsiteX29" fmla="*/ 227673 w 3243064"/>
              <a:gd name="connsiteY29" fmla="*/ 794866 h 3240793"/>
              <a:gd name="connsiteX30" fmla="*/ 276932 w 3243064"/>
              <a:gd name="connsiteY30" fmla="*/ 713782 h 3240793"/>
              <a:gd name="connsiteX31" fmla="*/ 1415008 w 3243064"/>
              <a:gd name="connsiteY31" fmla="*/ 11892 h 3240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243064" h="3240793">
                <a:moveTo>
                  <a:pt x="1639532" y="1651573"/>
                </a:moveTo>
                <a:lnTo>
                  <a:pt x="3015392" y="2445926"/>
                </a:lnTo>
                <a:lnTo>
                  <a:pt x="2966132" y="2527010"/>
                </a:lnTo>
                <a:cubicBezTo>
                  <a:pt x="2711156" y="2904424"/>
                  <a:pt x="2301462" y="3168723"/>
                  <a:pt x="1828056" y="3228900"/>
                </a:cubicBezTo>
                <a:lnTo>
                  <a:pt x="1639532" y="3240793"/>
                </a:lnTo>
                <a:close/>
                <a:moveTo>
                  <a:pt x="1603532" y="1651573"/>
                </a:moveTo>
                <a:lnTo>
                  <a:pt x="1603532" y="3240793"/>
                </a:lnTo>
                <a:lnTo>
                  <a:pt x="1415008" y="3228900"/>
                </a:lnTo>
                <a:cubicBezTo>
                  <a:pt x="941602" y="3168723"/>
                  <a:pt x="531909" y="2904424"/>
                  <a:pt x="276932" y="2527010"/>
                </a:cubicBezTo>
                <a:lnTo>
                  <a:pt x="227673" y="2445926"/>
                </a:lnTo>
                <a:close/>
                <a:moveTo>
                  <a:pt x="3034088" y="825641"/>
                </a:moveTo>
                <a:lnTo>
                  <a:pt x="3047354" y="847478"/>
                </a:lnTo>
                <a:cubicBezTo>
                  <a:pt x="3172167" y="1077238"/>
                  <a:pt x="3243064" y="1340538"/>
                  <a:pt x="3243064" y="1620396"/>
                </a:cubicBezTo>
                <a:cubicBezTo>
                  <a:pt x="3243064" y="1900255"/>
                  <a:pt x="3172167" y="2163554"/>
                  <a:pt x="3047354" y="2393314"/>
                </a:cubicBezTo>
                <a:lnTo>
                  <a:pt x="3034088" y="2415151"/>
                </a:lnTo>
                <a:lnTo>
                  <a:pt x="1657532" y="1620396"/>
                </a:lnTo>
                <a:close/>
                <a:moveTo>
                  <a:pt x="208976" y="825641"/>
                </a:moveTo>
                <a:lnTo>
                  <a:pt x="1585532" y="1620396"/>
                </a:lnTo>
                <a:lnTo>
                  <a:pt x="208976" y="2415151"/>
                </a:lnTo>
                <a:lnTo>
                  <a:pt x="195710" y="2393314"/>
                </a:lnTo>
                <a:cubicBezTo>
                  <a:pt x="70897" y="2163554"/>
                  <a:pt x="0" y="1900255"/>
                  <a:pt x="0" y="1620396"/>
                </a:cubicBezTo>
                <a:cubicBezTo>
                  <a:pt x="0" y="1340538"/>
                  <a:pt x="70897" y="1077238"/>
                  <a:pt x="195710" y="847478"/>
                </a:cubicBezTo>
                <a:close/>
                <a:moveTo>
                  <a:pt x="1639532" y="0"/>
                </a:moveTo>
                <a:lnTo>
                  <a:pt x="1828056" y="11892"/>
                </a:lnTo>
                <a:cubicBezTo>
                  <a:pt x="2301462" y="72070"/>
                  <a:pt x="2711156" y="336368"/>
                  <a:pt x="2966132" y="713782"/>
                </a:cubicBezTo>
                <a:lnTo>
                  <a:pt x="3015392" y="794866"/>
                </a:lnTo>
                <a:lnTo>
                  <a:pt x="1639532" y="1589219"/>
                </a:lnTo>
                <a:close/>
                <a:moveTo>
                  <a:pt x="1603532" y="0"/>
                </a:moveTo>
                <a:lnTo>
                  <a:pt x="1603532" y="1589219"/>
                </a:lnTo>
                <a:lnTo>
                  <a:pt x="227673" y="794866"/>
                </a:lnTo>
                <a:lnTo>
                  <a:pt x="276932" y="713782"/>
                </a:lnTo>
                <a:cubicBezTo>
                  <a:pt x="531909" y="336368"/>
                  <a:pt x="941602" y="72070"/>
                  <a:pt x="1415008" y="11892"/>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4"/>
          <p:cNvGrpSpPr/>
          <p:nvPr/>
        </p:nvGrpSpPr>
        <p:grpSpPr>
          <a:xfrm>
            <a:off x="3465824" y="1268163"/>
            <a:ext cx="254992" cy="255069"/>
            <a:chOff x="5026429" y="2057723"/>
            <a:chExt cx="254992" cy="254990"/>
          </a:xfrm>
        </p:grpSpPr>
        <p:sp>
          <p:nvSpPr>
            <p:cNvPr id="16" name="椭圆 15"/>
            <p:cNvSpPr/>
            <p:nvPr/>
          </p:nvSpPr>
          <p:spPr>
            <a:xfrm>
              <a:off x="5026429" y="2057723"/>
              <a:ext cx="254992" cy="254990"/>
            </a:xfrm>
            <a:prstGeom prst="ellipse">
              <a:avLst/>
            </a:prstGeom>
            <a:solidFill>
              <a:schemeClr val="accent1"/>
            </a:solidFill>
            <a:ln w="6350">
              <a:gradFill flip="none" rotWithShape="1">
                <a:gsLst>
                  <a:gs pos="0">
                    <a:schemeClr val="bg1">
                      <a:lumMod val="75000"/>
                    </a:schemeClr>
                  </a:gs>
                  <a:gs pos="100000">
                    <a:schemeClr val="bg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34"/>
            <p:cNvSpPr>
              <a:spLocks/>
            </p:cNvSpPr>
            <p:nvPr/>
          </p:nvSpPr>
          <p:spPr bwMode="auto">
            <a:xfrm>
              <a:off x="5104300" y="2135885"/>
              <a:ext cx="99250" cy="98666"/>
            </a:xfrm>
            <a:prstGeom prst="ellipse">
              <a:avLst/>
            </a:prstGeom>
            <a:solidFill>
              <a:schemeClr val="accent1"/>
            </a:solid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5" name="组合 17"/>
          <p:cNvGrpSpPr/>
          <p:nvPr/>
        </p:nvGrpSpPr>
        <p:grpSpPr>
          <a:xfrm>
            <a:off x="5194205" y="1268163"/>
            <a:ext cx="254992" cy="255069"/>
            <a:chOff x="5026429" y="2057723"/>
            <a:chExt cx="254992" cy="254990"/>
          </a:xfrm>
          <a:solidFill>
            <a:schemeClr val="accent1"/>
          </a:solidFill>
        </p:grpSpPr>
        <p:sp>
          <p:nvSpPr>
            <p:cNvPr id="19" name="椭圆 18"/>
            <p:cNvSpPr/>
            <p:nvPr/>
          </p:nvSpPr>
          <p:spPr>
            <a:xfrm>
              <a:off x="5026429" y="2057723"/>
              <a:ext cx="254992" cy="254990"/>
            </a:xfrm>
            <a:prstGeom prst="ellipse">
              <a:avLst/>
            </a:prstGeom>
            <a:grpFill/>
            <a:ln w="6350">
              <a:gradFill flip="none" rotWithShape="1">
                <a:gsLst>
                  <a:gs pos="0">
                    <a:schemeClr val="bg1">
                      <a:lumMod val="75000"/>
                    </a:schemeClr>
                  </a:gs>
                  <a:gs pos="100000">
                    <a:schemeClr val="bg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34"/>
            <p:cNvSpPr>
              <a:spLocks/>
            </p:cNvSpPr>
            <p:nvPr/>
          </p:nvSpPr>
          <p:spPr bwMode="auto">
            <a:xfrm>
              <a:off x="5104300" y="2135885"/>
              <a:ext cx="99250" cy="98666"/>
            </a:xfrm>
            <a:prstGeom prst="ellipse">
              <a:avLst/>
            </a:prstGeom>
            <a:grp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组合 20"/>
          <p:cNvGrpSpPr/>
          <p:nvPr/>
        </p:nvGrpSpPr>
        <p:grpSpPr>
          <a:xfrm>
            <a:off x="2774855" y="2588459"/>
            <a:ext cx="254992" cy="255069"/>
            <a:chOff x="5026429" y="2057723"/>
            <a:chExt cx="254992" cy="254990"/>
          </a:xfrm>
        </p:grpSpPr>
        <p:sp>
          <p:nvSpPr>
            <p:cNvPr id="22" name="椭圆 21"/>
            <p:cNvSpPr/>
            <p:nvPr/>
          </p:nvSpPr>
          <p:spPr>
            <a:xfrm>
              <a:off x="5026429" y="2057723"/>
              <a:ext cx="254992" cy="254990"/>
            </a:xfrm>
            <a:prstGeom prst="ellipse">
              <a:avLst/>
            </a:prstGeom>
            <a:solidFill>
              <a:schemeClr val="accent1"/>
            </a:solidFill>
            <a:ln w="6350">
              <a:gradFill flip="none" rotWithShape="1">
                <a:gsLst>
                  <a:gs pos="0">
                    <a:schemeClr val="bg1">
                      <a:lumMod val="75000"/>
                    </a:schemeClr>
                  </a:gs>
                  <a:gs pos="100000">
                    <a:schemeClr val="bg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34"/>
            <p:cNvSpPr>
              <a:spLocks/>
            </p:cNvSpPr>
            <p:nvPr/>
          </p:nvSpPr>
          <p:spPr bwMode="auto">
            <a:xfrm>
              <a:off x="5104300" y="2135885"/>
              <a:ext cx="99250" cy="98666"/>
            </a:xfrm>
            <a:prstGeom prst="ellipse">
              <a:avLst/>
            </a:prstGeom>
            <a:solidFill>
              <a:schemeClr val="accent1"/>
            </a:solid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 name="组合 23"/>
          <p:cNvGrpSpPr/>
          <p:nvPr/>
        </p:nvGrpSpPr>
        <p:grpSpPr>
          <a:xfrm>
            <a:off x="5881262" y="2588459"/>
            <a:ext cx="254992" cy="255069"/>
            <a:chOff x="5026429" y="2057723"/>
            <a:chExt cx="254992" cy="254990"/>
          </a:xfrm>
          <a:solidFill>
            <a:schemeClr val="accent1"/>
          </a:solidFill>
        </p:grpSpPr>
        <p:sp>
          <p:nvSpPr>
            <p:cNvPr id="25" name="椭圆 24"/>
            <p:cNvSpPr/>
            <p:nvPr/>
          </p:nvSpPr>
          <p:spPr>
            <a:xfrm>
              <a:off x="5026429" y="2057723"/>
              <a:ext cx="254992" cy="254990"/>
            </a:xfrm>
            <a:prstGeom prst="ellipse">
              <a:avLst/>
            </a:prstGeom>
            <a:grpFill/>
            <a:ln w="6350">
              <a:gradFill flip="none" rotWithShape="1">
                <a:gsLst>
                  <a:gs pos="0">
                    <a:schemeClr val="bg1">
                      <a:lumMod val="75000"/>
                    </a:schemeClr>
                  </a:gs>
                  <a:gs pos="100000">
                    <a:schemeClr val="bg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34"/>
            <p:cNvSpPr>
              <a:spLocks/>
            </p:cNvSpPr>
            <p:nvPr/>
          </p:nvSpPr>
          <p:spPr bwMode="auto">
            <a:xfrm>
              <a:off x="5104300" y="2135885"/>
              <a:ext cx="99250" cy="98666"/>
            </a:xfrm>
            <a:prstGeom prst="ellipse">
              <a:avLst/>
            </a:prstGeom>
            <a:grp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 name="组合 26"/>
          <p:cNvGrpSpPr/>
          <p:nvPr/>
        </p:nvGrpSpPr>
        <p:grpSpPr>
          <a:xfrm>
            <a:off x="3465824" y="3908752"/>
            <a:ext cx="254992" cy="255069"/>
            <a:chOff x="5026429" y="2057723"/>
            <a:chExt cx="254992" cy="254990"/>
          </a:xfrm>
          <a:solidFill>
            <a:schemeClr val="accent1"/>
          </a:solidFill>
        </p:grpSpPr>
        <p:sp>
          <p:nvSpPr>
            <p:cNvPr id="28" name="椭圆 27"/>
            <p:cNvSpPr/>
            <p:nvPr/>
          </p:nvSpPr>
          <p:spPr>
            <a:xfrm>
              <a:off x="5026429" y="2057723"/>
              <a:ext cx="254992" cy="254990"/>
            </a:xfrm>
            <a:prstGeom prst="ellipse">
              <a:avLst/>
            </a:prstGeom>
            <a:grpFill/>
            <a:ln w="6350">
              <a:gradFill flip="none" rotWithShape="1">
                <a:gsLst>
                  <a:gs pos="0">
                    <a:schemeClr val="bg1">
                      <a:lumMod val="75000"/>
                    </a:schemeClr>
                  </a:gs>
                  <a:gs pos="100000">
                    <a:schemeClr val="bg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34"/>
            <p:cNvSpPr>
              <a:spLocks/>
            </p:cNvSpPr>
            <p:nvPr/>
          </p:nvSpPr>
          <p:spPr bwMode="auto">
            <a:xfrm>
              <a:off x="5104300" y="2135885"/>
              <a:ext cx="99250" cy="98666"/>
            </a:xfrm>
            <a:prstGeom prst="ellipse">
              <a:avLst/>
            </a:prstGeom>
            <a:grp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7" name="组合 29"/>
          <p:cNvGrpSpPr/>
          <p:nvPr/>
        </p:nvGrpSpPr>
        <p:grpSpPr>
          <a:xfrm>
            <a:off x="5194205" y="3908752"/>
            <a:ext cx="254992" cy="255069"/>
            <a:chOff x="5026429" y="2057723"/>
            <a:chExt cx="254992" cy="254990"/>
          </a:xfrm>
          <a:solidFill>
            <a:schemeClr val="accent1"/>
          </a:solidFill>
        </p:grpSpPr>
        <p:sp>
          <p:nvSpPr>
            <p:cNvPr id="31" name="椭圆 30"/>
            <p:cNvSpPr/>
            <p:nvPr/>
          </p:nvSpPr>
          <p:spPr>
            <a:xfrm>
              <a:off x="5026429" y="2057723"/>
              <a:ext cx="254992" cy="254990"/>
            </a:xfrm>
            <a:prstGeom prst="ellipse">
              <a:avLst/>
            </a:prstGeom>
            <a:grpFill/>
            <a:ln w="6350">
              <a:gradFill flip="none" rotWithShape="1">
                <a:gsLst>
                  <a:gs pos="0">
                    <a:schemeClr val="bg1">
                      <a:lumMod val="75000"/>
                    </a:schemeClr>
                  </a:gs>
                  <a:gs pos="100000">
                    <a:schemeClr val="bg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34"/>
            <p:cNvSpPr>
              <a:spLocks/>
            </p:cNvSpPr>
            <p:nvPr/>
          </p:nvSpPr>
          <p:spPr bwMode="auto">
            <a:xfrm>
              <a:off x="5104300" y="2135885"/>
              <a:ext cx="99250" cy="98666"/>
            </a:xfrm>
            <a:prstGeom prst="ellipse">
              <a:avLst/>
            </a:prstGeom>
            <a:grp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3" name="TextBox 5"/>
          <p:cNvSpPr txBox="1"/>
          <p:nvPr/>
        </p:nvSpPr>
        <p:spPr>
          <a:xfrm>
            <a:off x="3648750" y="1507531"/>
            <a:ext cx="280388"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en-US" altLang="zh-CN" sz="1800" dirty="0">
                <a:solidFill>
                  <a:schemeClr val="tx1">
                    <a:lumMod val="75000"/>
                    <a:lumOff val="25000"/>
                  </a:schemeClr>
                </a:solidFill>
                <a:effectLst>
                  <a:innerShdw blurRad="63500" dist="50800" dir="18900000">
                    <a:prstClr val="black">
                      <a:alpha val="50000"/>
                    </a:prstClr>
                  </a:innerShdw>
                </a:effectLst>
              </a:rPr>
              <a:t>01</a:t>
            </a:r>
          </a:p>
        </p:txBody>
      </p:sp>
      <p:sp>
        <p:nvSpPr>
          <p:cNvPr id="34" name="TextBox 5"/>
          <p:cNvSpPr txBox="1"/>
          <p:nvPr/>
        </p:nvSpPr>
        <p:spPr>
          <a:xfrm>
            <a:off x="4966876" y="1507531"/>
            <a:ext cx="280388"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en-US" altLang="zh-CN" sz="1800" dirty="0">
                <a:solidFill>
                  <a:schemeClr val="tx1">
                    <a:lumMod val="75000"/>
                    <a:lumOff val="25000"/>
                  </a:schemeClr>
                </a:solidFill>
                <a:effectLst>
                  <a:innerShdw blurRad="63500" dist="50800" dir="18900000">
                    <a:prstClr val="black">
                      <a:alpha val="50000"/>
                    </a:prstClr>
                  </a:innerShdw>
                </a:effectLst>
              </a:rPr>
              <a:t>02</a:t>
            </a:r>
          </a:p>
        </p:txBody>
      </p:sp>
      <p:sp>
        <p:nvSpPr>
          <p:cNvPr id="35" name="TextBox 5"/>
          <p:cNvSpPr txBox="1"/>
          <p:nvPr/>
        </p:nvSpPr>
        <p:spPr>
          <a:xfrm>
            <a:off x="3095083" y="2469697"/>
            <a:ext cx="280388"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en-US" altLang="zh-CN" sz="1800" dirty="0">
                <a:solidFill>
                  <a:schemeClr val="tx1">
                    <a:lumMod val="75000"/>
                    <a:lumOff val="25000"/>
                  </a:schemeClr>
                </a:solidFill>
                <a:effectLst>
                  <a:innerShdw blurRad="63500" dist="50800" dir="18900000">
                    <a:prstClr val="black">
                      <a:alpha val="50000"/>
                    </a:prstClr>
                  </a:innerShdw>
                </a:effectLst>
              </a:rPr>
              <a:t>06</a:t>
            </a:r>
          </a:p>
        </p:txBody>
      </p:sp>
      <p:sp>
        <p:nvSpPr>
          <p:cNvPr id="36" name="TextBox 5"/>
          <p:cNvSpPr txBox="1"/>
          <p:nvPr/>
        </p:nvSpPr>
        <p:spPr>
          <a:xfrm>
            <a:off x="5499616" y="2469697"/>
            <a:ext cx="280388"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en-US" altLang="zh-CN" sz="1800" dirty="0">
                <a:solidFill>
                  <a:schemeClr val="tx1">
                    <a:lumMod val="75000"/>
                    <a:lumOff val="25000"/>
                  </a:schemeClr>
                </a:solidFill>
                <a:effectLst>
                  <a:innerShdw blurRad="63500" dist="50800" dir="18900000">
                    <a:prstClr val="black">
                      <a:alpha val="50000"/>
                    </a:prstClr>
                  </a:innerShdw>
                </a:effectLst>
              </a:rPr>
              <a:t>03</a:t>
            </a:r>
          </a:p>
        </p:txBody>
      </p:sp>
      <p:sp>
        <p:nvSpPr>
          <p:cNvPr id="37" name="TextBox 5"/>
          <p:cNvSpPr txBox="1"/>
          <p:nvPr/>
        </p:nvSpPr>
        <p:spPr>
          <a:xfrm>
            <a:off x="3648750" y="3559759"/>
            <a:ext cx="280388"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en-US" altLang="zh-CN" sz="1800" dirty="0">
                <a:solidFill>
                  <a:schemeClr val="tx1">
                    <a:lumMod val="75000"/>
                    <a:lumOff val="25000"/>
                  </a:schemeClr>
                </a:solidFill>
                <a:effectLst>
                  <a:innerShdw blurRad="63500" dist="50800" dir="18900000">
                    <a:prstClr val="black">
                      <a:alpha val="50000"/>
                    </a:prstClr>
                  </a:innerShdw>
                </a:effectLst>
              </a:rPr>
              <a:t>05</a:t>
            </a:r>
          </a:p>
        </p:txBody>
      </p:sp>
      <p:sp>
        <p:nvSpPr>
          <p:cNvPr id="38" name="TextBox 5"/>
          <p:cNvSpPr txBox="1"/>
          <p:nvPr/>
        </p:nvSpPr>
        <p:spPr>
          <a:xfrm>
            <a:off x="4966876" y="3559759"/>
            <a:ext cx="280388"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en-US" altLang="zh-CN" sz="1800" dirty="0">
                <a:solidFill>
                  <a:schemeClr val="tx1">
                    <a:lumMod val="75000"/>
                    <a:lumOff val="25000"/>
                  </a:schemeClr>
                </a:solidFill>
                <a:effectLst>
                  <a:innerShdw blurRad="63500" dist="50800" dir="18900000">
                    <a:prstClr val="black">
                      <a:alpha val="50000"/>
                    </a:prstClr>
                  </a:innerShdw>
                </a:effectLst>
              </a:rPr>
              <a:t>04</a:t>
            </a:r>
          </a:p>
        </p:txBody>
      </p:sp>
      <p:cxnSp>
        <p:nvCxnSpPr>
          <p:cNvPr id="39" name="直接连接符 38"/>
          <p:cNvCxnSpPr/>
          <p:nvPr/>
        </p:nvCxnSpPr>
        <p:spPr>
          <a:xfrm>
            <a:off x="5456630" y="1395697"/>
            <a:ext cx="872356" cy="0"/>
          </a:xfrm>
          <a:prstGeom prst="line">
            <a:avLst/>
          </a:prstGeom>
          <a:ln w="317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sp>
        <p:nvSpPr>
          <p:cNvPr id="40" name="矩形 39"/>
          <p:cNvSpPr>
            <a:spLocks noChangeArrowheads="1"/>
          </p:cNvSpPr>
          <p:nvPr/>
        </p:nvSpPr>
        <p:spPr bwMode="auto">
          <a:xfrm>
            <a:off x="6549331" y="1278973"/>
            <a:ext cx="1414382" cy="2249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1200" cap="all" dirty="0">
                <a:solidFill>
                  <a:schemeClr val="tx1">
                    <a:lumMod val="75000"/>
                    <a:lumOff val="25000"/>
                  </a:schemeClr>
                </a:solidFill>
                <a:latin typeface="微软雅黑" pitchFamily="34" charset="-122"/>
                <a:ea typeface="微软雅黑" pitchFamily="34" charset="-122"/>
                <a:cs typeface="+mj-cs"/>
              </a:rPr>
              <a:t>添加标题文本</a:t>
            </a:r>
            <a:endParaRPr lang="en-US" altLang="zh-CN" sz="1200" cap="all" dirty="0">
              <a:solidFill>
                <a:schemeClr val="tx1">
                  <a:lumMod val="75000"/>
                  <a:lumOff val="25000"/>
                </a:schemeClr>
              </a:solidFill>
              <a:latin typeface="微软雅黑" pitchFamily="34" charset="-122"/>
              <a:ea typeface="微软雅黑" pitchFamily="34" charset="-122"/>
              <a:cs typeface="+mj-cs"/>
            </a:endParaRPr>
          </a:p>
        </p:txBody>
      </p:sp>
      <p:sp>
        <p:nvSpPr>
          <p:cNvPr id="41" name="TextBox 5"/>
          <p:cNvSpPr txBox="1"/>
          <p:nvPr/>
        </p:nvSpPr>
        <p:spPr>
          <a:xfrm>
            <a:off x="6549331" y="1603444"/>
            <a:ext cx="1937990"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dirty="0">
                <a:solidFill>
                  <a:schemeClr val="tx1">
                    <a:lumMod val="50000"/>
                    <a:lumOff val="50000"/>
                  </a:schemeClr>
                </a:solidFill>
              </a:rPr>
              <a:t>输入简要文字内容，言简意赅的说明分项内容专业设计</a:t>
            </a:r>
            <a:r>
              <a:rPr lang="en-US" altLang="zh-CN" dirty="0">
                <a:solidFill>
                  <a:schemeClr val="tx1">
                    <a:lumMod val="50000"/>
                    <a:lumOff val="50000"/>
                  </a:schemeClr>
                </a:solidFill>
              </a:rPr>
              <a:t>……</a:t>
            </a:r>
          </a:p>
        </p:txBody>
      </p:sp>
      <p:cxnSp>
        <p:nvCxnSpPr>
          <p:cNvPr id="42" name="直接连接符 41"/>
          <p:cNvCxnSpPr/>
          <p:nvPr/>
        </p:nvCxnSpPr>
        <p:spPr>
          <a:xfrm>
            <a:off x="6136254" y="2715994"/>
            <a:ext cx="192732" cy="0"/>
          </a:xfrm>
          <a:prstGeom prst="line">
            <a:avLst/>
          </a:prstGeom>
          <a:ln w="317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sp>
        <p:nvSpPr>
          <p:cNvPr id="43" name="矩形 42"/>
          <p:cNvSpPr>
            <a:spLocks noChangeArrowheads="1"/>
          </p:cNvSpPr>
          <p:nvPr/>
        </p:nvSpPr>
        <p:spPr bwMode="auto">
          <a:xfrm>
            <a:off x="6549331" y="2588460"/>
            <a:ext cx="1414382" cy="2249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1200" cap="all" dirty="0">
                <a:solidFill>
                  <a:schemeClr val="tx1">
                    <a:lumMod val="75000"/>
                    <a:lumOff val="25000"/>
                  </a:schemeClr>
                </a:solidFill>
                <a:latin typeface="微软雅黑" pitchFamily="34" charset="-122"/>
                <a:ea typeface="微软雅黑" pitchFamily="34" charset="-122"/>
                <a:cs typeface="+mj-cs"/>
              </a:rPr>
              <a:t>添加标题文本</a:t>
            </a:r>
            <a:endParaRPr lang="en-US" altLang="zh-CN" sz="1200" cap="all" dirty="0">
              <a:solidFill>
                <a:schemeClr val="tx1">
                  <a:lumMod val="75000"/>
                  <a:lumOff val="25000"/>
                </a:schemeClr>
              </a:solidFill>
              <a:latin typeface="微软雅黑" pitchFamily="34" charset="-122"/>
              <a:ea typeface="微软雅黑" pitchFamily="34" charset="-122"/>
              <a:cs typeface="+mj-cs"/>
            </a:endParaRPr>
          </a:p>
        </p:txBody>
      </p:sp>
      <p:sp>
        <p:nvSpPr>
          <p:cNvPr id="44" name="TextBox 5"/>
          <p:cNvSpPr txBox="1"/>
          <p:nvPr/>
        </p:nvSpPr>
        <p:spPr>
          <a:xfrm>
            <a:off x="6549331" y="2912931"/>
            <a:ext cx="1937990"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dirty="0">
                <a:solidFill>
                  <a:schemeClr val="tx1">
                    <a:lumMod val="50000"/>
                    <a:lumOff val="50000"/>
                  </a:schemeClr>
                </a:solidFill>
              </a:rPr>
              <a:t>输入简要文字内容，言简意赅的说明分项内容专业设计</a:t>
            </a:r>
            <a:r>
              <a:rPr lang="en-US" altLang="zh-CN" dirty="0">
                <a:solidFill>
                  <a:schemeClr val="tx1">
                    <a:lumMod val="50000"/>
                    <a:lumOff val="50000"/>
                  </a:schemeClr>
                </a:solidFill>
              </a:rPr>
              <a:t>……</a:t>
            </a:r>
          </a:p>
        </p:txBody>
      </p:sp>
      <p:cxnSp>
        <p:nvCxnSpPr>
          <p:cNvPr id="45" name="直接连接符 44"/>
          <p:cNvCxnSpPr/>
          <p:nvPr/>
        </p:nvCxnSpPr>
        <p:spPr>
          <a:xfrm>
            <a:off x="5456630" y="4036286"/>
            <a:ext cx="872356" cy="0"/>
          </a:xfrm>
          <a:prstGeom prst="line">
            <a:avLst/>
          </a:prstGeom>
          <a:ln w="317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sp>
        <p:nvSpPr>
          <p:cNvPr id="46" name="矩形 45"/>
          <p:cNvSpPr>
            <a:spLocks noChangeArrowheads="1"/>
          </p:cNvSpPr>
          <p:nvPr/>
        </p:nvSpPr>
        <p:spPr bwMode="auto">
          <a:xfrm>
            <a:off x="6549331" y="3915290"/>
            <a:ext cx="1414382" cy="2249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1200" cap="all" dirty="0">
                <a:solidFill>
                  <a:schemeClr val="tx1">
                    <a:lumMod val="75000"/>
                    <a:lumOff val="25000"/>
                  </a:schemeClr>
                </a:solidFill>
                <a:latin typeface="微软雅黑" pitchFamily="34" charset="-122"/>
                <a:ea typeface="微软雅黑" pitchFamily="34" charset="-122"/>
                <a:cs typeface="+mj-cs"/>
              </a:rPr>
              <a:t>添加标题文本</a:t>
            </a:r>
            <a:endParaRPr lang="en-US" altLang="zh-CN" sz="1200" cap="all" dirty="0">
              <a:solidFill>
                <a:schemeClr val="tx1">
                  <a:lumMod val="75000"/>
                  <a:lumOff val="25000"/>
                </a:schemeClr>
              </a:solidFill>
              <a:latin typeface="微软雅黑" pitchFamily="34" charset="-122"/>
              <a:ea typeface="微软雅黑" pitchFamily="34" charset="-122"/>
              <a:cs typeface="+mj-cs"/>
            </a:endParaRPr>
          </a:p>
        </p:txBody>
      </p:sp>
      <p:sp>
        <p:nvSpPr>
          <p:cNvPr id="47" name="TextBox 5"/>
          <p:cNvSpPr txBox="1"/>
          <p:nvPr/>
        </p:nvSpPr>
        <p:spPr>
          <a:xfrm>
            <a:off x="6549331" y="4239761"/>
            <a:ext cx="1937990"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dirty="0">
                <a:solidFill>
                  <a:schemeClr val="tx1">
                    <a:lumMod val="50000"/>
                    <a:lumOff val="50000"/>
                  </a:schemeClr>
                </a:solidFill>
              </a:rPr>
              <a:t>输入简要文字内容，言简意赅的说明分项内容专业设计</a:t>
            </a:r>
            <a:r>
              <a:rPr lang="en-US" altLang="zh-CN" dirty="0">
                <a:solidFill>
                  <a:schemeClr val="tx1">
                    <a:lumMod val="50000"/>
                    <a:lumOff val="50000"/>
                  </a:schemeClr>
                </a:solidFill>
              </a:rPr>
              <a:t>……</a:t>
            </a:r>
          </a:p>
        </p:txBody>
      </p:sp>
      <p:cxnSp>
        <p:nvCxnSpPr>
          <p:cNvPr id="48" name="直接连接符 47"/>
          <p:cNvCxnSpPr/>
          <p:nvPr/>
        </p:nvCxnSpPr>
        <p:spPr>
          <a:xfrm flipH="1">
            <a:off x="2581034" y="1395697"/>
            <a:ext cx="872356" cy="0"/>
          </a:xfrm>
          <a:prstGeom prst="line">
            <a:avLst/>
          </a:prstGeom>
          <a:ln w="317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581034" y="2715994"/>
            <a:ext cx="192732" cy="0"/>
          </a:xfrm>
          <a:prstGeom prst="line">
            <a:avLst/>
          </a:prstGeom>
          <a:ln w="317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581034" y="4036286"/>
            <a:ext cx="872356" cy="0"/>
          </a:xfrm>
          <a:prstGeom prst="line">
            <a:avLst/>
          </a:prstGeom>
          <a:ln w="317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sp>
        <p:nvSpPr>
          <p:cNvPr id="51" name="矩形 50"/>
          <p:cNvSpPr>
            <a:spLocks noChangeArrowheads="1"/>
          </p:cNvSpPr>
          <p:nvPr/>
        </p:nvSpPr>
        <p:spPr bwMode="auto">
          <a:xfrm>
            <a:off x="1048162" y="1278973"/>
            <a:ext cx="1414382" cy="2249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r"/>
            <a:r>
              <a:rPr lang="zh-CN" altLang="en-US" sz="1200" cap="all" dirty="0">
                <a:solidFill>
                  <a:schemeClr val="tx1">
                    <a:lumMod val="75000"/>
                    <a:lumOff val="25000"/>
                  </a:schemeClr>
                </a:solidFill>
                <a:latin typeface="微软雅黑" pitchFamily="34" charset="-122"/>
                <a:ea typeface="微软雅黑" pitchFamily="34" charset="-122"/>
                <a:cs typeface="+mj-cs"/>
              </a:rPr>
              <a:t>添加标题文本</a:t>
            </a:r>
            <a:endParaRPr lang="en-US" altLang="zh-CN" sz="1200" cap="all" dirty="0">
              <a:solidFill>
                <a:schemeClr val="tx1">
                  <a:lumMod val="75000"/>
                  <a:lumOff val="25000"/>
                </a:schemeClr>
              </a:solidFill>
              <a:latin typeface="微软雅黑" pitchFamily="34" charset="-122"/>
              <a:ea typeface="微软雅黑" pitchFamily="34" charset="-122"/>
              <a:cs typeface="+mj-cs"/>
            </a:endParaRPr>
          </a:p>
        </p:txBody>
      </p:sp>
      <p:sp>
        <p:nvSpPr>
          <p:cNvPr id="52" name="TextBox 5"/>
          <p:cNvSpPr txBox="1"/>
          <p:nvPr/>
        </p:nvSpPr>
        <p:spPr>
          <a:xfrm>
            <a:off x="494433" y="1603444"/>
            <a:ext cx="1968111"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r">
              <a:lnSpc>
                <a:spcPct val="100000"/>
              </a:lnSpc>
            </a:pPr>
            <a:r>
              <a:rPr lang="zh-CN" altLang="en-US" dirty="0">
                <a:solidFill>
                  <a:schemeClr val="tx1">
                    <a:lumMod val="50000"/>
                    <a:lumOff val="50000"/>
                  </a:schemeClr>
                </a:solidFill>
              </a:rPr>
              <a:t>输入简要文字内容，言简意赅的说明分项内容</a:t>
            </a:r>
            <a:r>
              <a:rPr lang="en-US" altLang="zh-CN" dirty="0">
                <a:solidFill>
                  <a:schemeClr val="tx1">
                    <a:lumMod val="50000"/>
                    <a:lumOff val="50000"/>
                  </a:schemeClr>
                </a:solidFill>
              </a:rPr>
              <a:t>K</a:t>
            </a:r>
            <a:r>
              <a:rPr lang="zh-CN" altLang="en-US" dirty="0">
                <a:solidFill>
                  <a:schemeClr val="tx1">
                    <a:lumMod val="50000"/>
                    <a:lumOff val="50000"/>
                  </a:schemeClr>
                </a:solidFill>
              </a:rPr>
              <a:t>专业设计</a:t>
            </a:r>
            <a:r>
              <a:rPr lang="en-US" altLang="zh-CN" dirty="0">
                <a:solidFill>
                  <a:schemeClr val="tx1">
                    <a:lumMod val="50000"/>
                    <a:lumOff val="50000"/>
                  </a:schemeClr>
                </a:solidFill>
              </a:rPr>
              <a:t>……</a:t>
            </a:r>
          </a:p>
        </p:txBody>
      </p:sp>
      <p:sp>
        <p:nvSpPr>
          <p:cNvPr id="53" name="矩形 52"/>
          <p:cNvSpPr>
            <a:spLocks noChangeArrowheads="1"/>
          </p:cNvSpPr>
          <p:nvPr/>
        </p:nvSpPr>
        <p:spPr bwMode="auto">
          <a:xfrm>
            <a:off x="1048162" y="2588460"/>
            <a:ext cx="1414382" cy="2249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r"/>
            <a:r>
              <a:rPr lang="zh-CN" altLang="en-US" sz="1200" cap="all" dirty="0">
                <a:solidFill>
                  <a:schemeClr val="tx1">
                    <a:lumMod val="75000"/>
                    <a:lumOff val="25000"/>
                  </a:schemeClr>
                </a:solidFill>
                <a:latin typeface="微软雅黑" pitchFamily="34" charset="-122"/>
                <a:ea typeface="微软雅黑" pitchFamily="34" charset="-122"/>
                <a:cs typeface="+mj-cs"/>
              </a:rPr>
              <a:t>添加标题文本</a:t>
            </a:r>
            <a:endParaRPr lang="en-US" altLang="zh-CN" sz="1200" cap="all" dirty="0">
              <a:solidFill>
                <a:schemeClr val="tx1">
                  <a:lumMod val="75000"/>
                  <a:lumOff val="25000"/>
                </a:schemeClr>
              </a:solidFill>
              <a:latin typeface="微软雅黑" pitchFamily="34" charset="-122"/>
              <a:ea typeface="微软雅黑" pitchFamily="34" charset="-122"/>
              <a:cs typeface="+mj-cs"/>
            </a:endParaRPr>
          </a:p>
        </p:txBody>
      </p:sp>
      <p:sp>
        <p:nvSpPr>
          <p:cNvPr id="54" name="TextBox 5"/>
          <p:cNvSpPr txBox="1"/>
          <p:nvPr/>
        </p:nvSpPr>
        <p:spPr>
          <a:xfrm>
            <a:off x="494433" y="2912931"/>
            <a:ext cx="1968111"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r">
              <a:lnSpc>
                <a:spcPct val="100000"/>
              </a:lnSpc>
            </a:pPr>
            <a:r>
              <a:rPr lang="zh-CN" altLang="en-US" dirty="0">
                <a:solidFill>
                  <a:schemeClr val="tx1">
                    <a:lumMod val="50000"/>
                    <a:lumOff val="50000"/>
                  </a:schemeClr>
                </a:solidFill>
              </a:rPr>
              <a:t>输入简要文字内容，言简意赅的说明分项内容设计</a:t>
            </a:r>
            <a:r>
              <a:rPr lang="en-US" altLang="zh-CN" dirty="0">
                <a:solidFill>
                  <a:schemeClr val="tx1">
                    <a:lumMod val="50000"/>
                    <a:lumOff val="50000"/>
                  </a:schemeClr>
                </a:solidFill>
              </a:rPr>
              <a:t>……</a:t>
            </a:r>
          </a:p>
        </p:txBody>
      </p:sp>
      <p:sp>
        <p:nvSpPr>
          <p:cNvPr id="55" name="矩形 54"/>
          <p:cNvSpPr>
            <a:spLocks noChangeArrowheads="1"/>
          </p:cNvSpPr>
          <p:nvPr/>
        </p:nvSpPr>
        <p:spPr bwMode="auto">
          <a:xfrm>
            <a:off x="1048162" y="3915290"/>
            <a:ext cx="1414382" cy="2249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r"/>
            <a:r>
              <a:rPr lang="zh-CN" altLang="en-US" sz="1200" cap="all" dirty="0">
                <a:solidFill>
                  <a:schemeClr val="tx1">
                    <a:lumMod val="75000"/>
                    <a:lumOff val="25000"/>
                  </a:schemeClr>
                </a:solidFill>
                <a:latin typeface="微软雅黑" pitchFamily="34" charset="-122"/>
                <a:ea typeface="微软雅黑" pitchFamily="34" charset="-122"/>
                <a:cs typeface="+mj-cs"/>
              </a:rPr>
              <a:t>添加标题文本</a:t>
            </a:r>
            <a:endParaRPr lang="en-US" altLang="zh-CN" sz="1200" cap="all" dirty="0">
              <a:solidFill>
                <a:schemeClr val="tx1">
                  <a:lumMod val="75000"/>
                  <a:lumOff val="25000"/>
                </a:schemeClr>
              </a:solidFill>
              <a:latin typeface="微软雅黑" pitchFamily="34" charset="-122"/>
              <a:ea typeface="微软雅黑" pitchFamily="34" charset="-122"/>
              <a:cs typeface="+mj-cs"/>
            </a:endParaRPr>
          </a:p>
        </p:txBody>
      </p:sp>
      <p:sp>
        <p:nvSpPr>
          <p:cNvPr id="56" name="TextBox 5"/>
          <p:cNvSpPr txBox="1"/>
          <p:nvPr/>
        </p:nvSpPr>
        <p:spPr>
          <a:xfrm>
            <a:off x="494433" y="4239761"/>
            <a:ext cx="1968111"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r">
              <a:lnSpc>
                <a:spcPct val="100000"/>
              </a:lnSpc>
            </a:pPr>
            <a:r>
              <a:rPr lang="zh-CN" altLang="en-US" dirty="0">
                <a:solidFill>
                  <a:schemeClr val="tx1">
                    <a:lumMod val="50000"/>
                    <a:lumOff val="50000"/>
                  </a:schemeClr>
                </a:solidFill>
              </a:rPr>
              <a:t>输入简要文字内容，言简意赅的说明分项内容专业设计</a:t>
            </a:r>
            <a:r>
              <a:rPr lang="en-US" altLang="zh-CN" dirty="0">
                <a:solidFill>
                  <a:schemeClr val="tx1">
                    <a:lumMod val="50000"/>
                    <a:lumOff val="50000"/>
                  </a:schemeClr>
                </a:solidFill>
              </a:rPr>
              <a:t>……</a:t>
            </a:r>
          </a:p>
        </p:txBody>
      </p:sp>
      <p:grpSp>
        <p:nvGrpSpPr>
          <p:cNvPr id="30" name="组合 56"/>
          <p:cNvGrpSpPr/>
          <p:nvPr/>
        </p:nvGrpSpPr>
        <p:grpSpPr>
          <a:xfrm>
            <a:off x="3505234" y="1767230"/>
            <a:ext cx="1899278" cy="1897524"/>
            <a:chOff x="3622361" y="1888931"/>
            <a:chExt cx="1899278" cy="1896938"/>
          </a:xfrm>
        </p:grpSpPr>
        <p:sp>
          <p:nvSpPr>
            <p:cNvPr id="58" name="Freeform 5"/>
            <p:cNvSpPr>
              <a:spLocks/>
            </p:cNvSpPr>
            <p:nvPr/>
          </p:nvSpPr>
          <p:spPr bwMode="auto">
            <a:xfrm>
              <a:off x="3622361" y="1888931"/>
              <a:ext cx="1899278" cy="1896938"/>
            </a:xfrm>
            <a:prstGeom prst="ellipse">
              <a:avLst/>
            </a:prstGeom>
            <a:gradFill flip="none" rotWithShape="1">
              <a:gsLst>
                <a:gs pos="55000">
                  <a:srgbClr val="E7E7E7"/>
                </a:gs>
                <a:gs pos="0">
                  <a:schemeClr val="bg1"/>
                </a:gs>
                <a:gs pos="100000">
                  <a:schemeClr val="bg1">
                    <a:lumMod val="75000"/>
                  </a:schemeClr>
                </a:gs>
              </a:gsLst>
              <a:path path="circle">
                <a:fillToRect t="100000" r="100000"/>
              </a:path>
              <a:tileRect l="-100000" b="-100000"/>
            </a:gradFill>
            <a:ln w="19050">
              <a:gradFill flip="none" rotWithShape="1">
                <a:gsLst>
                  <a:gs pos="0">
                    <a:schemeClr val="bg1">
                      <a:lumMod val="75000"/>
                    </a:schemeClr>
                  </a:gs>
                  <a:gs pos="100000">
                    <a:schemeClr val="bg1"/>
                  </a:gs>
                </a:gsLst>
                <a:lin ang="18900000" scaled="1"/>
                <a:tileRect/>
              </a:gra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9" name="Freeform 5"/>
            <p:cNvSpPr>
              <a:spLocks noEditPoints="1"/>
            </p:cNvSpPr>
            <p:nvPr/>
          </p:nvSpPr>
          <p:spPr bwMode="auto">
            <a:xfrm>
              <a:off x="4160401" y="2138516"/>
              <a:ext cx="811650" cy="1109720"/>
            </a:xfrm>
            <a:custGeom>
              <a:avLst/>
              <a:gdLst>
                <a:gd name="T0" fmla="*/ 3024 w 3462"/>
                <a:gd name="T1" fmla="*/ 2069 h 4723"/>
                <a:gd name="T2" fmla="*/ 2827 w 3462"/>
                <a:gd name="T3" fmla="*/ 4612 h 4723"/>
                <a:gd name="T4" fmla="*/ 1353 w 3462"/>
                <a:gd name="T5" fmla="*/ 4723 h 4723"/>
                <a:gd name="T6" fmla="*/ 1253 w 3462"/>
                <a:gd name="T7" fmla="*/ 4162 h 4723"/>
                <a:gd name="T8" fmla="*/ 436 w 3462"/>
                <a:gd name="T9" fmla="*/ 4002 h 4723"/>
                <a:gd name="T10" fmla="*/ 124 w 3462"/>
                <a:gd name="T11" fmla="*/ 3394 h 4723"/>
                <a:gd name="T12" fmla="*/ 727 w 3462"/>
                <a:gd name="T13" fmla="*/ 2068 h 4723"/>
                <a:gd name="T14" fmla="*/ 790 w 3462"/>
                <a:gd name="T15" fmla="*/ 2068 h 4723"/>
                <a:gd name="T16" fmla="*/ 1511 w 3462"/>
                <a:gd name="T17" fmla="*/ 2068 h 4723"/>
                <a:gd name="T18" fmla="*/ 2217 w 3462"/>
                <a:gd name="T19" fmla="*/ 1731 h 4723"/>
                <a:gd name="T20" fmla="*/ 2099 w 3462"/>
                <a:gd name="T21" fmla="*/ 1754 h 4723"/>
                <a:gd name="T22" fmla="*/ 2176 w 3462"/>
                <a:gd name="T23" fmla="*/ 1574 h 4723"/>
                <a:gd name="T24" fmla="*/ 2179 w 3462"/>
                <a:gd name="T25" fmla="*/ 1399 h 4723"/>
                <a:gd name="T26" fmla="*/ 1942 w 3462"/>
                <a:gd name="T27" fmla="*/ 1479 h 4723"/>
                <a:gd name="T28" fmla="*/ 2397 w 3462"/>
                <a:gd name="T29" fmla="*/ 1450 h 4723"/>
                <a:gd name="T30" fmla="*/ 2217 w 3462"/>
                <a:gd name="T31" fmla="*/ 1731 h 4723"/>
                <a:gd name="T32" fmla="*/ 1802 w 3462"/>
                <a:gd name="T33" fmla="*/ 1585 h 4723"/>
                <a:gd name="T34" fmla="*/ 1578 w 3462"/>
                <a:gd name="T35" fmla="*/ 1524 h 4723"/>
                <a:gd name="T36" fmla="*/ 1858 w 3462"/>
                <a:gd name="T37" fmla="*/ 1042 h 4723"/>
                <a:gd name="T38" fmla="*/ 1533 w 3462"/>
                <a:gd name="T39" fmla="*/ 1120 h 4723"/>
                <a:gd name="T40" fmla="*/ 1190 w 3462"/>
                <a:gd name="T41" fmla="*/ 1363 h 4723"/>
                <a:gd name="T42" fmla="*/ 867 w 3462"/>
                <a:gd name="T43" fmla="*/ 1428 h 4723"/>
                <a:gd name="T44" fmla="*/ 1077 w 3462"/>
                <a:gd name="T45" fmla="*/ 936 h 4723"/>
                <a:gd name="T46" fmla="*/ 1085 w 3462"/>
                <a:gd name="T47" fmla="*/ 460 h 4723"/>
                <a:gd name="T48" fmla="*/ 440 w 3462"/>
                <a:gd name="T49" fmla="*/ 678 h 4723"/>
                <a:gd name="T50" fmla="*/ 1681 w 3462"/>
                <a:gd name="T51" fmla="*/ 597 h 4723"/>
                <a:gd name="T52" fmla="*/ 1768 w 3462"/>
                <a:gd name="T53" fmla="*/ 695 h 4723"/>
                <a:gd name="T54" fmla="*/ 1942 w 3462"/>
                <a:gd name="T55" fmla="*/ 1333 h 4723"/>
                <a:gd name="T56" fmla="*/ 1830 w 3462"/>
                <a:gd name="T57" fmla="*/ 1944 h 4723"/>
                <a:gd name="T58" fmla="*/ 1556 w 3462"/>
                <a:gd name="T59" fmla="*/ 1686 h 4723"/>
                <a:gd name="T60" fmla="*/ 1830 w 3462"/>
                <a:gd name="T61" fmla="*/ 1944 h 4723"/>
                <a:gd name="T62" fmla="*/ 835 w 3462"/>
                <a:gd name="T63" fmla="*/ 1944 h 4723"/>
                <a:gd name="T64" fmla="*/ 1230 w 3462"/>
                <a:gd name="T65" fmla="*/ 1573 h 4723"/>
                <a:gd name="T66" fmla="*/ 2232 w 3462"/>
                <a:gd name="T67" fmla="*/ 1944 h 4723"/>
                <a:gd name="T68" fmla="*/ 2087 w 3462"/>
                <a:gd name="T69" fmla="*/ 1808 h 4723"/>
                <a:gd name="T70" fmla="*/ 2232 w 3462"/>
                <a:gd name="T71" fmla="*/ 1944 h 4723"/>
                <a:gd name="T72" fmla="*/ 3024 w 3462"/>
                <a:gd name="T73" fmla="*/ 2069 h 4723"/>
                <a:gd name="T74" fmla="*/ 3166 w 3462"/>
                <a:gd name="T75" fmla="*/ 640 h 4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62" h="4723">
                  <a:moveTo>
                    <a:pt x="1514" y="2068"/>
                  </a:moveTo>
                  <a:lnTo>
                    <a:pt x="3024" y="2069"/>
                  </a:lnTo>
                  <a:lnTo>
                    <a:pt x="2827" y="3584"/>
                  </a:lnTo>
                  <a:lnTo>
                    <a:pt x="2827" y="4612"/>
                  </a:lnTo>
                  <a:cubicBezTo>
                    <a:pt x="2827" y="4673"/>
                    <a:pt x="2777" y="4723"/>
                    <a:pt x="2716" y="4723"/>
                  </a:cubicBezTo>
                  <a:lnTo>
                    <a:pt x="1353" y="4723"/>
                  </a:lnTo>
                  <a:cubicBezTo>
                    <a:pt x="1292" y="4723"/>
                    <a:pt x="1240" y="4673"/>
                    <a:pt x="1242" y="4612"/>
                  </a:cubicBezTo>
                  <a:lnTo>
                    <a:pt x="1253" y="4162"/>
                  </a:lnTo>
                  <a:lnTo>
                    <a:pt x="680" y="4189"/>
                  </a:lnTo>
                  <a:cubicBezTo>
                    <a:pt x="521" y="4196"/>
                    <a:pt x="443" y="4107"/>
                    <a:pt x="436" y="4002"/>
                  </a:cubicBezTo>
                  <a:lnTo>
                    <a:pt x="398" y="3466"/>
                  </a:lnTo>
                  <a:lnTo>
                    <a:pt x="124" y="3394"/>
                  </a:lnTo>
                  <a:cubicBezTo>
                    <a:pt x="29" y="3369"/>
                    <a:pt x="0" y="3272"/>
                    <a:pt x="57" y="3179"/>
                  </a:cubicBezTo>
                  <a:lnTo>
                    <a:pt x="727" y="2068"/>
                  </a:lnTo>
                  <a:lnTo>
                    <a:pt x="759" y="2068"/>
                  </a:lnTo>
                  <a:lnTo>
                    <a:pt x="790" y="2068"/>
                  </a:lnTo>
                  <a:lnTo>
                    <a:pt x="1353" y="2068"/>
                  </a:lnTo>
                  <a:lnTo>
                    <a:pt x="1511" y="2068"/>
                  </a:lnTo>
                  <a:lnTo>
                    <a:pt x="1514" y="2068"/>
                  </a:lnTo>
                  <a:close/>
                  <a:moveTo>
                    <a:pt x="2217" y="1731"/>
                  </a:moveTo>
                  <a:lnTo>
                    <a:pt x="2217" y="1754"/>
                  </a:lnTo>
                  <a:lnTo>
                    <a:pt x="2099" y="1754"/>
                  </a:lnTo>
                  <a:lnTo>
                    <a:pt x="2099" y="1722"/>
                  </a:lnTo>
                  <a:cubicBezTo>
                    <a:pt x="2097" y="1661"/>
                    <a:pt x="2122" y="1611"/>
                    <a:pt x="2176" y="1574"/>
                  </a:cubicBezTo>
                  <a:cubicBezTo>
                    <a:pt x="2225" y="1534"/>
                    <a:pt x="2249" y="1499"/>
                    <a:pt x="2247" y="1467"/>
                  </a:cubicBezTo>
                  <a:cubicBezTo>
                    <a:pt x="2243" y="1426"/>
                    <a:pt x="2220" y="1403"/>
                    <a:pt x="2179" y="1399"/>
                  </a:cubicBezTo>
                  <a:cubicBezTo>
                    <a:pt x="2123" y="1399"/>
                    <a:pt x="2089" y="1436"/>
                    <a:pt x="2075" y="1509"/>
                  </a:cubicBezTo>
                  <a:lnTo>
                    <a:pt x="1942" y="1479"/>
                  </a:lnTo>
                  <a:cubicBezTo>
                    <a:pt x="1966" y="1345"/>
                    <a:pt x="2051" y="1280"/>
                    <a:pt x="2199" y="1284"/>
                  </a:cubicBezTo>
                  <a:cubicBezTo>
                    <a:pt x="2322" y="1290"/>
                    <a:pt x="2388" y="1345"/>
                    <a:pt x="2397" y="1450"/>
                  </a:cubicBezTo>
                  <a:cubicBezTo>
                    <a:pt x="2401" y="1513"/>
                    <a:pt x="2366" y="1570"/>
                    <a:pt x="2291" y="1621"/>
                  </a:cubicBezTo>
                  <a:cubicBezTo>
                    <a:pt x="2236" y="1659"/>
                    <a:pt x="2211" y="1695"/>
                    <a:pt x="2217" y="1731"/>
                  </a:cubicBezTo>
                  <a:close/>
                  <a:moveTo>
                    <a:pt x="1802" y="1541"/>
                  </a:moveTo>
                  <a:lnTo>
                    <a:pt x="1802" y="1585"/>
                  </a:lnTo>
                  <a:lnTo>
                    <a:pt x="1578" y="1585"/>
                  </a:lnTo>
                  <a:lnTo>
                    <a:pt x="1578" y="1524"/>
                  </a:lnTo>
                  <a:cubicBezTo>
                    <a:pt x="1574" y="1408"/>
                    <a:pt x="1623" y="1315"/>
                    <a:pt x="1724" y="1244"/>
                  </a:cubicBezTo>
                  <a:cubicBezTo>
                    <a:pt x="1817" y="1169"/>
                    <a:pt x="1862" y="1102"/>
                    <a:pt x="1858" y="1042"/>
                  </a:cubicBezTo>
                  <a:cubicBezTo>
                    <a:pt x="1850" y="964"/>
                    <a:pt x="1808" y="921"/>
                    <a:pt x="1729" y="913"/>
                  </a:cubicBezTo>
                  <a:cubicBezTo>
                    <a:pt x="1625" y="913"/>
                    <a:pt x="1559" y="982"/>
                    <a:pt x="1533" y="1120"/>
                  </a:cubicBezTo>
                  <a:lnTo>
                    <a:pt x="1365" y="1083"/>
                  </a:lnTo>
                  <a:cubicBezTo>
                    <a:pt x="1233" y="1179"/>
                    <a:pt x="1175" y="1272"/>
                    <a:pt x="1190" y="1363"/>
                  </a:cubicBezTo>
                  <a:lnTo>
                    <a:pt x="1190" y="1428"/>
                  </a:lnTo>
                  <a:lnTo>
                    <a:pt x="867" y="1428"/>
                  </a:lnTo>
                  <a:lnTo>
                    <a:pt x="867" y="1339"/>
                  </a:lnTo>
                  <a:cubicBezTo>
                    <a:pt x="862" y="1172"/>
                    <a:pt x="932" y="1038"/>
                    <a:pt x="1077" y="936"/>
                  </a:cubicBezTo>
                  <a:cubicBezTo>
                    <a:pt x="1211" y="828"/>
                    <a:pt x="1276" y="732"/>
                    <a:pt x="1270" y="646"/>
                  </a:cubicBezTo>
                  <a:cubicBezTo>
                    <a:pt x="1260" y="533"/>
                    <a:pt x="1198" y="471"/>
                    <a:pt x="1085" y="460"/>
                  </a:cubicBezTo>
                  <a:cubicBezTo>
                    <a:pt x="934" y="460"/>
                    <a:pt x="841" y="560"/>
                    <a:pt x="803" y="758"/>
                  </a:cubicBezTo>
                  <a:lnTo>
                    <a:pt x="440" y="678"/>
                  </a:lnTo>
                  <a:cubicBezTo>
                    <a:pt x="505" y="312"/>
                    <a:pt x="738" y="135"/>
                    <a:pt x="1141" y="146"/>
                  </a:cubicBezTo>
                  <a:cubicBezTo>
                    <a:pt x="1475" y="161"/>
                    <a:pt x="1654" y="312"/>
                    <a:pt x="1681" y="597"/>
                  </a:cubicBezTo>
                  <a:cubicBezTo>
                    <a:pt x="1683" y="631"/>
                    <a:pt x="1681" y="665"/>
                    <a:pt x="1675" y="698"/>
                  </a:cubicBezTo>
                  <a:cubicBezTo>
                    <a:pt x="1705" y="695"/>
                    <a:pt x="1736" y="694"/>
                    <a:pt x="1768" y="695"/>
                  </a:cubicBezTo>
                  <a:cubicBezTo>
                    <a:pt x="2000" y="706"/>
                    <a:pt x="2125" y="811"/>
                    <a:pt x="2143" y="1008"/>
                  </a:cubicBezTo>
                  <a:cubicBezTo>
                    <a:pt x="2151" y="1128"/>
                    <a:pt x="2084" y="1236"/>
                    <a:pt x="1942" y="1333"/>
                  </a:cubicBezTo>
                  <a:cubicBezTo>
                    <a:pt x="1837" y="1404"/>
                    <a:pt x="1791" y="1473"/>
                    <a:pt x="1802" y="1541"/>
                  </a:cubicBezTo>
                  <a:close/>
                  <a:moveTo>
                    <a:pt x="1830" y="1944"/>
                  </a:moveTo>
                  <a:lnTo>
                    <a:pt x="1556" y="1944"/>
                  </a:lnTo>
                  <a:lnTo>
                    <a:pt x="1556" y="1686"/>
                  </a:lnTo>
                  <a:lnTo>
                    <a:pt x="1830" y="1686"/>
                  </a:lnTo>
                  <a:lnTo>
                    <a:pt x="1830" y="1944"/>
                  </a:lnTo>
                  <a:close/>
                  <a:moveTo>
                    <a:pt x="1230" y="1944"/>
                  </a:moveTo>
                  <a:lnTo>
                    <a:pt x="835" y="1944"/>
                  </a:lnTo>
                  <a:lnTo>
                    <a:pt x="835" y="1573"/>
                  </a:lnTo>
                  <a:lnTo>
                    <a:pt x="1230" y="1573"/>
                  </a:lnTo>
                  <a:lnTo>
                    <a:pt x="1230" y="1944"/>
                  </a:lnTo>
                  <a:close/>
                  <a:moveTo>
                    <a:pt x="2232" y="1944"/>
                  </a:moveTo>
                  <a:lnTo>
                    <a:pt x="2087" y="1944"/>
                  </a:lnTo>
                  <a:lnTo>
                    <a:pt x="2087" y="1808"/>
                  </a:lnTo>
                  <a:lnTo>
                    <a:pt x="2232" y="1808"/>
                  </a:lnTo>
                  <a:lnTo>
                    <a:pt x="2232" y="1944"/>
                  </a:lnTo>
                  <a:close/>
                  <a:moveTo>
                    <a:pt x="3166" y="640"/>
                  </a:moveTo>
                  <a:cubicBezTo>
                    <a:pt x="3462" y="1101"/>
                    <a:pt x="3390" y="1692"/>
                    <a:pt x="3024" y="2069"/>
                  </a:cubicBezTo>
                  <a:lnTo>
                    <a:pt x="1808" y="175"/>
                  </a:lnTo>
                  <a:cubicBezTo>
                    <a:pt x="2302" y="0"/>
                    <a:pt x="2870" y="180"/>
                    <a:pt x="3166" y="640"/>
                  </a:cubicBezTo>
                  <a:close/>
                </a:path>
              </a:pathLst>
            </a:custGeom>
            <a:solidFill>
              <a:schemeClr val="accent1"/>
            </a:solidFill>
            <a:ln>
              <a:noFill/>
            </a:ln>
            <a:effectLst>
              <a:innerShdw blurRad="88900" dist="38100" dir="18900000">
                <a:prstClr val="black">
                  <a:alpha val="50000"/>
                </a:prstClr>
              </a:innerShdw>
            </a:effectLst>
          </p:spPr>
          <p:txBody>
            <a:bodyPr anchor="ctr">
              <a:scene3d>
                <a:camera prst="orthographicFront"/>
                <a:lightRig rig="threePt" dir="t"/>
              </a:scene3d>
              <a:sp3d contourW="12700">
                <a:contourClr>
                  <a:srgbClr val="FFFFFF"/>
                </a:contourClr>
              </a:sp3d>
            </a:bodyPr>
            <a:lstStyle/>
            <a:p>
              <a:pPr algn="ctr"/>
              <a:endParaRPr lang="zh-CN" altLang="en-US">
                <a:solidFill>
                  <a:srgbClr val="FFFFFF"/>
                </a:solidFill>
                <a:ea typeface="宋体" panose="02010600030101010101" pitchFamily="2" charset="-122"/>
              </a:endParaRPr>
            </a:p>
          </p:txBody>
        </p:sp>
        <p:sp>
          <p:nvSpPr>
            <p:cNvPr id="60" name="矩形 59"/>
            <p:cNvSpPr>
              <a:spLocks noChangeArrowheads="1"/>
            </p:cNvSpPr>
            <p:nvPr/>
          </p:nvSpPr>
          <p:spPr bwMode="auto">
            <a:xfrm>
              <a:off x="4031245" y="3329973"/>
              <a:ext cx="1081510"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1200" b="1" cap="all" dirty="0">
                  <a:solidFill>
                    <a:schemeClr val="tx1">
                      <a:lumMod val="65000"/>
                      <a:lumOff val="35000"/>
                    </a:schemeClr>
                  </a:solidFill>
                  <a:latin typeface="微软雅黑" pitchFamily="34" charset="-122"/>
                  <a:ea typeface="微软雅黑" pitchFamily="34" charset="-122"/>
                  <a:cs typeface="+mj-cs"/>
                </a:rPr>
                <a:t>思路决定出路</a:t>
              </a:r>
              <a:endParaRPr lang="en-US" altLang="zh-CN" sz="1200" b="1" cap="all" dirty="0">
                <a:solidFill>
                  <a:schemeClr val="tx1">
                    <a:lumMod val="65000"/>
                    <a:lumOff val="35000"/>
                  </a:schemeClr>
                </a:solidFill>
                <a:latin typeface="微软雅黑" pitchFamily="34" charset="-122"/>
                <a:ea typeface="微软雅黑" pitchFamily="34" charset="-122"/>
                <a:cs typeface="+mj-cs"/>
              </a:endParaRPr>
            </a:p>
          </p:txBody>
        </p:sp>
      </p:grpSp>
    </p:spTree>
    <p:extLst>
      <p:ext uri="{BB962C8B-B14F-4D97-AF65-F5344CB8AC3E}">
        <p14:creationId xmlns:p14="http://schemas.microsoft.com/office/powerpoint/2010/main" val="352941615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ppt_w</p:attrName>
                                        </p:attrNameLst>
                                      </p:cBhvr>
                                      <p:tavLst>
                                        <p:tav tm="0">
                                          <p:val>
                                            <p:fltVal val="0"/>
                                          </p:val>
                                        </p:tav>
                                        <p:tav tm="100000">
                                          <p:val>
                                            <p:strVal val="#ppt_w"/>
                                          </p:val>
                                        </p:tav>
                                      </p:tavLst>
                                    </p:anim>
                                    <p:anim calcmode="lin" valueType="num">
                                      <p:cBhvr>
                                        <p:cTn id="12" dur="500" fill="hold"/>
                                        <p:tgtEl>
                                          <p:spTgt spid="30"/>
                                        </p:tgtEl>
                                        <p:attrNameLst>
                                          <p:attrName>ppt_h</p:attrName>
                                        </p:attrNameLst>
                                      </p:cBhvr>
                                      <p:tavLst>
                                        <p:tav tm="0">
                                          <p:val>
                                            <p:fltVal val="0"/>
                                          </p:val>
                                        </p:tav>
                                        <p:tav tm="100000">
                                          <p:val>
                                            <p:strVal val="#ppt_h"/>
                                          </p:val>
                                        </p:tav>
                                      </p:tavLst>
                                    </p:anim>
                                    <p:animEffect transition="in" filter="fade">
                                      <p:cBhvr>
                                        <p:cTn id="13" dur="500"/>
                                        <p:tgtEl>
                                          <p:spTgt spid="30"/>
                                        </p:tgtEl>
                                      </p:cBhvr>
                                    </p:animEffect>
                                  </p:childTnLst>
                                </p:cTn>
                              </p:par>
                            </p:childTnLst>
                          </p:cTn>
                        </p:par>
                        <p:par>
                          <p:cTn id="14" fill="hold">
                            <p:stCondLst>
                              <p:cond delay="1500"/>
                            </p:stCondLst>
                            <p:childTnLst>
                              <p:par>
                                <p:cTn id="15" presetID="53" presetClass="entr" presetSubtype="52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fltVal val="0.5"/>
                                          </p:val>
                                        </p:tav>
                                        <p:tav tm="100000">
                                          <p:val>
                                            <p:strVal val="#ppt_x"/>
                                          </p:val>
                                        </p:tav>
                                      </p:tavLst>
                                    </p:anim>
                                    <p:anim calcmode="lin" valueType="num">
                                      <p:cBhvr>
                                        <p:cTn id="21" dur="500" fill="hold"/>
                                        <p:tgtEl>
                                          <p:spTgt spid="13"/>
                                        </p:tgtEl>
                                        <p:attrNameLst>
                                          <p:attrName>ppt_y</p:attrName>
                                        </p:attrNameLst>
                                      </p:cBhvr>
                                      <p:tavLst>
                                        <p:tav tm="0">
                                          <p:val>
                                            <p:fltVal val="0.5"/>
                                          </p:val>
                                        </p:tav>
                                        <p:tav tm="100000">
                                          <p:val>
                                            <p:strVal val="#ppt_y"/>
                                          </p:val>
                                        </p:tav>
                                      </p:tavLst>
                                    </p:anim>
                                  </p:childTnLst>
                                </p:cTn>
                              </p:par>
                              <p:par>
                                <p:cTn id="22" presetID="53" presetClass="entr" presetSubtype="528" fill="hold" nodeType="withEffect">
                                  <p:stCondLst>
                                    <p:cond delay="20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anim calcmode="lin" valueType="num">
                                      <p:cBhvr>
                                        <p:cTn id="27" dur="500" fill="hold"/>
                                        <p:tgtEl>
                                          <p:spTgt spid="15"/>
                                        </p:tgtEl>
                                        <p:attrNameLst>
                                          <p:attrName>ppt_x</p:attrName>
                                        </p:attrNameLst>
                                      </p:cBhvr>
                                      <p:tavLst>
                                        <p:tav tm="0">
                                          <p:val>
                                            <p:fltVal val="0.5"/>
                                          </p:val>
                                        </p:tav>
                                        <p:tav tm="100000">
                                          <p:val>
                                            <p:strVal val="#ppt_x"/>
                                          </p:val>
                                        </p:tav>
                                      </p:tavLst>
                                    </p:anim>
                                    <p:anim calcmode="lin" valueType="num">
                                      <p:cBhvr>
                                        <p:cTn id="28" dur="500" fill="hold"/>
                                        <p:tgtEl>
                                          <p:spTgt spid="15"/>
                                        </p:tgtEl>
                                        <p:attrNameLst>
                                          <p:attrName>ppt_y</p:attrName>
                                        </p:attrNameLst>
                                      </p:cBhvr>
                                      <p:tavLst>
                                        <p:tav tm="0">
                                          <p:val>
                                            <p:fltVal val="0.5"/>
                                          </p:val>
                                        </p:tav>
                                        <p:tav tm="100000">
                                          <p:val>
                                            <p:strVal val="#ppt_y"/>
                                          </p:val>
                                        </p:tav>
                                      </p:tavLst>
                                    </p:anim>
                                  </p:childTnLst>
                                </p:cTn>
                              </p:par>
                              <p:par>
                                <p:cTn id="29" presetID="53" presetClass="entr" presetSubtype="528" fill="hold" nodeType="withEffect">
                                  <p:stCondLst>
                                    <p:cond delay="40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anim calcmode="lin" valueType="num">
                                      <p:cBhvr>
                                        <p:cTn id="34" dur="500" fill="hold"/>
                                        <p:tgtEl>
                                          <p:spTgt spid="21"/>
                                        </p:tgtEl>
                                        <p:attrNameLst>
                                          <p:attrName>ppt_x</p:attrName>
                                        </p:attrNameLst>
                                      </p:cBhvr>
                                      <p:tavLst>
                                        <p:tav tm="0">
                                          <p:val>
                                            <p:fltVal val="0.5"/>
                                          </p:val>
                                        </p:tav>
                                        <p:tav tm="100000">
                                          <p:val>
                                            <p:strVal val="#ppt_x"/>
                                          </p:val>
                                        </p:tav>
                                      </p:tavLst>
                                    </p:anim>
                                    <p:anim calcmode="lin" valueType="num">
                                      <p:cBhvr>
                                        <p:cTn id="35" dur="500" fill="hold"/>
                                        <p:tgtEl>
                                          <p:spTgt spid="21"/>
                                        </p:tgtEl>
                                        <p:attrNameLst>
                                          <p:attrName>ppt_y</p:attrName>
                                        </p:attrNameLst>
                                      </p:cBhvr>
                                      <p:tavLst>
                                        <p:tav tm="0">
                                          <p:val>
                                            <p:fltVal val="0.5"/>
                                          </p:val>
                                        </p:tav>
                                        <p:tav tm="100000">
                                          <p:val>
                                            <p:strVal val="#ppt_y"/>
                                          </p:val>
                                        </p:tav>
                                      </p:tavLst>
                                    </p:anim>
                                  </p:childTnLst>
                                </p:cTn>
                              </p:par>
                              <p:par>
                                <p:cTn id="36" presetID="53" presetClass="entr" presetSubtype="528" fill="hold" nodeType="withEffect">
                                  <p:stCondLst>
                                    <p:cond delay="60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anim calcmode="lin" valueType="num">
                                      <p:cBhvr>
                                        <p:cTn id="41" dur="500" fill="hold"/>
                                        <p:tgtEl>
                                          <p:spTgt spid="27"/>
                                        </p:tgtEl>
                                        <p:attrNameLst>
                                          <p:attrName>ppt_x</p:attrName>
                                        </p:attrNameLst>
                                      </p:cBhvr>
                                      <p:tavLst>
                                        <p:tav tm="0">
                                          <p:val>
                                            <p:fltVal val="0.5"/>
                                          </p:val>
                                        </p:tav>
                                        <p:tav tm="100000">
                                          <p:val>
                                            <p:strVal val="#ppt_x"/>
                                          </p:val>
                                        </p:tav>
                                      </p:tavLst>
                                    </p:anim>
                                    <p:anim calcmode="lin" valueType="num">
                                      <p:cBhvr>
                                        <p:cTn id="42" dur="500" fill="hold"/>
                                        <p:tgtEl>
                                          <p:spTgt spid="27"/>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800"/>
                                  </p:stCondLst>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ppt_w</p:attrName>
                                        </p:attrNameLst>
                                      </p:cBhvr>
                                      <p:tavLst>
                                        <p:tav tm="0">
                                          <p:val>
                                            <p:fltVal val="0"/>
                                          </p:val>
                                        </p:tav>
                                        <p:tav tm="100000">
                                          <p:val>
                                            <p:strVal val="#ppt_w"/>
                                          </p:val>
                                        </p:tav>
                                      </p:tavLst>
                                    </p:anim>
                                    <p:anim calcmode="lin" valueType="num">
                                      <p:cBhvr>
                                        <p:cTn id="46" dur="500" fill="hold"/>
                                        <p:tgtEl>
                                          <p:spTgt spid="24"/>
                                        </p:tgtEl>
                                        <p:attrNameLst>
                                          <p:attrName>ppt_h</p:attrName>
                                        </p:attrNameLst>
                                      </p:cBhvr>
                                      <p:tavLst>
                                        <p:tav tm="0">
                                          <p:val>
                                            <p:fltVal val="0"/>
                                          </p:val>
                                        </p:tav>
                                        <p:tav tm="100000">
                                          <p:val>
                                            <p:strVal val="#ppt_h"/>
                                          </p:val>
                                        </p:tav>
                                      </p:tavLst>
                                    </p:anim>
                                    <p:animEffect transition="in" filter="fade">
                                      <p:cBhvr>
                                        <p:cTn id="47" dur="500"/>
                                        <p:tgtEl>
                                          <p:spTgt spid="24"/>
                                        </p:tgtEl>
                                      </p:cBhvr>
                                    </p:animEffect>
                                    <p:anim calcmode="lin" valueType="num">
                                      <p:cBhvr>
                                        <p:cTn id="48" dur="500" fill="hold"/>
                                        <p:tgtEl>
                                          <p:spTgt spid="24"/>
                                        </p:tgtEl>
                                        <p:attrNameLst>
                                          <p:attrName>ppt_x</p:attrName>
                                        </p:attrNameLst>
                                      </p:cBhvr>
                                      <p:tavLst>
                                        <p:tav tm="0">
                                          <p:val>
                                            <p:fltVal val="0.5"/>
                                          </p:val>
                                        </p:tav>
                                        <p:tav tm="100000">
                                          <p:val>
                                            <p:strVal val="#ppt_x"/>
                                          </p:val>
                                        </p:tav>
                                      </p:tavLst>
                                    </p:anim>
                                    <p:anim calcmode="lin" valueType="num">
                                      <p:cBhvr>
                                        <p:cTn id="49" dur="500" fill="hold"/>
                                        <p:tgtEl>
                                          <p:spTgt spid="24"/>
                                        </p:tgtEl>
                                        <p:attrNameLst>
                                          <p:attrName>ppt_y</p:attrName>
                                        </p:attrNameLst>
                                      </p:cBhvr>
                                      <p:tavLst>
                                        <p:tav tm="0">
                                          <p:val>
                                            <p:fltVal val="0.5"/>
                                          </p:val>
                                        </p:tav>
                                        <p:tav tm="100000">
                                          <p:val>
                                            <p:strVal val="#ppt_y"/>
                                          </p:val>
                                        </p:tav>
                                      </p:tavLst>
                                    </p:anim>
                                  </p:childTnLst>
                                </p:cTn>
                              </p:par>
                              <p:par>
                                <p:cTn id="50" presetID="53" presetClass="entr" presetSubtype="528" fill="hold" nodeType="withEffect">
                                  <p:stCondLst>
                                    <p:cond delay="100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Effect transition="in" filter="fade">
                                      <p:cBhvr>
                                        <p:cTn id="54" dur="500"/>
                                        <p:tgtEl>
                                          <p:spTgt spid="18"/>
                                        </p:tgtEl>
                                      </p:cBhvr>
                                    </p:animEffect>
                                    <p:anim calcmode="lin" valueType="num">
                                      <p:cBhvr>
                                        <p:cTn id="55" dur="500" fill="hold"/>
                                        <p:tgtEl>
                                          <p:spTgt spid="18"/>
                                        </p:tgtEl>
                                        <p:attrNameLst>
                                          <p:attrName>ppt_x</p:attrName>
                                        </p:attrNameLst>
                                      </p:cBhvr>
                                      <p:tavLst>
                                        <p:tav tm="0">
                                          <p:val>
                                            <p:fltVal val="0.5"/>
                                          </p:val>
                                        </p:tav>
                                        <p:tav tm="100000">
                                          <p:val>
                                            <p:strVal val="#ppt_x"/>
                                          </p:val>
                                        </p:tav>
                                      </p:tavLst>
                                    </p:anim>
                                    <p:anim calcmode="lin" valueType="num">
                                      <p:cBhvr>
                                        <p:cTn id="56" dur="500" fill="hold"/>
                                        <p:tgtEl>
                                          <p:spTgt spid="18"/>
                                        </p:tgtEl>
                                        <p:attrNameLst>
                                          <p:attrName>ppt_y</p:attrName>
                                        </p:attrNameLst>
                                      </p:cBhvr>
                                      <p:tavLst>
                                        <p:tav tm="0">
                                          <p:val>
                                            <p:fltVal val="0.5"/>
                                          </p:val>
                                        </p:tav>
                                        <p:tav tm="100000">
                                          <p:val>
                                            <p:strVal val="#ppt_y"/>
                                          </p:val>
                                        </p:tav>
                                      </p:tavLst>
                                    </p:anim>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fade">
                                      <p:cBhvr>
                                        <p:cTn id="60" dur="400"/>
                                        <p:tgtEl>
                                          <p:spTgt spid="33"/>
                                        </p:tgtEl>
                                      </p:cBhvr>
                                    </p:animEffect>
                                  </p:childTnLst>
                                </p:cTn>
                              </p:par>
                              <p:par>
                                <p:cTn id="61" presetID="10" presetClass="entr" presetSubtype="0" fill="hold" grpId="0" nodeType="withEffect">
                                  <p:stCondLst>
                                    <p:cond delay="20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400"/>
                                        <p:tgtEl>
                                          <p:spTgt spid="34"/>
                                        </p:tgtEl>
                                      </p:cBhvr>
                                    </p:animEffect>
                                  </p:childTnLst>
                                </p:cTn>
                              </p:par>
                              <p:par>
                                <p:cTn id="64" presetID="10" presetClass="entr" presetSubtype="0" fill="hold" grpId="0" nodeType="withEffect">
                                  <p:stCondLst>
                                    <p:cond delay="400"/>
                                  </p:stCondLst>
                                  <p:childTnLst>
                                    <p:set>
                                      <p:cBhvr>
                                        <p:cTn id="65" dur="1" fill="hold">
                                          <p:stCondLst>
                                            <p:cond delay="0"/>
                                          </p:stCondLst>
                                        </p:cTn>
                                        <p:tgtEl>
                                          <p:spTgt spid="36"/>
                                        </p:tgtEl>
                                        <p:attrNameLst>
                                          <p:attrName>style.visibility</p:attrName>
                                        </p:attrNameLst>
                                      </p:cBhvr>
                                      <p:to>
                                        <p:strVal val="visible"/>
                                      </p:to>
                                    </p:set>
                                    <p:animEffect transition="in" filter="fade">
                                      <p:cBhvr>
                                        <p:cTn id="66" dur="400"/>
                                        <p:tgtEl>
                                          <p:spTgt spid="36"/>
                                        </p:tgtEl>
                                      </p:cBhvr>
                                    </p:animEffect>
                                  </p:childTnLst>
                                </p:cTn>
                              </p:par>
                              <p:par>
                                <p:cTn id="67" presetID="10" presetClass="entr" presetSubtype="0" fill="hold" grpId="0" nodeType="withEffect">
                                  <p:stCondLst>
                                    <p:cond delay="60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400"/>
                                        <p:tgtEl>
                                          <p:spTgt spid="38"/>
                                        </p:tgtEl>
                                      </p:cBhvr>
                                    </p:animEffect>
                                  </p:childTnLst>
                                </p:cTn>
                              </p:par>
                              <p:par>
                                <p:cTn id="70" presetID="10" presetClass="entr" presetSubtype="0" fill="hold" grpId="0" nodeType="withEffect">
                                  <p:stCondLst>
                                    <p:cond delay="800"/>
                                  </p:stCondLst>
                                  <p:childTnLst>
                                    <p:set>
                                      <p:cBhvr>
                                        <p:cTn id="71" dur="1" fill="hold">
                                          <p:stCondLst>
                                            <p:cond delay="0"/>
                                          </p:stCondLst>
                                        </p:cTn>
                                        <p:tgtEl>
                                          <p:spTgt spid="37"/>
                                        </p:tgtEl>
                                        <p:attrNameLst>
                                          <p:attrName>style.visibility</p:attrName>
                                        </p:attrNameLst>
                                      </p:cBhvr>
                                      <p:to>
                                        <p:strVal val="visible"/>
                                      </p:to>
                                    </p:set>
                                    <p:animEffect transition="in" filter="fade">
                                      <p:cBhvr>
                                        <p:cTn id="72" dur="400"/>
                                        <p:tgtEl>
                                          <p:spTgt spid="37"/>
                                        </p:tgtEl>
                                      </p:cBhvr>
                                    </p:animEffect>
                                  </p:childTnLst>
                                </p:cTn>
                              </p:par>
                              <p:par>
                                <p:cTn id="73" presetID="10" presetClass="entr" presetSubtype="0" fill="hold" grpId="0" nodeType="withEffect">
                                  <p:stCondLst>
                                    <p:cond delay="1000"/>
                                  </p:stCondLst>
                                  <p:childTnLst>
                                    <p:set>
                                      <p:cBhvr>
                                        <p:cTn id="74" dur="1" fill="hold">
                                          <p:stCondLst>
                                            <p:cond delay="0"/>
                                          </p:stCondLst>
                                        </p:cTn>
                                        <p:tgtEl>
                                          <p:spTgt spid="35"/>
                                        </p:tgtEl>
                                        <p:attrNameLst>
                                          <p:attrName>style.visibility</p:attrName>
                                        </p:attrNameLst>
                                      </p:cBhvr>
                                      <p:to>
                                        <p:strVal val="visible"/>
                                      </p:to>
                                    </p:set>
                                    <p:animEffect transition="in" filter="fade">
                                      <p:cBhvr>
                                        <p:cTn id="75" dur="400"/>
                                        <p:tgtEl>
                                          <p:spTgt spid="35"/>
                                        </p:tgtEl>
                                      </p:cBhvr>
                                    </p:animEffect>
                                  </p:childTnLst>
                                </p:cTn>
                              </p:par>
                            </p:childTnLst>
                          </p:cTn>
                        </p:par>
                        <p:par>
                          <p:cTn id="76" fill="hold">
                            <p:stCondLst>
                              <p:cond delay="4400"/>
                            </p:stCondLst>
                            <p:childTnLst>
                              <p:par>
                                <p:cTn id="77" presetID="22" presetClass="entr" presetSubtype="2" fill="hold" nodeType="after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wipe(right)">
                                      <p:cBhvr>
                                        <p:cTn id="79" dur="500"/>
                                        <p:tgtEl>
                                          <p:spTgt spid="48"/>
                                        </p:tgtEl>
                                      </p:cBhvr>
                                    </p:animEffect>
                                  </p:childTnLst>
                                </p:cTn>
                              </p:par>
                            </p:childTnLst>
                          </p:cTn>
                        </p:par>
                        <p:par>
                          <p:cTn id="80" fill="hold">
                            <p:stCondLst>
                              <p:cond delay="4900"/>
                            </p:stCondLst>
                            <p:childTnLst>
                              <p:par>
                                <p:cTn id="81" presetID="22" presetClass="entr" presetSubtype="2" fill="hold" grpId="0" nodeType="after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wipe(right)">
                                      <p:cBhvr>
                                        <p:cTn id="83" dur="500"/>
                                        <p:tgtEl>
                                          <p:spTgt spid="51"/>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wipe(right)">
                                      <p:cBhvr>
                                        <p:cTn id="86" dur="500"/>
                                        <p:tgtEl>
                                          <p:spTgt spid="52"/>
                                        </p:tgtEl>
                                      </p:cBhvr>
                                    </p:animEffect>
                                  </p:childTnLst>
                                </p:cTn>
                              </p:par>
                            </p:childTnLst>
                          </p:cTn>
                        </p:par>
                        <p:par>
                          <p:cTn id="87" fill="hold">
                            <p:stCondLst>
                              <p:cond delay="5400"/>
                            </p:stCondLst>
                            <p:childTnLst>
                              <p:par>
                                <p:cTn id="88" presetID="22" presetClass="entr" presetSubtype="8" fill="hold"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500"/>
                                        <p:tgtEl>
                                          <p:spTgt spid="39"/>
                                        </p:tgtEl>
                                      </p:cBhvr>
                                    </p:animEffect>
                                  </p:childTnLst>
                                </p:cTn>
                              </p:par>
                            </p:childTnLst>
                          </p:cTn>
                        </p:par>
                        <p:par>
                          <p:cTn id="91" fill="hold">
                            <p:stCondLst>
                              <p:cond delay="5900"/>
                            </p:stCondLst>
                            <p:childTnLst>
                              <p:par>
                                <p:cTn id="92" presetID="22" presetClass="entr" presetSubtype="8" fill="hold" grpId="0" nodeType="afterEffect">
                                  <p:stCondLst>
                                    <p:cond delay="0"/>
                                  </p:stCondLst>
                                  <p:childTnLst>
                                    <p:set>
                                      <p:cBhvr>
                                        <p:cTn id="93" dur="1" fill="hold">
                                          <p:stCondLst>
                                            <p:cond delay="0"/>
                                          </p:stCondLst>
                                        </p:cTn>
                                        <p:tgtEl>
                                          <p:spTgt spid="40"/>
                                        </p:tgtEl>
                                        <p:attrNameLst>
                                          <p:attrName>style.visibility</p:attrName>
                                        </p:attrNameLst>
                                      </p:cBhvr>
                                      <p:to>
                                        <p:strVal val="visible"/>
                                      </p:to>
                                    </p:set>
                                    <p:animEffect transition="in" filter="wipe(left)">
                                      <p:cBhvr>
                                        <p:cTn id="94" dur="500"/>
                                        <p:tgtEl>
                                          <p:spTgt spid="40"/>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wipe(left)">
                                      <p:cBhvr>
                                        <p:cTn id="97" dur="500"/>
                                        <p:tgtEl>
                                          <p:spTgt spid="41"/>
                                        </p:tgtEl>
                                      </p:cBhvr>
                                    </p:animEffect>
                                  </p:childTnLst>
                                </p:cTn>
                              </p:par>
                            </p:childTnLst>
                          </p:cTn>
                        </p:par>
                        <p:par>
                          <p:cTn id="98" fill="hold">
                            <p:stCondLst>
                              <p:cond delay="6400"/>
                            </p:stCondLst>
                            <p:childTnLst>
                              <p:par>
                                <p:cTn id="99" presetID="22" presetClass="entr" presetSubtype="8" fill="hold" nodeType="afterEffect">
                                  <p:stCondLst>
                                    <p:cond delay="0"/>
                                  </p:stCondLst>
                                  <p:childTnLst>
                                    <p:set>
                                      <p:cBhvr>
                                        <p:cTn id="100" dur="1" fill="hold">
                                          <p:stCondLst>
                                            <p:cond delay="0"/>
                                          </p:stCondLst>
                                        </p:cTn>
                                        <p:tgtEl>
                                          <p:spTgt spid="42"/>
                                        </p:tgtEl>
                                        <p:attrNameLst>
                                          <p:attrName>style.visibility</p:attrName>
                                        </p:attrNameLst>
                                      </p:cBhvr>
                                      <p:to>
                                        <p:strVal val="visible"/>
                                      </p:to>
                                    </p:set>
                                    <p:animEffect transition="in" filter="wipe(left)">
                                      <p:cBhvr>
                                        <p:cTn id="101" dur="500"/>
                                        <p:tgtEl>
                                          <p:spTgt spid="42"/>
                                        </p:tgtEl>
                                      </p:cBhvr>
                                    </p:animEffect>
                                  </p:childTnLst>
                                </p:cTn>
                              </p:par>
                            </p:childTnLst>
                          </p:cTn>
                        </p:par>
                        <p:par>
                          <p:cTn id="102" fill="hold">
                            <p:stCondLst>
                              <p:cond delay="6900"/>
                            </p:stCondLst>
                            <p:childTnLst>
                              <p:par>
                                <p:cTn id="103" presetID="22" presetClass="entr" presetSubtype="8" fill="hold" grpId="0" nodeType="afterEffect">
                                  <p:stCondLst>
                                    <p:cond delay="0"/>
                                  </p:stCondLst>
                                  <p:childTnLst>
                                    <p:set>
                                      <p:cBhvr>
                                        <p:cTn id="104" dur="1" fill="hold">
                                          <p:stCondLst>
                                            <p:cond delay="0"/>
                                          </p:stCondLst>
                                        </p:cTn>
                                        <p:tgtEl>
                                          <p:spTgt spid="43"/>
                                        </p:tgtEl>
                                        <p:attrNameLst>
                                          <p:attrName>style.visibility</p:attrName>
                                        </p:attrNameLst>
                                      </p:cBhvr>
                                      <p:to>
                                        <p:strVal val="visible"/>
                                      </p:to>
                                    </p:set>
                                    <p:animEffect transition="in" filter="wipe(left)">
                                      <p:cBhvr>
                                        <p:cTn id="105" dur="500"/>
                                        <p:tgtEl>
                                          <p:spTgt spid="43"/>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44"/>
                                        </p:tgtEl>
                                        <p:attrNameLst>
                                          <p:attrName>style.visibility</p:attrName>
                                        </p:attrNameLst>
                                      </p:cBhvr>
                                      <p:to>
                                        <p:strVal val="visible"/>
                                      </p:to>
                                    </p:set>
                                    <p:animEffect transition="in" filter="wipe(left)">
                                      <p:cBhvr>
                                        <p:cTn id="108" dur="500"/>
                                        <p:tgtEl>
                                          <p:spTgt spid="44"/>
                                        </p:tgtEl>
                                      </p:cBhvr>
                                    </p:animEffect>
                                  </p:childTnLst>
                                </p:cTn>
                              </p:par>
                            </p:childTnLst>
                          </p:cTn>
                        </p:par>
                        <p:par>
                          <p:cTn id="109" fill="hold">
                            <p:stCondLst>
                              <p:cond delay="7400"/>
                            </p:stCondLst>
                            <p:childTnLst>
                              <p:par>
                                <p:cTn id="110" presetID="22" presetClass="entr" presetSubtype="8" fill="hold" nodeType="afterEffect">
                                  <p:stCondLst>
                                    <p:cond delay="0"/>
                                  </p:stCondLst>
                                  <p:childTnLst>
                                    <p:set>
                                      <p:cBhvr>
                                        <p:cTn id="111" dur="1" fill="hold">
                                          <p:stCondLst>
                                            <p:cond delay="0"/>
                                          </p:stCondLst>
                                        </p:cTn>
                                        <p:tgtEl>
                                          <p:spTgt spid="45"/>
                                        </p:tgtEl>
                                        <p:attrNameLst>
                                          <p:attrName>style.visibility</p:attrName>
                                        </p:attrNameLst>
                                      </p:cBhvr>
                                      <p:to>
                                        <p:strVal val="visible"/>
                                      </p:to>
                                    </p:set>
                                    <p:animEffect transition="in" filter="wipe(left)">
                                      <p:cBhvr>
                                        <p:cTn id="112" dur="500"/>
                                        <p:tgtEl>
                                          <p:spTgt spid="45"/>
                                        </p:tgtEl>
                                      </p:cBhvr>
                                    </p:animEffect>
                                  </p:childTnLst>
                                </p:cTn>
                              </p:par>
                            </p:childTnLst>
                          </p:cTn>
                        </p:par>
                        <p:par>
                          <p:cTn id="113" fill="hold">
                            <p:stCondLst>
                              <p:cond delay="7900"/>
                            </p:stCondLst>
                            <p:childTnLst>
                              <p:par>
                                <p:cTn id="114" presetID="22" presetClass="entr" presetSubtype="8" fill="hold" grpId="0" nodeType="after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wipe(left)">
                                      <p:cBhvr>
                                        <p:cTn id="116" dur="500"/>
                                        <p:tgtEl>
                                          <p:spTgt spid="46"/>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47"/>
                                        </p:tgtEl>
                                        <p:attrNameLst>
                                          <p:attrName>style.visibility</p:attrName>
                                        </p:attrNameLst>
                                      </p:cBhvr>
                                      <p:to>
                                        <p:strVal val="visible"/>
                                      </p:to>
                                    </p:set>
                                    <p:animEffect transition="in" filter="wipe(left)">
                                      <p:cBhvr>
                                        <p:cTn id="119" dur="500"/>
                                        <p:tgtEl>
                                          <p:spTgt spid="47"/>
                                        </p:tgtEl>
                                      </p:cBhvr>
                                    </p:animEffect>
                                  </p:childTnLst>
                                </p:cTn>
                              </p:par>
                            </p:childTnLst>
                          </p:cTn>
                        </p:par>
                        <p:par>
                          <p:cTn id="120" fill="hold">
                            <p:stCondLst>
                              <p:cond delay="8400"/>
                            </p:stCondLst>
                            <p:childTnLst>
                              <p:par>
                                <p:cTn id="121" presetID="22" presetClass="entr" presetSubtype="2" fill="hold" nodeType="afterEffect">
                                  <p:stCondLst>
                                    <p:cond delay="0"/>
                                  </p:stCondLst>
                                  <p:childTnLst>
                                    <p:set>
                                      <p:cBhvr>
                                        <p:cTn id="122" dur="1" fill="hold">
                                          <p:stCondLst>
                                            <p:cond delay="0"/>
                                          </p:stCondLst>
                                        </p:cTn>
                                        <p:tgtEl>
                                          <p:spTgt spid="50"/>
                                        </p:tgtEl>
                                        <p:attrNameLst>
                                          <p:attrName>style.visibility</p:attrName>
                                        </p:attrNameLst>
                                      </p:cBhvr>
                                      <p:to>
                                        <p:strVal val="visible"/>
                                      </p:to>
                                    </p:set>
                                    <p:animEffect transition="in" filter="wipe(right)">
                                      <p:cBhvr>
                                        <p:cTn id="123" dur="500"/>
                                        <p:tgtEl>
                                          <p:spTgt spid="50"/>
                                        </p:tgtEl>
                                      </p:cBhvr>
                                    </p:animEffect>
                                  </p:childTnLst>
                                </p:cTn>
                              </p:par>
                            </p:childTnLst>
                          </p:cTn>
                        </p:par>
                        <p:par>
                          <p:cTn id="124" fill="hold">
                            <p:stCondLst>
                              <p:cond delay="8900"/>
                            </p:stCondLst>
                            <p:childTnLst>
                              <p:par>
                                <p:cTn id="125" presetID="22" presetClass="entr" presetSubtype="2" fill="hold" grpId="0" nodeType="afterEffect">
                                  <p:stCondLst>
                                    <p:cond delay="0"/>
                                  </p:stCondLst>
                                  <p:childTnLst>
                                    <p:set>
                                      <p:cBhvr>
                                        <p:cTn id="126" dur="1" fill="hold">
                                          <p:stCondLst>
                                            <p:cond delay="0"/>
                                          </p:stCondLst>
                                        </p:cTn>
                                        <p:tgtEl>
                                          <p:spTgt spid="55"/>
                                        </p:tgtEl>
                                        <p:attrNameLst>
                                          <p:attrName>style.visibility</p:attrName>
                                        </p:attrNameLst>
                                      </p:cBhvr>
                                      <p:to>
                                        <p:strVal val="visible"/>
                                      </p:to>
                                    </p:set>
                                    <p:animEffect transition="in" filter="wipe(right)">
                                      <p:cBhvr>
                                        <p:cTn id="127" dur="500"/>
                                        <p:tgtEl>
                                          <p:spTgt spid="55"/>
                                        </p:tgtEl>
                                      </p:cBhvr>
                                    </p:animEffect>
                                  </p:childTnLst>
                                </p:cTn>
                              </p:par>
                              <p:par>
                                <p:cTn id="128" presetID="22" presetClass="entr" presetSubtype="2" fill="hold" grpId="0" nodeType="withEffect">
                                  <p:stCondLst>
                                    <p:cond delay="0"/>
                                  </p:stCondLst>
                                  <p:childTnLst>
                                    <p:set>
                                      <p:cBhvr>
                                        <p:cTn id="129" dur="1" fill="hold">
                                          <p:stCondLst>
                                            <p:cond delay="0"/>
                                          </p:stCondLst>
                                        </p:cTn>
                                        <p:tgtEl>
                                          <p:spTgt spid="56"/>
                                        </p:tgtEl>
                                        <p:attrNameLst>
                                          <p:attrName>style.visibility</p:attrName>
                                        </p:attrNameLst>
                                      </p:cBhvr>
                                      <p:to>
                                        <p:strVal val="visible"/>
                                      </p:to>
                                    </p:set>
                                    <p:animEffect transition="in" filter="wipe(right)">
                                      <p:cBhvr>
                                        <p:cTn id="130" dur="500"/>
                                        <p:tgtEl>
                                          <p:spTgt spid="56"/>
                                        </p:tgtEl>
                                      </p:cBhvr>
                                    </p:animEffect>
                                  </p:childTnLst>
                                </p:cTn>
                              </p:par>
                            </p:childTnLst>
                          </p:cTn>
                        </p:par>
                        <p:par>
                          <p:cTn id="131" fill="hold">
                            <p:stCondLst>
                              <p:cond delay="9400"/>
                            </p:stCondLst>
                            <p:childTnLst>
                              <p:par>
                                <p:cTn id="132" presetID="22" presetClass="entr" presetSubtype="2" fill="hold" nodeType="afterEffect">
                                  <p:stCondLst>
                                    <p:cond delay="0"/>
                                  </p:stCondLst>
                                  <p:childTnLst>
                                    <p:set>
                                      <p:cBhvr>
                                        <p:cTn id="133" dur="1" fill="hold">
                                          <p:stCondLst>
                                            <p:cond delay="0"/>
                                          </p:stCondLst>
                                        </p:cTn>
                                        <p:tgtEl>
                                          <p:spTgt spid="49"/>
                                        </p:tgtEl>
                                        <p:attrNameLst>
                                          <p:attrName>style.visibility</p:attrName>
                                        </p:attrNameLst>
                                      </p:cBhvr>
                                      <p:to>
                                        <p:strVal val="visible"/>
                                      </p:to>
                                    </p:set>
                                    <p:animEffect transition="in" filter="wipe(right)">
                                      <p:cBhvr>
                                        <p:cTn id="134" dur="500"/>
                                        <p:tgtEl>
                                          <p:spTgt spid="49"/>
                                        </p:tgtEl>
                                      </p:cBhvr>
                                    </p:animEffect>
                                  </p:childTnLst>
                                </p:cTn>
                              </p:par>
                            </p:childTnLst>
                          </p:cTn>
                        </p:par>
                        <p:par>
                          <p:cTn id="135" fill="hold">
                            <p:stCondLst>
                              <p:cond delay="9900"/>
                            </p:stCondLst>
                            <p:childTnLst>
                              <p:par>
                                <p:cTn id="136" presetID="22" presetClass="entr" presetSubtype="2" fill="hold" grpId="0" nodeType="afterEffect">
                                  <p:stCondLst>
                                    <p:cond delay="0"/>
                                  </p:stCondLst>
                                  <p:childTnLst>
                                    <p:set>
                                      <p:cBhvr>
                                        <p:cTn id="137" dur="1" fill="hold">
                                          <p:stCondLst>
                                            <p:cond delay="0"/>
                                          </p:stCondLst>
                                        </p:cTn>
                                        <p:tgtEl>
                                          <p:spTgt spid="53"/>
                                        </p:tgtEl>
                                        <p:attrNameLst>
                                          <p:attrName>style.visibility</p:attrName>
                                        </p:attrNameLst>
                                      </p:cBhvr>
                                      <p:to>
                                        <p:strVal val="visible"/>
                                      </p:to>
                                    </p:set>
                                    <p:animEffect transition="in" filter="wipe(right)">
                                      <p:cBhvr>
                                        <p:cTn id="138" dur="500"/>
                                        <p:tgtEl>
                                          <p:spTgt spid="53"/>
                                        </p:tgtEl>
                                      </p:cBhvr>
                                    </p:animEffect>
                                  </p:childTnLst>
                                </p:cTn>
                              </p:par>
                              <p:par>
                                <p:cTn id="139" presetID="22" presetClass="entr" presetSubtype="2" fill="hold" grpId="0" nodeType="withEffect">
                                  <p:stCondLst>
                                    <p:cond delay="0"/>
                                  </p:stCondLst>
                                  <p:childTnLst>
                                    <p:set>
                                      <p:cBhvr>
                                        <p:cTn id="140" dur="1" fill="hold">
                                          <p:stCondLst>
                                            <p:cond delay="0"/>
                                          </p:stCondLst>
                                        </p:cTn>
                                        <p:tgtEl>
                                          <p:spTgt spid="54"/>
                                        </p:tgtEl>
                                        <p:attrNameLst>
                                          <p:attrName>style.visibility</p:attrName>
                                        </p:attrNameLst>
                                      </p:cBhvr>
                                      <p:to>
                                        <p:strVal val="visible"/>
                                      </p:to>
                                    </p:set>
                                    <p:animEffect transition="in" filter="wipe(right)">
                                      <p:cBhvr>
                                        <p:cTn id="14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3" grpId="0"/>
      <p:bldP spid="34" grpId="0"/>
      <p:bldP spid="35" grpId="0"/>
      <p:bldP spid="36" grpId="0"/>
      <p:bldP spid="37" grpId="0"/>
      <p:bldP spid="38" grpId="0"/>
      <p:bldP spid="40" grpId="0"/>
      <p:bldP spid="41" grpId="0"/>
      <p:bldP spid="43" grpId="0"/>
      <p:bldP spid="44" grpId="0"/>
      <p:bldP spid="46" grpId="0"/>
      <p:bldP spid="47" grpId="0"/>
      <p:bldP spid="51" grpId="0"/>
      <p:bldP spid="52" grpId="0"/>
      <p:bldP spid="53" grpId="0"/>
      <p:bldP spid="54" grpId="0"/>
      <p:bldP spid="55" grpId="0"/>
      <p:bldP spid="5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椭圆 37"/>
          <p:cNvSpPr/>
          <p:nvPr/>
        </p:nvSpPr>
        <p:spPr>
          <a:xfrm>
            <a:off x="2786469" y="3848744"/>
            <a:ext cx="3426833" cy="402896"/>
          </a:xfrm>
          <a:prstGeom prst="ellipse">
            <a:avLst/>
          </a:prstGeom>
          <a:gradFill flip="none" rotWithShape="1">
            <a:gsLst>
              <a:gs pos="0">
                <a:schemeClr val="tx1">
                  <a:alpha val="70000"/>
                </a:schemeClr>
              </a:gs>
              <a:gs pos="100000">
                <a:srgbClr val="F2F2F2"/>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grpSp>
        <p:nvGrpSpPr>
          <p:cNvPr id="2" name="组合 38"/>
          <p:cNvGrpSpPr/>
          <p:nvPr/>
        </p:nvGrpSpPr>
        <p:grpSpPr>
          <a:xfrm>
            <a:off x="2816623" y="1286900"/>
            <a:ext cx="2782609" cy="2783468"/>
            <a:chOff x="3945995" y="1689935"/>
            <a:chExt cx="3710145" cy="3710145"/>
          </a:xfrm>
          <a:solidFill>
            <a:schemeClr val="accent1"/>
          </a:solidFill>
        </p:grpSpPr>
        <p:sp>
          <p:nvSpPr>
            <p:cNvPr id="40" name="任意多边形 39"/>
            <p:cNvSpPr/>
            <p:nvPr/>
          </p:nvSpPr>
          <p:spPr>
            <a:xfrm>
              <a:off x="3945995" y="1689935"/>
              <a:ext cx="3710145" cy="3710145"/>
            </a:xfrm>
            <a:custGeom>
              <a:avLst/>
              <a:gdLst>
                <a:gd name="connsiteX0" fmla="*/ 928291 w 2094279"/>
                <a:gd name="connsiteY0" fmla="*/ 0 h 2094279"/>
                <a:gd name="connsiteX1" fmla="*/ 1165990 w 2094279"/>
                <a:gd name="connsiteY1" fmla="*/ 0 h 2094279"/>
                <a:gd name="connsiteX2" fmla="*/ 1212337 w 2094279"/>
                <a:gd name="connsiteY2" fmla="*/ 216228 h 2094279"/>
                <a:gd name="connsiteX3" fmla="*/ 1223536 w 2094279"/>
                <a:gd name="connsiteY3" fmla="*/ 217936 h 2094279"/>
                <a:gd name="connsiteX4" fmla="*/ 1318464 w 2094279"/>
                <a:gd name="connsiteY4" fmla="*/ 246132 h 2094279"/>
                <a:gd name="connsiteX5" fmla="*/ 1467784 w 2094279"/>
                <a:gd name="connsiteY5" fmla="*/ 80866 h 2094279"/>
                <a:gd name="connsiteX6" fmla="*/ 1673637 w 2094279"/>
                <a:gd name="connsiteY6" fmla="*/ 199715 h 2094279"/>
                <a:gd name="connsiteX7" fmla="*/ 1607482 w 2094279"/>
                <a:gd name="connsiteY7" fmla="*/ 404512 h 2094279"/>
                <a:gd name="connsiteX8" fmla="*/ 1619929 w 2094279"/>
                <a:gd name="connsiteY8" fmla="*/ 413588 h 2094279"/>
                <a:gd name="connsiteX9" fmla="*/ 1686118 w 2094279"/>
                <a:gd name="connsiteY9" fmla="*/ 477262 h 2094279"/>
                <a:gd name="connsiteX10" fmla="*/ 1693219 w 2094279"/>
                <a:gd name="connsiteY10" fmla="*/ 485684 h 2094279"/>
                <a:gd name="connsiteX11" fmla="*/ 1894566 w 2094279"/>
                <a:gd name="connsiteY11" fmla="*/ 420645 h 2094279"/>
                <a:gd name="connsiteX12" fmla="*/ 2013416 w 2094279"/>
                <a:gd name="connsiteY12" fmla="*/ 626498 h 2094279"/>
                <a:gd name="connsiteX13" fmla="*/ 1863405 w 2094279"/>
                <a:gd name="connsiteY13" fmla="*/ 762034 h 2094279"/>
                <a:gd name="connsiteX14" fmla="*/ 1875544 w 2094279"/>
                <a:gd name="connsiteY14" fmla="*/ 792151 h 2094279"/>
                <a:gd name="connsiteX15" fmla="*/ 1899390 w 2094279"/>
                <a:gd name="connsiteY15" fmla="*/ 886516 h 2094279"/>
                <a:gd name="connsiteX16" fmla="*/ 2094279 w 2094279"/>
                <a:gd name="connsiteY16" fmla="*/ 928291 h 2094279"/>
                <a:gd name="connsiteX17" fmla="*/ 2094279 w 2094279"/>
                <a:gd name="connsiteY17" fmla="*/ 1165989 h 2094279"/>
                <a:gd name="connsiteX18" fmla="*/ 1911738 w 2094279"/>
                <a:gd name="connsiteY18" fmla="*/ 1205117 h 2094279"/>
                <a:gd name="connsiteX19" fmla="*/ 1904613 w 2094279"/>
                <a:gd name="connsiteY19" fmla="*/ 1251805 h 2094279"/>
                <a:gd name="connsiteX20" fmla="*/ 1886180 w 2094279"/>
                <a:gd name="connsiteY20" fmla="*/ 1325380 h 2094279"/>
                <a:gd name="connsiteX21" fmla="*/ 1878958 w 2094279"/>
                <a:gd name="connsiteY21" fmla="*/ 1346300 h 2094279"/>
                <a:gd name="connsiteX22" fmla="*/ 2013416 w 2094279"/>
                <a:gd name="connsiteY22" fmla="*/ 1467785 h 2094279"/>
                <a:gd name="connsiteX23" fmla="*/ 1894566 w 2094279"/>
                <a:gd name="connsiteY23" fmla="*/ 1673636 h 2094279"/>
                <a:gd name="connsiteX24" fmla="*/ 1729332 w 2094279"/>
                <a:gd name="connsiteY24" fmla="*/ 1620262 h 2094279"/>
                <a:gd name="connsiteX25" fmla="*/ 1708961 w 2094279"/>
                <a:gd name="connsiteY25" fmla="*/ 1648199 h 2094279"/>
                <a:gd name="connsiteX26" fmla="*/ 1645290 w 2094279"/>
                <a:gd name="connsiteY26" fmla="*/ 1714389 h 2094279"/>
                <a:gd name="connsiteX27" fmla="*/ 1621825 w 2094279"/>
                <a:gd name="connsiteY27" fmla="*/ 1734168 h 2094279"/>
                <a:gd name="connsiteX28" fmla="*/ 1673637 w 2094279"/>
                <a:gd name="connsiteY28" fmla="*/ 1894565 h 2094279"/>
                <a:gd name="connsiteX29" fmla="*/ 1467784 w 2094279"/>
                <a:gd name="connsiteY29" fmla="*/ 2013414 h 2094279"/>
                <a:gd name="connsiteX30" fmla="*/ 1358517 w 2094279"/>
                <a:gd name="connsiteY30" fmla="*/ 1892480 h 2094279"/>
                <a:gd name="connsiteX31" fmla="*/ 1330399 w 2094279"/>
                <a:gd name="connsiteY31" fmla="*/ 1903815 h 2094279"/>
                <a:gd name="connsiteX32" fmla="*/ 1199738 w 2094279"/>
                <a:gd name="connsiteY32" fmla="*/ 1936832 h 2094279"/>
                <a:gd name="connsiteX33" fmla="*/ 1165990 w 2094279"/>
                <a:gd name="connsiteY33" fmla="*/ 2094279 h 2094279"/>
                <a:gd name="connsiteX34" fmla="*/ 928291 w 2094279"/>
                <a:gd name="connsiteY34" fmla="*/ 2094279 h 2094279"/>
                <a:gd name="connsiteX35" fmla="*/ 894472 w 2094279"/>
                <a:gd name="connsiteY35" fmla="*/ 1936503 h 2094279"/>
                <a:gd name="connsiteX36" fmla="*/ 870746 w 2094279"/>
                <a:gd name="connsiteY36" fmla="*/ 1932883 h 2094279"/>
                <a:gd name="connsiteX37" fmla="*/ 735541 w 2094279"/>
                <a:gd name="connsiteY37" fmla="*/ 1892727 h 2094279"/>
                <a:gd name="connsiteX38" fmla="*/ 626497 w 2094279"/>
                <a:gd name="connsiteY38" fmla="*/ 2013414 h 2094279"/>
                <a:gd name="connsiteX39" fmla="*/ 420645 w 2094279"/>
                <a:gd name="connsiteY39" fmla="*/ 1894565 h 2094279"/>
                <a:gd name="connsiteX40" fmla="*/ 472183 w 2094279"/>
                <a:gd name="connsiteY40" fmla="*/ 1735013 h 2094279"/>
                <a:gd name="connsiteX41" fmla="*/ 371751 w 2094279"/>
                <a:gd name="connsiteY41" fmla="*/ 1632153 h 2094279"/>
                <a:gd name="connsiteX42" fmla="*/ 363774 w 2094279"/>
                <a:gd name="connsiteY42" fmla="*/ 1620641 h 2094279"/>
                <a:gd name="connsiteX43" fmla="*/ 199717 w 2094279"/>
                <a:gd name="connsiteY43" fmla="*/ 1673636 h 2094279"/>
                <a:gd name="connsiteX44" fmla="*/ 80867 w 2094279"/>
                <a:gd name="connsiteY44" fmla="*/ 1467785 h 2094279"/>
                <a:gd name="connsiteX45" fmla="*/ 215420 w 2094279"/>
                <a:gd name="connsiteY45" fmla="*/ 1346213 h 2094279"/>
                <a:gd name="connsiteX46" fmla="*/ 202203 w 2094279"/>
                <a:gd name="connsiteY46" fmla="*/ 1304612 h 2094279"/>
                <a:gd name="connsiteX47" fmla="*/ 182180 w 2094279"/>
                <a:gd name="connsiteY47" fmla="*/ 1205040 h 2094279"/>
                <a:gd name="connsiteX48" fmla="*/ 0 w 2094279"/>
                <a:gd name="connsiteY48" fmla="*/ 1165989 h 2094279"/>
                <a:gd name="connsiteX49" fmla="*/ 0 w 2094279"/>
                <a:gd name="connsiteY49" fmla="*/ 928291 h 2094279"/>
                <a:gd name="connsiteX50" fmla="*/ 193080 w 2094279"/>
                <a:gd name="connsiteY50" fmla="*/ 886904 h 2094279"/>
                <a:gd name="connsiteX51" fmla="*/ 202203 w 2094279"/>
                <a:gd name="connsiteY51" fmla="*/ 846208 h 2094279"/>
                <a:gd name="connsiteX52" fmla="*/ 231323 w 2094279"/>
                <a:gd name="connsiteY52" fmla="*/ 762436 h 2094279"/>
                <a:gd name="connsiteX53" fmla="*/ 80867 w 2094279"/>
                <a:gd name="connsiteY53" fmla="*/ 626498 h 2094279"/>
                <a:gd name="connsiteX54" fmla="*/ 199717 w 2094279"/>
                <a:gd name="connsiteY54" fmla="*/ 420645 h 2094279"/>
                <a:gd name="connsiteX55" fmla="*/ 402631 w 2094279"/>
                <a:gd name="connsiteY55" fmla="*/ 486189 h 2094279"/>
                <a:gd name="connsiteX56" fmla="*/ 447078 w 2094279"/>
                <a:gd name="connsiteY56" fmla="*/ 438229 h 2094279"/>
                <a:gd name="connsiteX57" fmla="*/ 487077 w 2094279"/>
                <a:gd name="connsiteY57" fmla="*/ 405374 h 2094279"/>
                <a:gd name="connsiteX58" fmla="*/ 420645 w 2094279"/>
                <a:gd name="connsiteY58" fmla="*/ 199715 h 2094279"/>
                <a:gd name="connsiteX59" fmla="*/ 626497 w 2094279"/>
                <a:gd name="connsiteY59" fmla="*/ 80866 h 2094279"/>
                <a:gd name="connsiteX60" fmla="*/ 774618 w 2094279"/>
                <a:gd name="connsiteY60" fmla="*/ 244806 h 2094279"/>
                <a:gd name="connsiteX61" fmla="*/ 870746 w 2094279"/>
                <a:gd name="connsiteY61" fmla="*/ 217936 h 2094279"/>
                <a:gd name="connsiteX62" fmla="*/ 881943 w 2094279"/>
                <a:gd name="connsiteY62" fmla="*/ 216228 h 209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094279" h="2094279">
                  <a:moveTo>
                    <a:pt x="928291" y="0"/>
                  </a:moveTo>
                  <a:lnTo>
                    <a:pt x="1165990" y="0"/>
                  </a:lnTo>
                  <a:lnTo>
                    <a:pt x="1212337" y="216228"/>
                  </a:lnTo>
                  <a:lnTo>
                    <a:pt x="1223536" y="217936"/>
                  </a:lnTo>
                  <a:lnTo>
                    <a:pt x="1318464" y="246132"/>
                  </a:lnTo>
                  <a:lnTo>
                    <a:pt x="1467784" y="80866"/>
                  </a:lnTo>
                  <a:lnTo>
                    <a:pt x="1673637" y="199715"/>
                  </a:lnTo>
                  <a:lnTo>
                    <a:pt x="1607482" y="404512"/>
                  </a:lnTo>
                  <a:lnTo>
                    <a:pt x="1619929" y="413588"/>
                  </a:lnTo>
                  <a:cubicBezTo>
                    <a:pt x="1643088" y="433650"/>
                    <a:pt x="1665184" y="454905"/>
                    <a:pt x="1686118" y="477262"/>
                  </a:cubicBezTo>
                  <a:lnTo>
                    <a:pt x="1693219" y="485684"/>
                  </a:lnTo>
                  <a:lnTo>
                    <a:pt x="1894566" y="420645"/>
                  </a:lnTo>
                  <a:lnTo>
                    <a:pt x="2013416" y="626498"/>
                  </a:lnTo>
                  <a:lnTo>
                    <a:pt x="1863405" y="762034"/>
                  </a:lnTo>
                  <a:lnTo>
                    <a:pt x="1875544" y="792151"/>
                  </a:lnTo>
                  <a:lnTo>
                    <a:pt x="1899390" y="886516"/>
                  </a:lnTo>
                  <a:lnTo>
                    <a:pt x="2094279" y="928291"/>
                  </a:lnTo>
                  <a:lnTo>
                    <a:pt x="2094279" y="1165989"/>
                  </a:lnTo>
                  <a:lnTo>
                    <a:pt x="1911738" y="1205117"/>
                  </a:lnTo>
                  <a:lnTo>
                    <a:pt x="1904613" y="1251805"/>
                  </a:lnTo>
                  <a:cubicBezTo>
                    <a:pt x="1899513" y="1276732"/>
                    <a:pt x="1893352" y="1301274"/>
                    <a:pt x="1886180" y="1325380"/>
                  </a:cubicBezTo>
                  <a:lnTo>
                    <a:pt x="1878958" y="1346300"/>
                  </a:lnTo>
                  <a:lnTo>
                    <a:pt x="2013416" y="1467785"/>
                  </a:lnTo>
                  <a:lnTo>
                    <a:pt x="1894566" y="1673636"/>
                  </a:lnTo>
                  <a:lnTo>
                    <a:pt x="1729332" y="1620262"/>
                  </a:lnTo>
                  <a:lnTo>
                    <a:pt x="1708961" y="1648199"/>
                  </a:lnTo>
                  <a:cubicBezTo>
                    <a:pt x="1688901" y="1671358"/>
                    <a:pt x="1667646" y="1693454"/>
                    <a:pt x="1645290" y="1714389"/>
                  </a:cubicBezTo>
                  <a:lnTo>
                    <a:pt x="1621825" y="1734168"/>
                  </a:lnTo>
                  <a:lnTo>
                    <a:pt x="1673637" y="1894565"/>
                  </a:lnTo>
                  <a:lnTo>
                    <a:pt x="1467784" y="2013414"/>
                  </a:lnTo>
                  <a:lnTo>
                    <a:pt x="1358517" y="1892480"/>
                  </a:lnTo>
                  <a:lnTo>
                    <a:pt x="1330399" y="1903815"/>
                  </a:lnTo>
                  <a:lnTo>
                    <a:pt x="1199738" y="1936832"/>
                  </a:lnTo>
                  <a:lnTo>
                    <a:pt x="1165990" y="2094279"/>
                  </a:lnTo>
                  <a:lnTo>
                    <a:pt x="928291" y="2094279"/>
                  </a:lnTo>
                  <a:lnTo>
                    <a:pt x="894472" y="1936503"/>
                  </a:lnTo>
                  <a:lnTo>
                    <a:pt x="870746" y="1932883"/>
                  </a:lnTo>
                  <a:lnTo>
                    <a:pt x="735541" y="1892727"/>
                  </a:lnTo>
                  <a:lnTo>
                    <a:pt x="626497" y="2013414"/>
                  </a:lnTo>
                  <a:lnTo>
                    <a:pt x="420645" y="1894565"/>
                  </a:lnTo>
                  <a:lnTo>
                    <a:pt x="472183" y="1735013"/>
                  </a:lnTo>
                  <a:lnTo>
                    <a:pt x="371751" y="1632153"/>
                  </a:lnTo>
                  <a:lnTo>
                    <a:pt x="363774" y="1620641"/>
                  </a:lnTo>
                  <a:lnTo>
                    <a:pt x="199717" y="1673636"/>
                  </a:lnTo>
                  <a:lnTo>
                    <a:pt x="80867" y="1467785"/>
                  </a:lnTo>
                  <a:lnTo>
                    <a:pt x="215420" y="1346213"/>
                  </a:lnTo>
                  <a:lnTo>
                    <a:pt x="202203" y="1304612"/>
                  </a:lnTo>
                  <a:lnTo>
                    <a:pt x="182180" y="1205040"/>
                  </a:lnTo>
                  <a:lnTo>
                    <a:pt x="0" y="1165989"/>
                  </a:lnTo>
                  <a:lnTo>
                    <a:pt x="0" y="928291"/>
                  </a:lnTo>
                  <a:lnTo>
                    <a:pt x="193080" y="886904"/>
                  </a:lnTo>
                  <a:lnTo>
                    <a:pt x="202203" y="846208"/>
                  </a:lnTo>
                  <a:lnTo>
                    <a:pt x="231323" y="762436"/>
                  </a:lnTo>
                  <a:lnTo>
                    <a:pt x="80867" y="626498"/>
                  </a:lnTo>
                  <a:lnTo>
                    <a:pt x="199717" y="420645"/>
                  </a:lnTo>
                  <a:lnTo>
                    <a:pt x="402631" y="486189"/>
                  </a:lnTo>
                  <a:lnTo>
                    <a:pt x="447078" y="438229"/>
                  </a:lnTo>
                  <a:lnTo>
                    <a:pt x="487077" y="405374"/>
                  </a:lnTo>
                  <a:lnTo>
                    <a:pt x="420645" y="199715"/>
                  </a:lnTo>
                  <a:lnTo>
                    <a:pt x="626497" y="80866"/>
                  </a:lnTo>
                  <a:lnTo>
                    <a:pt x="774618" y="244806"/>
                  </a:lnTo>
                  <a:lnTo>
                    <a:pt x="870746" y="217936"/>
                  </a:lnTo>
                  <a:lnTo>
                    <a:pt x="881943" y="216228"/>
                  </a:lnTo>
                  <a:close/>
                </a:path>
              </a:pathLst>
            </a:custGeom>
            <a:grpFill/>
            <a:ln w="12700">
              <a:gradFill>
                <a:gsLst>
                  <a:gs pos="0">
                    <a:srgbClr val="F3F3F3"/>
                  </a:gs>
                  <a:gs pos="100000">
                    <a:schemeClr val="bg1">
                      <a:lumMod val="85000"/>
                    </a:schemeClr>
                  </a:gs>
                </a:gsLst>
                <a:lin ang="5400000" scaled="1"/>
              </a:gradFill>
            </a:ln>
            <a:effectLst/>
            <a:scene3d>
              <a:camera prst="perspectiveContrastingLeftFacing">
                <a:rot lat="21552399" lon="20366100" rev="21191525"/>
              </a:camera>
              <a:lightRig rig="soft" dir="t">
                <a:rot lat="0" lon="0" rev="6600000"/>
              </a:lightRig>
            </a:scene3d>
            <a:sp3d extrusionH="266700">
              <a:extrusionClr>
                <a:srgbClr val="0070C0"/>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00">
                <a:solidFill>
                  <a:prstClr val="white"/>
                </a:solidFill>
              </a:endParaRPr>
            </a:p>
          </p:txBody>
        </p:sp>
        <p:sp>
          <p:nvSpPr>
            <p:cNvPr id="41" name="文本框 36"/>
            <p:cNvSpPr txBox="1"/>
            <p:nvPr/>
          </p:nvSpPr>
          <p:spPr>
            <a:xfrm>
              <a:off x="4165600" y="2934429"/>
              <a:ext cx="1000117" cy="492291"/>
            </a:xfrm>
            <a:prstGeom prst="rect">
              <a:avLst/>
            </a:prstGeom>
            <a:grpFill/>
          </p:spPr>
          <p:txBody>
            <a:bodyPr wrap="square" rtlCol="0">
              <a:spAutoFit/>
            </a:bodyPr>
            <a:lstStyle/>
            <a:p>
              <a:pPr algn="ctr"/>
              <a:r>
                <a:rPr lang="en-US" altLang="zh-CN" dirty="0">
                  <a:solidFill>
                    <a:prstClr val="white"/>
                  </a:solidFill>
                  <a:latin typeface="Impact" panose="020B0806030902050204" pitchFamily="34" charset="0"/>
                </a:rPr>
                <a:t>01</a:t>
              </a:r>
              <a:endParaRPr lang="zh-CN" altLang="en-US" dirty="0">
                <a:solidFill>
                  <a:prstClr val="white"/>
                </a:solidFill>
                <a:latin typeface="Impact" panose="020B0806030902050204" pitchFamily="34" charset="0"/>
              </a:endParaRPr>
            </a:p>
          </p:txBody>
        </p:sp>
      </p:grpSp>
      <p:grpSp>
        <p:nvGrpSpPr>
          <p:cNvPr id="3" name="组合 41"/>
          <p:cNvGrpSpPr/>
          <p:nvPr/>
        </p:nvGrpSpPr>
        <p:grpSpPr>
          <a:xfrm>
            <a:off x="3441993" y="1769980"/>
            <a:ext cx="2299676" cy="2300386"/>
            <a:chOff x="4779823" y="2333845"/>
            <a:chExt cx="3066235" cy="3066235"/>
          </a:xfrm>
          <a:solidFill>
            <a:schemeClr val="accent2"/>
          </a:solidFill>
        </p:grpSpPr>
        <p:sp>
          <p:nvSpPr>
            <p:cNvPr id="43" name="任意多边形 42"/>
            <p:cNvSpPr/>
            <p:nvPr/>
          </p:nvSpPr>
          <p:spPr>
            <a:xfrm>
              <a:off x="4779823" y="2333845"/>
              <a:ext cx="3066235" cy="3066235"/>
            </a:xfrm>
            <a:custGeom>
              <a:avLst/>
              <a:gdLst>
                <a:gd name="connsiteX0" fmla="*/ 1533117 w 3066235"/>
                <a:gd name="connsiteY0" fmla="*/ 961617 h 3066235"/>
                <a:gd name="connsiteX1" fmla="*/ 961617 w 3066235"/>
                <a:gd name="connsiteY1" fmla="*/ 1533117 h 3066235"/>
                <a:gd name="connsiteX2" fmla="*/ 1533117 w 3066235"/>
                <a:gd name="connsiteY2" fmla="*/ 2104617 h 3066235"/>
                <a:gd name="connsiteX3" fmla="*/ 2104617 w 3066235"/>
                <a:gd name="connsiteY3" fmla="*/ 1533117 h 3066235"/>
                <a:gd name="connsiteX4" fmla="*/ 1533117 w 3066235"/>
                <a:gd name="connsiteY4" fmla="*/ 961617 h 3066235"/>
                <a:gd name="connsiteX5" fmla="*/ 1359112 w 3066235"/>
                <a:gd name="connsiteY5" fmla="*/ 0 h 3066235"/>
                <a:gd name="connsiteX6" fmla="*/ 1707127 w 3066235"/>
                <a:gd name="connsiteY6" fmla="*/ 0 h 3066235"/>
                <a:gd name="connsiteX7" fmla="*/ 1774983 w 3066235"/>
                <a:gd name="connsiteY7" fmla="*/ 316580 h 3066235"/>
                <a:gd name="connsiteX8" fmla="*/ 1791380 w 3066235"/>
                <a:gd name="connsiteY8" fmla="*/ 319080 h 3066235"/>
                <a:gd name="connsiteX9" fmla="*/ 1930364 w 3066235"/>
                <a:gd name="connsiteY9" fmla="*/ 360362 h 3066235"/>
                <a:gd name="connsiteX10" fmla="*/ 2148983 w 3066235"/>
                <a:gd name="connsiteY10" fmla="*/ 118396 h 3066235"/>
                <a:gd name="connsiteX11" fmla="*/ 2450373 w 3066235"/>
                <a:gd name="connsiteY11" fmla="*/ 292403 h 3066235"/>
                <a:gd name="connsiteX12" fmla="*/ 2353515 w 3066235"/>
                <a:gd name="connsiteY12" fmla="*/ 592246 h 3066235"/>
                <a:gd name="connsiteX13" fmla="*/ 2371739 w 3066235"/>
                <a:gd name="connsiteY13" fmla="*/ 605535 h 3066235"/>
                <a:gd name="connsiteX14" fmla="*/ 2468646 w 3066235"/>
                <a:gd name="connsiteY14" fmla="*/ 698760 h 3066235"/>
                <a:gd name="connsiteX15" fmla="*/ 2479043 w 3066235"/>
                <a:gd name="connsiteY15" fmla="*/ 711090 h 3066235"/>
                <a:gd name="connsiteX16" fmla="*/ 2773835 w 3066235"/>
                <a:gd name="connsiteY16" fmla="*/ 615867 h 3066235"/>
                <a:gd name="connsiteX17" fmla="*/ 2947844 w 3066235"/>
                <a:gd name="connsiteY17" fmla="*/ 917256 h 3066235"/>
                <a:gd name="connsiteX18" fmla="*/ 2728212 w 3066235"/>
                <a:gd name="connsiteY18" fmla="*/ 1115695 h 3066235"/>
                <a:gd name="connsiteX19" fmla="*/ 2745985 w 3066235"/>
                <a:gd name="connsiteY19" fmla="*/ 1159789 h 3066235"/>
                <a:gd name="connsiteX20" fmla="*/ 2780898 w 3066235"/>
                <a:gd name="connsiteY20" fmla="*/ 1297949 h 3066235"/>
                <a:gd name="connsiteX21" fmla="*/ 3066235 w 3066235"/>
                <a:gd name="connsiteY21" fmla="*/ 1359112 h 3066235"/>
                <a:gd name="connsiteX22" fmla="*/ 3066235 w 3066235"/>
                <a:gd name="connsiteY22" fmla="*/ 1707125 h 3066235"/>
                <a:gd name="connsiteX23" fmla="*/ 2798977 w 3066235"/>
                <a:gd name="connsiteY23" fmla="*/ 1764413 h 3066235"/>
                <a:gd name="connsiteX24" fmla="*/ 2788545 w 3066235"/>
                <a:gd name="connsiteY24" fmla="*/ 1832769 h 3066235"/>
                <a:gd name="connsiteX25" fmla="*/ 2761557 w 3066235"/>
                <a:gd name="connsiteY25" fmla="*/ 1940490 h 3066235"/>
                <a:gd name="connsiteX26" fmla="*/ 2750984 w 3066235"/>
                <a:gd name="connsiteY26" fmla="*/ 1971119 h 3066235"/>
                <a:gd name="connsiteX27" fmla="*/ 2947844 w 3066235"/>
                <a:gd name="connsiteY27" fmla="*/ 2148985 h 3066235"/>
                <a:gd name="connsiteX28" fmla="*/ 2773835 w 3066235"/>
                <a:gd name="connsiteY28" fmla="*/ 2450371 h 3066235"/>
                <a:gd name="connsiteX29" fmla="*/ 2531916 w 3066235"/>
                <a:gd name="connsiteY29" fmla="*/ 2372227 h 3066235"/>
                <a:gd name="connsiteX30" fmla="*/ 2502091 w 3066235"/>
                <a:gd name="connsiteY30" fmla="*/ 2413129 h 3066235"/>
                <a:gd name="connsiteX31" fmla="*/ 2408870 w 3066235"/>
                <a:gd name="connsiteY31" fmla="*/ 2510038 h 3066235"/>
                <a:gd name="connsiteX32" fmla="*/ 2374515 w 3066235"/>
                <a:gd name="connsiteY32" fmla="*/ 2538996 h 3066235"/>
                <a:gd name="connsiteX33" fmla="*/ 2450373 w 3066235"/>
                <a:gd name="connsiteY33" fmla="*/ 2773834 h 3066235"/>
                <a:gd name="connsiteX34" fmla="*/ 2148983 w 3066235"/>
                <a:gd name="connsiteY34" fmla="*/ 2947841 h 3066235"/>
                <a:gd name="connsiteX35" fmla="*/ 1989006 w 3066235"/>
                <a:gd name="connsiteY35" fmla="*/ 2770781 h 3066235"/>
                <a:gd name="connsiteX36" fmla="*/ 1947838 w 3066235"/>
                <a:gd name="connsiteY36" fmla="*/ 2787377 h 3066235"/>
                <a:gd name="connsiteX37" fmla="*/ 1756537 w 3066235"/>
                <a:gd name="connsiteY37" fmla="*/ 2835717 h 3066235"/>
                <a:gd name="connsiteX38" fmla="*/ 1707127 w 3066235"/>
                <a:gd name="connsiteY38" fmla="*/ 3066235 h 3066235"/>
                <a:gd name="connsiteX39" fmla="*/ 1359112 w 3066235"/>
                <a:gd name="connsiteY39" fmla="*/ 3066235 h 3066235"/>
                <a:gd name="connsiteX40" fmla="*/ 1309597 w 3066235"/>
                <a:gd name="connsiteY40" fmla="*/ 2835235 h 3066235"/>
                <a:gd name="connsiteX41" fmla="*/ 1274860 w 3066235"/>
                <a:gd name="connsiteY41" fmla="*/ 2829935 h 3066235"/>
                <a:gd name="connsiteX42" fmla="*/ 1076906 w 3066235"/>
                <a:gd name="connsiteY42" fmla="*/ 2771143 h 3066235"/>
                <a:gd name="connsiteX43" fmla="*/ 917255 w 3066235"/>
                <a:gd name="connsiteY43" fmla="*/ 2947841 h 3066235"/>
                <a:gd name="connsiteX44" fmla="*/ 615867 w 3066235"/>
                <a:gd name="connsiteY44" fmla="*/ 2773834 h 3066235"/>
                <a:gd name="connsiteX45" fmla="*/ 691324 w 3066235"/>
                <a:gd name="connsiteY45" fmla="*/ 2540234 h 3066235"/>
                <a:gd name="connsiteX46" fmla="*/ 544281 w 3066235"/>
                <a:gd name="connsiteY46" fmla="*/ 2389636 h 3066235"/>
                <a:gd name="connsiteX47" fmla="*/ 532602 w 3066235"/>
                <a:gd name="connsiteY47" fmla="*/ 2372781 h 3066235"/>
                <a:gd name="connsiteX48" fmla="*/ 292406 w 3066235"/>
                <a:gd name="connsiteY48" fmla="*/ 2450371 h 3066235"/>
                <a:gd name="connsiteX49" fmla="*/ 118398 w 3066235"/>
                <a:gd name="connsiteY49" fmla="*/ 2148985 h 3066235"/>
                <a:gd name="connsiteX50" fmla="*/ 315397 w 3066235"/>
                <a:gd name="connsiteY50" fmla="*/ 1970991 h 3066235"/>
                <a:gd name="connsiteX51" fmla="*/ 296046 w 3066235"/>
                <a:gd name="connsiteY51" fmla="*/ 1910083 h 3066235"/>
                <a:gd name="connsiteX52" fmla="*/ 266730 w 3066235"/>
                <a:gd name="connsiteY52" fmla="*/ 1764300 h 3066235"/>
                <a:gd name="connsiteX53" fmla="*/ 0 w 3066235"/>
                <a:gd name="connsiteY53" fmla="*/ 1707125 h 3066235"/>
                <a:gd name="connsiteX54" fmla="*/ 0 w 3066235"/>
                <a:gd name="connsiteY54" fmla="*/ 1359112 h 3066235"/>
                <a:gd name="connsiteX55" fmla="*/ 282689 w 3066235"/>
                <a:gd name="connsiteY55" fmla="*/ 1298517 h 3066235"/>
                <a:gd name="connsiteX56" fmla="*/ 296046 w 3066235"/>
                <a:gd name="connsiteY56" fmla="*/ 1238934 h 3066235"/>
                <a:gd name="connsiteX57" fmla="*/ 338680 w 3066235"/>
                <a:gd name="connsiteY57" fmla="*/ 1116283 h 3066235"/>
                <a:gd name="connsiteX58" fmla="*/ 118398 w 3066235"/>
                <a:gd name="connsiteY58" fmla="*/ 917256 h 3066235"/>
                <a:gd name="connsiteX59" fmla="*/ 292406 w 3066235"/>
                <a:gd name="connsiteY59" fmla="*/ 615867 h 3066235"/>
                <a:gd name="connsiteX60" fmla="*/ 589492 w 3066235"/>
                <a:gd name="connsiteY60" fmla="*/ 711830 h 3066235"/>
                <a:gd name="connsiteX61" fmla="*/ 654567 w 3066235"/>
                <a:gd name="connsiteY61" fmla="*/ 641611 h 3066235"/>
                <a:gd name="connsiteX62" fmla="*/ 713130 w 3066235"/>
                <a:gd name="connsiteY62" fmla="*/ 593508 h 3066235"/>
                <a:gd name="connsiteX63" fmla="*/ 615867 w 3066235"/>
                <a:gd name="connsiteY63" fmla="*/ 292403 h 3066235"/>
                <a:gd name="connsiteX64" fmla="*/ 917255 w 3066235"/>
                <a:gd name="connsiteY64" fmla="*/ 118396 h 3066235"/>
                <a:gd name="connsiteX65" fmla="*/ 1134119 w 3066235"/>
                <a:gd name="connsiteY65" fmla="*/ 358421 h 3066235"/>
                <a:gd name="connsiteX66" fmla="*/ 1274860 w 3066235"/>
                <a:gd name="connsiteY66" fmla="*/ 319080 h 3066235"/>
                <a:gd name="connsiteX67" fmla="*/ 1291253 w 3066235"/>
                <a:gd name="connsiteY67" fmla="*/ 316580 h 306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066235" h="3066235">
                  <a:moveTo>
                    <a:pt x="1533117" y="961617"/>
                  </a:moveTo>
                  <a:cubicBezTo>
                    <a:pt x="1217486" y="961617"/>
                    <a:pt x="961617" y="1217486"/>
                    <a:pt x="961617" y="1533117"/>
                  </a:cubicBezTo>
                  <a:cubicBezTo>
                    <a:pt x="961617" y="1848748"/>
                    <a:pt x="1217486" y="2104617"/>
                    <a:pt x="1533117" y="2104617"/>
                  </a:cubicBezTo>
                  <a:cubicBezTo>
                    <a:pt x="1848748" y="2104617"/>
                    <a:pt x="2104617" y="1848748"/>
                    <a:pt x="2104617" y="1533117"/>
                  </a:cubicBezTo>
                  <a:cubicBezTo>
                    <a:pt x="2104617" y="1217486"/>
                    <a:pt x="1848748" y="961617"/>
                    <a:pt x="1533117" y="961617"/>
                  </a:cubicBezTo>
                  <a:close/>
                  <a:moveTo>
                    <a:pt x="1359112" y="0"/>
                  </a:moveTo>
                  <a:lnTo>
                    <a:pt x="1707127" y="0"/>
                  </a:lnTo>
                  <a:lnTo>
                    <a:pt x="1774983" y="316580"/>
                  </a:lnTo>
                  <a:lnTo>
                    <a:pt x="1791380" y="319080"/>
                  </a:lnTo>
                  <a:lnTo>
                    <a:pt x="1930364" y="360362"/>
                  </a:lnTo>
                  <a:lnTo>
                    <a:pt x="2148983" y="118396"/>
                  </a:lnTo>
                  <a:lnTo>
                    <a:pt x="2450373" y="292403"/>
                  </a:lnTo>
                  <a:lnTo>
                    <a:pt x="2353515" y="592246"/>
                  </a:lnTo>
                  <a:lnTo>
                    <a:pt x="2371739" y="605535"/>
                  </a:lnTo>
                  <a:cubicBezTo>
                    <a:pt x="2405646" y="634907"/>
                    <a:pt x="2437997" y="666027"/>
                    <a:pt x="2468646" y="698760"/>
                  </a:cubicBezTo>
                  <a:lnTo>
                    <a:pt x="2479043" y="711090"/>
                  </a:lnTo>
                  <a:lnTo>
                    <a:pt x="2773835" y="615867"/>
                  </a:lnTo>
                  <a:lnTo>
                    <a:pt x="2947844" y="917256"/>
                  </a:lnTo>
                  <a:lnTo>
                    <a:pt x="2728212" y="1115695"/>
                  </a:lnTo>
                  <a:lnTo>
                    <a:pt x="2745985" y="1159789"/>
                  </a:lnTo>
                  <a:lnTo>
                    <a:pt x="2780898" y="1297949"/>
                  </a:lnTo>
                  <a:lnTo>
                    <a:pt x="3066235" y="1359112"/>
                  </a:lnTo>
                  <a:lnTo>
                    <a:pt x="3066235" y="1707125"/>
                  </a:lnTo>
                  <a:lnTo>
                    <a:pt x="2798977" y="1764413"/>
                  </a:lnTo>
                  <a:lnTo>
                    <a:pt x="2788545" y="1832769"/>
                  </a:lnTo>
                  <a:cubicBezTo>
                    <a:pt x="2781078" y="1869264"/>
                    <a:pt x="2772058" y="1905196"/>
                    <a:pt x="2761557" y="1940490"/>
                  </a:cubicBezTo>
                  <a:lnTo>
                    <a:pt x="2750984" y="1971119"/>
                  </a:lnTo>
                  <a:lnTo>
                    <a:pt x="2947844" y="2148985"/>
                  </a:lnTo>
                  <a:lnTo>
                    <a:pt x="2773835" y="2450371"/>
                  </a:lnTo>
                  <a:lnTo>
                    <a:pt x="2531916" y="2372227"/>
                  </a:lnTo>
                  <a:lnTo>
                    <a:pt x="2502091" y="2413129"/>
                  </a:lnTo>
                  <a:cubicBezTo>
                    <a:pt x="2472721" y="2447036"/>
                    <a:pt x="2441602" y="2479387"/>
                    <a:pt x="2408870" y="2510038"/>
                  </a:cubicBezTo>
                  <a:lnTo>
                    <a:pt x="2374515" y="2538996"/>
                  </a:lnTo>
                  <a:lnTo>
                    <a:pt x="2450373" y="2773834"/>
                  </a:lnTo>
                  <a:lnTo>
                    <a:pt x="2148983" y="2947841"/>
                  </a:lnTo>
                  <a:lnTo>
                    <a:pt x="1989006" y="2770781"/>
                  </a:lnTo>
                  <a:lnTo>
                    <a:pt x="1947838" y="2787377"/>
                  </a:lnTo>
                  <a:lnTo>
                    <a:pt x="1756537" y="2835717"/>
                  </a:lnTo>
                  <a:lnTo>
                    <a:pt x="1707127" y="3066235"/>
                  </a:lnTo>
                  <a:lnTo>
                    <a:pt x="1359112" y="3066235"/>
                  </a:lnTo>
                  <a:lnTo>
                    <a:pt x="1309597" y="2835235"/>
                  </a:lnTo>
                  <a:lnTo>
                    <a:pt x="1274860" y="2829935"/>
                  </a:lnTo>
                  <a:lnTo>
                    <a:pt x="1076906" y="2771143"/>
                  </a:lnTo>
                  <a:lnTo>
                    <a:pt x="917255" y="2947841"/>
                  </a:lnTo>
                  <a:lnTo>
                    <a:pt x="615867" y="2773834"/>
                  </a:lnTo>
                  <a:lnTo>
                    <a:pt x="691324" y="2540234"/>
                  </a:lnTo>
                  <a:lnTo>
                    <a:pt x="544281" y="2389636"/>
                  </a:lnTo>
                  <a:lnTo>
                    <a:pt x="532602" y="2372781"/>
                  </a:lnTo>
                  <a:lnTo>
                    <a:pt x="292406" y="2450371"/>
                  </a:lnTo>
                  <a:lnTo>
                    <a:pt x="118398" y="2148985"/>
                  </a:lnTo>
                  <a:lnTo>
                    <a:pt x="315397" y="1970991"/>
                  </a:lnTo>
                  <a:lnTo>
                    <a:pt x="296046" y="1910083"/>
                  </a:lnTo>
                  <a:lnTo>
                    <a:pt x="266730" y="1764300"/>
                  </a:lnTo>
                  <a:lnTo>
                    <a:pt x="0" y="1707125"/>
                  </a:lnTo>
                  <a:lnTo>
                    <a:pt x="0" y="1359112"/>
                  </a:lnTo>
                  <a:lnTo>
                    <a:pt x="282689" y="1298517"/>
                  </a:lnTo>
                  <a:lnTo>
                    <a:pt x="296046" y="1238934"/>
                  </a:lnTo>
                  <a:lnTo>
                    <a:pt x="338680" y="1116283"/>
                  </a:lnTo>
                  <a:lnTo>
                    <a:pt x="118398" y="917256"/>
                  </a:lnTo>
                  <a:lnTo>
                    <a:pt x="292406" y="615867"/>
                  </a:lnTo>
                  <a:lnTo>
                    <a:pt x="589492" y="711830"/>
                  </a:lnTo>
                  <a:lnTo>
                    <a:pt x="654567" y="641611"/>
                  </a:lnTo>
                  <a:lnTo>
                    <a:pt x="713130" y="593508"/>
                  </a:lnTo>
                  <a:lnTo>
                    <a:pt x="615867" y="292403"/>
                  </a:lnTo>
                  <a:lnTo>
                    <a:pt x="917255" y="118396"/>
                  </a:lnTo>
                  <a:lnTo>
                    <a:pt x="1134119" y="358421"/>
                  </a:lnTo>
                  <a:lnTo>
                    <a:pt x="1274860" y="319080"/>
                  </a:lnTo>
                  <a:lnTo>
                    <a:pt x="1291253" y="316580"/>
                  </a:lnTo>
                  <a:close/>
                </a:path>
              </a:pathLst>
            </a:custGeom>
            <a:grp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rgbClr val="0070C0"/>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4" name="文本框 37"/>
            <p:cNvSpPr txBox="1"/>
            <p:nvPr/>
          </p:nvSpPr>
          <p:spPr>
            <a:xfrm>
              <a:off x="4854783" y="3364062"/>
              <a:ext cx="1000117" cy="492291"/>
            </a:xfrm>
            <a:prstGeom prst="rect">
              <a:avLst/>
            </a:prstGeom>
            <a:grpFill/>
          </p:spPr>
          <p:txBody>
            <a:bodyPr wrap="square" rtlCol="0">
              <a:spAutoFit/>
            </a:bodyPr>
            <a:lstStyle/>
            <a:p>
              <a:pPr algn="ctr"/>
              <a:r>
                <a:rPr lang="en-US" altLang="zh-CN" dirty="0">
                  <a:solidFill>
                    <a:prstClr val="white"/>
                  </a:solidFill>
                  <a:latin typeface="Impact" panose="020B0806030902050204" pitchFamily="34" charset="0"/>
                </a:rPr>
                <a:t>02</a:t>
              </a:r>
              <a:endParaRPr lang="zh-CN" altLang="en-US" dirty="0">
                <a:solidFill>
                  <a:prstClr val="white"/>
                </a:solidFill>
                <a:latin typeface="Impact" panose="020B0806030902050204" pitchFamily="34" charset="0"/>
              </a:endParaRPr>
            </a:p>
          </p:txBody>
        </p:sp>
      </p:grpSp>
      <p:grpSp>
        <p:nvGrpSpPr>
          <p:cNvPr id="4" name="组合 44"/>
          <p:cNvGrpSpPr/>
          <p:nvPr/>
        </p:nvGrpSpPr>
        <p:grpSpPr>
          <a:xfrm>
            <a:off x="3897535" y="2169221"/>
            <a:ext cx="1968891" cy="1901146"/>
            <a:chOff x="5387213" y="2866002"/>
            <a:chExt cx="2625188" cy="2534078"/>
          </a:xfrm>
          <a:solidFill>
            <a:srgbClr val="5FBD98"/>
          </a:solidFill>
        </p:grpSpPr>
        <p:sp>
          <p:nvSpPr>
            <p:cNvPr id="46" name="任意多边形 45"/>
            <p:cNvSpPr/>
            <p:nvPr/>
          </p:nvSpPr>
          <p:spPr>
            <a:xfrm>
              <a:off x="5478323" y="2866002"/>
              <a:ext cx="2534078" cy="2534078"/>
            </a:xfrm>
            <a:custGeom>
              <a:avLst/>
              <a:gdLst>
                <a:gd name="connsiteX0" fmla="*/ 1269701 w 2534078"/>
                <a:gd name="connsiteY0" fmla="*/ 857464 h 2534078"/>
                <a:gd name="connsiteX1" fmla="*/ 860126 w 2534078"/>
                <a:gd name="connsiteY1" fmla="*/ 1267039 h 2534078"/>
                <a:gd name="connsiteX2" fmla="*/ 1269701 w 2534078"/>
                <a:gd name="connsiteY2" fmla="*/ 1676614 h 2534078"/>
                <a:gd name="connsiteX3" fmla="*/ 1679276 w 2534078"/>
                <a:gd name="connsiteY3" fmla="*/ 1267039 h 2534078"/>
                <a:gd name="connsiteX4" fmla="*/ 1269701 w 2534078"/>
                <a:gd name="connsiteY4" fmla="*/ 857464 h 2534078"/>
                <a:gd name="connsiteX5" fmla="*/ 1123232 w 2534078"/>
                <a:gd name="connsiteY5" fmla="*/ 0 h 2534078"/>
                <a:gd name="connsiteX6" fmla="*/ 1410848 w 2534078"/>
                <a:gd name="connsiteY6" fmla="*/ 0 h 2534078"/>
                <a:gd name="connsiteX7" fmla="*/ 1466928 w 2534078"/>
                <a:gd name="connsiteY7" fmla="*/ 261636 h 2534078"/>
                <a:gd name="connsiteX8" fmla="*/ 1480479 w 2534078"/>
                <a:gd name="connsiteY8" fmla="*/ 263703 h 2534078"/>
                <a:gd name="connsiteX9" fmla="*/ 1595342 w 2534078"/>
                <a:gd name="connsiteY9" fmla="*/ 297820 h 2534078"/>
                <a:gd name="connsiteX10" fmla="*/ 1776019 w 2534078"/>
                <a:gd name="connsiteY10" fmla="*/ 97848 h 2534078"/>
                <a:gd name="connsiteX11" fmla="*/ 2025101 w 2534078"/>
                <a:gd name="connsiteY11" fmla="*/ 241655 h 2534078"/>
                <a:gd name="connsiteX12" fmla="*/ 1945054 w 2534078"/>
                <a:gd name="connsiteY12" fmla="*/ 489460 h 2534078"/>
                <a:gd name="connsiteX13" fmla="*/ 1960114 w 2534078"/>
                <a:gd name="connsiteY13" fmla="*/ 500442 h 2534078"/>
                <a:gd name="connsiteX14" fmla="*/ 2040203 w 2534078"/>
                <a:gd name="connsiteY14" fmla="*/ 577487 h 2534078"/>
                <a:gd name="connsiteX15" fmla="*/ 2048795 w 2534078"/>
                <a:gd name="connsiteY15" fmla="*/ 587678 h 2534078"/>
                <a:gd name="connsiteX16" fmla="*/ 2292425 w 2534078"/>
                <a:gd name="connsiteY16" fmla="*/ 508981 h 2534078"/>
                <a:gd name="connsiteX17" fmla="*/ 2436234 w 2534078"/>
                <a:gd name="connsiteY17" fmla="*/ 758063 h 2534078"/>
                <a:gd name="connsiteX18" fmla="*/ 2254720 w 2534078"/>
                <a:gd name="connsiteY18" fmla="*/ 922061 h 2534078"/>
                <a:gd name="connsiteX19" fmla="*/ 2269408 w 2534078"/>
                <a:gd name="connsiteY19" fmla="*/ 958503 h 2534078"/>
                <a:gd name="connsiteX20" fmla="*/ 2298262 w 2534078"/>
                <a:gd name="connsiteY20" fmla="*/ 1072685 h 2534078"/>
                <a:gd name="connsiteX21" fmla="*/ 2534078 w 2534078"/>
                <a:gd name="connsiteY21" fmla="*/ 1123232 h 2534078"/>
                <a:gd name="connsiteX22" fmla="*/ 2534078 w 2534078"/>
                <a:gd name="connsiteY22" fmla="*/ 1410847 h 2534078"/>
                <a:gd name="connsiteX23" fmla="*/ 2313203 w 2534078"/>
                <a:gd name="connsiteY23" fmla="*/ 1458192 h 2534078"/>
                <a:gd name="connsiteX24" fmla="*/ 2304582 w 2534078"/>
                <a:gd name="connsiteY24" fmla="*/ 1514684 h 2534078"/>
                <a:gd name="connsiteX25" fmla="*/ 2282278 w 2534078"/>
                <a:gd name="connsiteY25" fmla="*/ 1603710 h 2534078"/>
                <a:gd name="connsiteX26" fmla="*/ 2273540 w 2534078"/>
                <a:gd name="connsiteY26" fmla="*/ 1629023 h 2534078"/>
                <a:gd name="connsiteX27" fmla="*/ 2436234 w 2534078"/>
                <a:gd name="connsiteY27" fmla="*/ 1776020 h 2534078"/>
                <a:gd name="connsiteX28" fmla="*/ 2292425 w 2534078"/>
                <a:gd name="connsiteY28" fmla="*/ 2025100 h 2534078"/>
                <a:gd name="connsiteX29" fmla="*/ 2092492 w 2534078"/>
                <a:gd name="connsiteY29" fmla="*/ 1960518 h 2534078"/>
                <a:gd name="connsiteX30" fmla="*/ 2067843 w 2534078"/>
                <a:gd name="connsiteY30" fmla="*/ 1994321 h 2534078"/>
                <a:gd name="connsiteX31" fmla="*/ 1990801 w 2534078"/>
                <a:gd name="connsiteY31" fmla="*/ 2074411 h 2534078"/>
                <a:gd name="connsiteX32" fmla="*/ 1962409 w 2534078"/>
                <a:gd name="connsiteY32" fmla="*/ 2098344 h 2534078"/>
                <a:gd name="connsiteX33" fmla="*/ 2025101 w 2534078"/>
                <a:gd name="connsiteY33" fmla="*/ 2292424 h 2534078"/>
                <a:gd name="connsiteX34" fmla="*/ 1776019 w 2534078"/>
                <a:gd name="connsiteY34" fmla="*/ 2436231 h 2534078"/>
                <a:gd name="connsiteX35" fmla="*/ 1643806 w 2534078"/>
                <a:gd name="connsiteY35" fmla="*/ 2289901 h 2534078"/>
                <a:gd name="connsiteX36" fmla="*/ 1609783 w 2534078"/>
                <a:gd name="connsiteY36" fmla="*/ 2303617 h 2534078"/>
                <a:gd name="connsiteX37" fmla="*/ 1451683 w 2534078"/>
                <a:gd name="connsiteY37" fmla="*/ 2343567 h 2534078"/>
                <a:gd name="connsiteX38" fmla="*/ 1410848 w 2534078"/>
                <a:gd name="connsiteY38" fmla="*/ 2534078 h 2534078"/>
                <a:gd name="connsiteX39" fmla="*/ 1123232 w 2534078"/>
                <a:gd name="connsiteY39" fmla="*/ 2534078 h 2534078"/>
                <a:gd name="connsiteX40" fmla="*/ 1082311 w 2534078"/>
                <a:gd name="connsiteY40" fmla="*/ 2343169 h 2534078"/>
                <a:gd name="connsiteX41" fmla="*/ 1053603 w 2534078"/>
                <a:gd name="connsiteY41" fmla="*/ 2338789 h 2534078"/>
                <a:gd name="connsiteX42" fmla="*/ 890005 w 2534078"/>
                <a:gd name="connsiteY42" fmla="*/ 2290200 h 2534078"/>
                <a:gd name="connsiteX43" fmla="*/ 758062 w 2534078"/>
                <a:gd name="connsiteY43" fmla="*/ 2436231 h 2534078"/>
                <a:gd name="connsiteX44" fmla="*/ 508981 w 2534078"/>
                <a:gd name="connsiteY44" fmla="*/ 2292424 h 2534078"/>
                <a:gd name="connsiteX45" fmla="*/ 571342 w 2534078"/>
                <a:gd name="connsiteY45" fmla="*/ 2099366 h 2534078"/>
                <a:gd name="connsiteX46" fmla="*/ 449819 w 2534078"/>
                <a:gd name="connsiteY46" fmla="*/ 1974906 h 2534078"/>
                <a:gd name="connsiteX47" fmla="*/ 440167 w 2534078"/>
                <a:gd name="connsiteY47" fmla="*/ 1960976 h 2534078"/>
                <a:gd name="connsiteX48" fmla="*/ 241658 w 2534078"/>
                <a:gd name="connsiteY48" fmla="*/ 2025100 h 2534078"/>
                <a:gd name="connsiteX49" fmla="*/ 97849 w 2534078"/>
                <a:gd name="connsiteY49" fmla="*/ 1776020 h 2534078"/>
                <a:gd name="connsiteX50" fmla="*/ 260658 w 2534078"/>
                <a:gd name="connsiteY50" fmla="*/ 1628918 h 2534078"/>
                <a:gd name="connsiteX51" fmla="*/ 244666 w 2534078"/>
                <a:gd name="connsiteY51" fmla="*/ 1578581 h 2534078"/>
                <a:gd name="connsiteX52" fmla="*/ 220438 w 2534078"/>
                <a:gd name="connsiteY52" fmla="*/ 1458099 h 2534078"/>
                <a:gd name="connsiteX53" fmla="*/ 0 w 2534078"/>
                <a:gd name="connsiteY53" fmla="*/ 1410847 h 2534078"/>
                <a:gd name="connsiteX54" fmla="*/ 0 w 2534078"/>
                <a:gd name="connsiteY54" fmla="*/ 1123232 h 2534078"/>
                <a:gd name="connsiteX55" fmla="*/ 233627 w 2534078"/>
                <a:gd name="connsiteY55" fmla="*/ 1073154 h 2534078"/>
                <a:gd name="connsiteX56" fmla="*/ 244666 w 2534078"/>
                <a:gd name="connsiteY56" fmla="*/ 1023912 h 2534078"/>
                <a:gd name="connsiteX57" fmla="*/ 279901 w 2534078"/>
                <a:gd name="connsiteY57" fmla="*/ 922548 h 2534078"/>
                <a:gd name="connsiteX58" fmla="*/ 97849 w 2534078"/>
                <a:gd name="connsiteY58" fmla="*/ 758063 h 2534078"/>
                <a:gd name="connsiteX59" fmla="*/ 241658 w 2534078"/>
                <a:gd name="connsiteY59" fmla="*/ 508981 h 2534078"/>
                <a:gd name="connsiteX60" fmla="*/ 487184 w 2534078"/>
                <a:gd name="connsiteY60" fmla="*/ 588289 h 2534078"/>
                <a:gd name="connsiteX61" fmla="*/ 540964 w 2534078"/>
                <a:gd name="connsiteY61" fmla="*/ 530257 h 2534078"/>
                <a:gd name="connsiteX62" fmla="*/ 589363 w 2534078"/>
                <a:gd name="connsiteY62" fmla="*/ 490503 h 2534078"/>
                <a:gd name="connsiteX63" fmla="*/ 508981 w 2534078"/>
                <a:gd name="connsiteY63" fmla="*/ 241655 h 2534078"/>
                <a:gd name="connsiteX64" fmla="*/ 758062 w 2534078"/>
                <a:gd name="connsiteY64" fmla="*/ 97848 h 2534078"/>
                <a:gd name="connsiteX65" fmla="*/ 937288 w 2534078"/>
                <a:gd name="connsiteY65" fmla="*/ 296215 h 2534078"/>
                <a:gd name="connsiteX66" fmla="*/ 1053603 w 2534078"/>
                <a:gd name="connsiteY66" fmla="*/ 263703 h 2534078"/>
                <a:gd name="connsiteX67" fmla="*/ 1067151 w 2534078"/>
                <a:gd name="connsiteY67" fmla="*/ 261636 h 2534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534078" h="2534078">
                  <a:moveTo>
                    <a:pt x="1269701" y="857464"/>
                  </a:moveTo>
                  <a:cubicBezTo>
                    <a:pt x="1043499" y="857464"/>
                    <a:pt x="860126" y="1040837"/>
                    <a:pt x="860126" y="1267039"/>
                  </a:cubicBezTo>
                  <a:cubicBezTo>
                    <a:pt x="860126" y="1493241"/>
                    <a:pt x="1043499" y="1676614"/>
                    <a:pt x="1269701" y="1676614"/>
                  </a:cubicBezTo>
                  <a:cubicBezTo>
                    <a:pt x="1495903" y="1676614"/>
                    <a:pt x="1679276" y="1493241"/>
                    <a:pt x="1679276" y="1267039"/>
                  </a:cubicBezTo>
                  <a:cubicBezTo>
                    <a:pt x="1679276" y="1040837"/>
                    <a:pt x="1495903" y="857464"/>
                    <a:pt x="1269701" y="857464"/>
                  </a:cubicBezTo>
                  <a:close/>
                  <a:moveTo>
                    <a:pt x="1123232" y="0"/>
                  </a:moveTo>
                  <a:lnTo>
                    <a:pt x="1410848" y="0"/>
                  </a:lnTo>
                  <a:lnTo>
                    <a:pt x="1466928" y="261636"/>
                  </a:lnTo>
                  <a:lnTo>
                    <a:pt x="1480479" y="263703"/>
                  </a:lnTo>
                  <a:lnTo>
                    <a:pt x="1595342" y="297820"/>
                  </a:lnTo>
                  <a:lnTo>
                    <a:pt x="1776019" y="97848"/>
                  </a:lnTo>
                  <a:lnTo>
                    <a:pt x="2025101" y="241655"/>
                  </a:lnTo>
                  <a:lnTo>
                    <a:pt x="1945054" y="489460"/>
                  </a:lnTo>
                  <a:lnTo>
                    <a:pt x="1960114" y="500442"/>
                  </a:lnTo>
                  <a:cubicBezTo>
                    <a:pt x="1988137" y="524717"/>
                    <a:pt x="2014873" y="550435"/>
                    <a:pt x="2040203" y="577487"/>
                  </a:cubicBezTo>
                  <a:lnTo>
                    <a:pt x="2048795" y="587678"/>
                  </a:lnTo>
                  <a:lnTo>
                    <a:pt x="2292425" y="508981"/>
                  </a:lnTo>
                  <a:lnTo>
                    <a:pt x="2436234" y="758063"/>
                  </a:lnTo>
                  <a:lnTo>
                    <a:pt x="2254720" y="922061"/>
                  </a:lnTo>
                  <a:lnTo>
                    <a:pt x="2269408" y="958503"/>
                  </a:lnTo>
                  <a:lnTo>
                    <a:pt x="2298262" y="1072685"/>
                  </a:lnTo>
                  <a:lnTo>
                    <a:pt x="2534078" y="1123232"/>
                  </a:lnTo>
                  <a:lnTo>
                    <a:pt x="2534078" y="1410847"/>
                  </a:lnTo>
                  <a:lnTo>
                    <a:pt x="2313203" y="1458192"/>
                  </a:lnTo>
                  <a:lnTo>
                    <a:pt x="2304582" y="1514684"/>
                  </a:lnTo>
                  <a:cubicBezTo>
                    <a:pt x="2298411" y="1544846"/>
                    <a:pt x="2290956" y="1574542"/>
                    <a:pt x="2282278" y="1603710"/>
                  </a:cubicBezTo>
                  <a:lnTo>
                    <a:pt x="2273540" y="1629023"/>
                  </a:lnTo>
                  <a:lnTo>
                    <a:pt x="2436234" y="1776020"/>
                  </a:lnTo>
                  <a:lnTo>
                    <a:pt x="2292425" y="2025100"/>
                  </a:lnTo>
                  <a:lnTo>
                    <a:pt x="2092492" y="1960518"/>
                  </a:lnTo>
                  <a:lnTo>
                    <a:pt x="2067843" y="1994321"/>
                  </a:lnTo>
                  <a:cubicBezTo>
                    <a:pt x="2043570" y="2022344"/>
                    <a:pt x="2017852" y="2049080"/>
                    <a:pt x="1990801" y="2074411"/>
                  </a:cubicBezTo>
                  <a:lnTo>
                    <a:pt x="1962409" y="2098344"/>
                  </a:lnTo>
                  <a:lnTo>
                    <a:pt x="2025101" y="2292424"/>
                  </a:lnTo>
                  <a:lnTo>
                    <a:pt x="1776019" y="2436231"/>
                  </a:lnTo>
                  <a:lnTo>
                    <a:pt x="1643806" y="2289901"/>
                  </a:lnTo>
                  <a:lnTo>
                    <a:pt x="1609783" y="2303617"/>
                  </a:lnTo>
                  <a:lnTo>
                    <a:pt x="1451683" y="2343567"/>
                  </a:lnTo>
                  <a:lnTo>
                    <a:pt x="1410848" y="2534078"/>
                  </a:lnTo>
                  <a:lnTo>
                    <a:pt x="1123232" y="2534078"/>
                  </a:lnTo>
                  <a:lnTo>
                    <a:pt x="1082311" y="2343169"/>
                  </a:lnTo>
                  <a:lnTo>
                    <a:pt x="1053603" y="2338789"/>
                  </a:lnTo>
                  <a:lnTo>
                    <a:pt x="890005" y="2290200"/>
                  </a:lnTo>
                  <a:lnTo>
                    <a:pt x="758062" y="2436231"/>
                  </a:lnTo>
                  <a:lnTo>
                    <a:pt x="508981" y="2292424"/>
                  </a:lnTo>
                  <a:lnTo>
                    <a:pt x="571342" y="2099366"/>
                  </a:lnTo>
                  <a:lnTo>
                    <a:pt x="449819" y="1974906"/>
                  </a:lnTo>
                  <a:lnTo>
                    <a:pt x="440167" y="1960976"/>
                  </a:lnTo>
                  <a:lnTo>
                    <a:pt x="241658" y="2025100"/>
                  </a:lnTo>
                  <a:lnTo>
                    <a:pt x="97849" y="1776020"/>
                  </a:lnTo>
                  <a:lnTo>
                    <a:pt x="260658" y="1628918"/>
                  </a:lnTo>
                  <a:lnTo>
                    <a:pt x="244666" y="1578581"/>
                  </a:lnTo>
                  <a:lnTo>
                    <a:pt x="220438" y="1458099"/>
                  </a:lnTo>
                  <a:lnTo>
                    <a:pt x="0" y="1410847"/>
                  </a:lnTo>
                  <a:lnTo>
                    <a:pt x="0" y="1123232"/>
                  </a:lnTo>
                  <a:lnTo>
                    <a:pt x="233627" y="1073154"/>
                  </a:lnTo>
                  <a:lnTo>
                    <a:pt x="244666" y="1023912"/>
                  </a:lnTo>
                  <a:lnTo>
                    <a:pt x="279901" y="922548"/>
                  </a:lnTo>
                  <a:lnTo>
                    <a:pt x="97849" y="758063"/>
                  </a:lnTo>
                  <a:lnTo>
                    <a:pt x="241658" y="508981"/>
                  </a:lnTo>
                  <a:lnTo>
                    <a:pt x="487184" y="588289"/>
                  </a:lnTo>
                  <a:lnTo>
                    <a:pt x="540964" y="530257"/>
                  </a:lnTo>
                  <a:lnTo>
                    <a:pt x="589363" y="490503"/>
                  </a:lnTo>
                  <a:lnTo>
                    <a:pt x="508981" y="241655"/>
                  </a:lnTo>
                  <a:lnTo>
                    <a:pt x="758062" y="97848"/>
                  </a:lnTo>
                  <a:lnTo>
                    <a:pt x="937288" y="296215"/>
                  </a:lnTo>
                  <a:lnTo>
                    <a:pt x="1053603" y="263703"/>
                  </a:lnTo>
                  <a:lnTo>
                    <a:pt x="1067151" y="261636"/>
                  </a:lnTo>
                  <a:close/>
                </a:path>
              </a:pathLst>
            </a:custGeom>
            <a:solidFill>
              <a:schemeClr val="accent3"/>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rgbClr val="0070C0"/>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00">
                <a:solidFill>
                  <a:prstClr val="white"/>
                </a:solidFill>
              </a:endParaRPr>
            </a:p>
          </p:txBody>
        </p:sp>
        <p:sp>
          <p:nvSpPr>
            <p:cNvPr id="47" name="文本框 38"/>
            <p:cNvSpPr txBox="1"/>
            <p:nvPr/>
          </p:nvSpPr>
          <p:spPr>
            <a:xfrm>
              <a:off x="5387213" y="3743976"/>
              <a:ext cx="1000117" cy="492290"/>
            </a:xfrm>
            <a:prstGeom prst="rect">
              <a:avLst/>
            </a:prstGeom>
            <a:noFill/>
          </p:spPr>
          <p:txBody>
            <a:bodyPr wrap="square" rtlCol="0">
              <a:spAutoFit/>
            </a:bodyPr>
            <a:lstStyle/>
            <a:p>
              <a:pPr algn="ctr"/>
              <a:r>
                <a:rPr lang="en-US" altLang="zh-CN" dirty="0">
                  <a:solidFill>
                    <a:prstClr val="white"/>
                  </a:solidFill>
                  <a:latin typeface="Impact" panose="020B0806030902050204" pitchFamily="34" charset="0"/>
                </a:rPr>
                <a:t>03</a:t>
              </a:r>
              <a:endParaRPr lang="zh-CN" altLang="en-US" dirty="0">
                <a:solidFill>
                  <a:prstClr val="white"/>
                </a:solidFill>
                <a:latin typeface="Impact" panose="020B0806030902050204" pitchFamily="34" charset="0"/>
              </a:endParaRPr>
            </a:p>
          </p:txBody>
        </p:sp>
      </p:grpSp>
      <p:grpSp>
        <p:nvGrpSpPr>
          <p:cNvPr id="5" name="组合 47"/>
          <p:cNvGrpSpPr/>
          <p:nvPr/>
        </p:nvGrpSpPr>
        <p:grpSpPr>
          <a:xfrm>
            <a:off x="4405838" y="2499173"/>
            <a:ext cx="1635790" cy="1571194"/>
            <a:chOff x="6064951" y="3305801"/>
            <a:chExt cx="2181053" cy="2094279"/>
          </a:xfrm>
        </p:grpSpPr>
        <p:sp>
          <p:nvSpPr>
            <p:cNvPr id="49" name="任意多边形 48"/>
            <p:cNvSpPr/>
            <p:nvPr/>
          </p:nvSpPr>
          <p:spPr>
            <a:xfrm>
              <a:off x="6151725" y="3305801"/>
              <a:ext cx="2094279" cy="2094279"/>
            </a:xfrm>
            <a:custGeom>
              <a:avLst/>
              <a:gdLst>
                <a:gd name="connsiteX0" fmla="*/ 1042841 w 2094279"/>
                <a:gd name="connsiteY0" fmla="*/ 621456 h 2094279"/>
                <a:gd name="connsiteX1" fmla="*/ 617158 w 2094279"/>
                <a:gd name="connsiteY1" fmla="*/ 1047139 h 2094279"/>
                <a:gd name="connsiteX2" fmla="*/ 1042841 w 2094279"/>
                <a:gd name="connsiteY2" fmla="*/ 1472822 h 2094279"/>
                <a:gd name="connsiteX3" fmla="*/ 1468524 w 2094279"/>
                <a:gd name="connsiteY3" fmla="*/ 1047139 h 2094279"/>
                <a:gd name="connsiteX4" fmla="*/ 1042841 w 2094279"/>
                <a:gd name="connsiteY4" fmla="*/ 621456 h 2094279"/>
                <a:gd name="connsiteX5" fmla="*/ 928291 w 2094279"/>
                <a:gd name="connsiteY5" fmla="*/ 0 h 2094279"/>
                <a:gd name="connsiteX6" fmla="*/ 1165990 w 2094279"/>
                <a:gd name="connsiteY6" fmla="*/ 0 h 2094279"/>
                <a:gd name="connsiteX7" fmla="*/ 1212337 w 2094279"/>
                <a:gd name="connsiteY7" fmla="*/ 216228 h 2094279"/>
                <a:gd name="connsiteX8" fmla="*/ 1223536 w 2094279"/>
                <a:gd name="connsiteY8" fmla="*/ 217936 h 2094279"/>
                <a:gd name="connsiteX9" fmla="*/ 1318464 w 2094279"/>
                <a:gd name="connsiteY9" fmla="*/ 246132 h 2094279"/>
                <a:gd name="connsiteX10" fmla="*/ 1467784 w 2094279"/>
                <a:gd name="connsiteY10" fmla="*/ 80866 h 2094279"/>
                <a:gd name="connsiteX11" fmla="*/ 1673637 w 2094279"/>
                <a:gd name="connsiteY11" fmla="*/ 199715 h 2094279"/>
                <a:gd name="connsiteX12" fmla="*/ 1607482 w 2094279"/>
                <a:gd name="connsiteY12" fmla="*/ 404512 h 2094279"/>
                <a:gd name="connsiteX13" fmla="*/ 1619929 w 2094279"/>
                <a:gd name="connsiteY13" fmla="*/ 413588 h 2094279"/>
                <a:gd name="connsiteX14" fmla="*/ 1686118 w 2094279"/>
                <a:gd name="connsiteY14" fmla="*/ 477262 h 2094279"/>
                <a:gd name="connsiteX15" fmla="*/ 1693219 w 2094279"/>
                <a:gd name="connsiteY15" fmla="*/ 485684 h 2094279"/>
                <a:gd name="connsiteX16" fmla="*/ 1894566 w 2094279"/>
                <a:gd name="connsiteY16" fmla="*/ 420645 h 2094279"/>
                <a:gd name="connsiteX17" fmla="*/ 2013416 w 2094279"/>
                <a:gd name="connsiteY17" fmla="*/ 626498 h 2094279"/>
                <a:gd name="connsiteX18" fmla="*/ 1863405 w 2094279"/>
                <a:gd name="connsiteY18" fmla="*/ 762034 h 2094279"/>
                <a:gd name="connsiteX19" fmla="*/ 1875544 w 2094279"/>
                <a:gd name="connsiteY19" fmla="*/ 792151 h 2094279"/>
                <a:gd name="connsiteX20" fmla="*/ 1899390 w 2094279"/>
                <a:gd name="connsiteY20" fmla="*/ 886516 h 2094279"/>
                <a:gd name="connsiteX21" fmla="*/ 2094279 w 2094279"/>
                <a:gd name="connsiteY21" fmla="*/ 928291 h 2094279"/>
                <a:gd name="connsiteX22" fmla="*/ 2094279 w 2094279"/>
                <a:gd name="connsiteY22" fmla="*/ 1165989 h 2094279"/>
                <a:gd name="connsiteX23" fmla="*/ 1911738 w 2094279"/>
                <a:gd name="connsiteY23" fmla="*/ 1205117 h 2094279"/>
                <a:gd name="connsiteX24" fmla="*/ 1904613 w 2094279"/>
                <a:gd name="connsiteY24" fmla="*/ 1251805 h 2094279"/>
                <a:gd name="connsiteX25" fmla="*/ 1886180 w 2094279"/>
                <a:gd name="connsiteY25" fmla="*/ 1325380 h 2094279"/>
                <a:gd name="connsiteX26" fmla="*/ 1878958 w 2094279"/>
                <a:gd name="connsiteY26" fmla="*/ 1346300 h 2094279"/>
                <a:gd name="connsiteX27" fmla="*/ 2013416 w 2094279"/>
                <a:gd name="connsiteY27" fmla="*/ 1467785 h 2094279"/>
                <a:gd name="connsiteX28" fmla="*/ 1894566 w 2094279"/>
                <a:gd name="connsiteY28" fmla="*/ 1673636 h 2094279"/>
                <a:gd name="connsiteX29" fmla="*/ 1729332 w 2094279"/>
                <a:gd name="connsiteY29" fmla="*/ 1620262 h 2094279"/>
                <a:gd name="connsiteX30" fmla="*/ 1708961 w 2094279"/>
                <a:gd name="connsiteY30" fmla="*/ 1648199 h 2094279"/>
                <a:gd name="connsiteX31" fmla="*/ 1645290 w 2094279"/>
                <a:gd name="connsiteY31" fmla="*/ 1714389 h 2094279"/>
                <a:gd name="connsiteX32" fmla="*/ 1621825 w 2094279"/>
                <a:gd name="connsiteY32" fmla="*/ 1734168 h 2094279"/>
                <a:gd name="connsiteX33" fmla="*/ 1673637 w 2094279"/>
                <a:gd name="connsiteY33" fmla="*/ 1894565 h 2094279"/>
                <a:gd name="connsiteX34" fmla="*/ 1467784 w 2094279"/>
                <a:gd name="connsiteY34" fmla="*/ 2013414 h 2094279"/>
                <a:gd name="connsiteX35" fmla="*/ 1358517 w 2094279"/>
                <a:gd name="connsiteY35" fmla="*/ 1892480 h 2094279"/>
                <a:gd name="connsiteX36" fmla="*/ 1330399 w 2094279"/>
                <a:gd name="connsiteY36" fmla="*/ 1903815 h 2094279"/>
                <a:gd name="connsiteX37" fmla="*/ 1199738 w 2094279"/>
                <a:gd name="connsiteY37" fmla="*/ 1936832 h 2094279"/>
                <a:gd name="connsiteX38" fmla="*/ 1165990 w 2094279"/>
                <a:gd name="connsiteY38" fmla="*/ 2094279 h 2094279"/>
                <a:gd name="connsiteX39" fmla="*/ 928291 w 2094279"/>
                <a:gd name="connsiteY39" fmla="*/ 2094279 h 2094279"/>
                <a:gd name="connsiteX40" fmla="*/ 894472 w 2094279"/>
                <a:gd name="connsiteY40" fmla="*/ 1936503 h 2094279"/>
                <a:gd name="connsiteX41" fmla="*/ 870746 w 2094279"/>
                <a:gd name="connsiteY41" fmla="*/ 1932883 h 2094279"/>
                <a:gd name="connsiteX42" fmla="*/ 735541 w 2094279"/>
                <a:gd name="connsiteY42" fmla="*/ 1892727 h 2094279"/>
                <a:gd name="connsiteX43" fmla="*/ 626497 w 2094279"/>
                <a:gd name="connsiteY43" fmla="*/ 2013414 h 2094279"/>
                <a:gd name="connsiteX44" fmla="*/ 420645 w 2094279"/>
                <a:gd name="connsiteY44" fmla="*/ 1894565 h 2094279"/>
                <a:gd name="connsiteX45" fmla="*/ 472183 w 2094279"/>
                <a:gd name="connsiteY45" fmla="*/ 1735013 h 2094279"/>
                <a:gd name="connsiteX46" fmla="*/ 371751 w 2094279"/>
                <a:gd name="connsiteY46" fmla="*/ 1632153 h 2094279"/>
                <a:gd name="connsiteX47" fmla="*/ 363774 w 2094279"/>
                <a:gd name="connsiteY47" fmla="*/ 1620641 h 2094279"/>
                <a:gd name="connsiteX48" fmla="*/ 199717 w 2094279"/>
                <a:gd name="connsiteY48" fmla="*/ 1673636 h 2094279"/>
                <a:gd name="connsiteX49" fmla="*/ 80867 w 2094279"/>
                <a:gd name="connsiteY49" fmla="*/ 1467785 h 2094279"/>
                <a:gd name="connsiteX50" fmla="*/ 215420 w 2094279"/>
                <a:gd name="connsiteY50" fmla="*/ 1346213 h 2094279"/>
                <a:gd name="connsiteX51" fmla="*/ 202203 w 2094279"/>
                <a:gd name="connsiteY51" fmla="*/ 1304612 h 2094279"/>
                <a:gd name="connsiteX52" fmla="*/ 182180 w 2094279"/>
                <a:gd name="connsiteY52" fmla="*/ 1205040 h 2094279"/>
                <a:gd name="connsiteX53" fmla="*/ 0 w 2094279"/>
                <a:gd name="connsiteY53" fmla="*/ 1165989 h 2094279"/>
                <a:gd name="connsiteX54" fmla="*/ 0 w 2094279"/>
                <a:gd name="connsiteY54" fmla="*/ 928291 h 2094279"/>
                <a:gd name="connsiteX55" fmla="*/ 193080 w 2094279"/>
                <a:gd name="connsiteY55" fmla="*/ 886904 h 2094279"/>
                <a:gd name="connsiteX56" fmla="*/ 202203 w 2094279"/>
                <a:gd name="connsiteY56" fmla="*/ 846208 h 2094279"/>
                <a:gd name="connsiteX57" fmla="*/ 231323 w 2094279"/>
                <a:gd name="connsiteY57" fmla="*/ 762436 h 2094279"/>
                <a:gd name="connsiteX58" fmla="*/ 80867 w 2094279"/>
                <a:gd name="connsiteY58" fmla="*/ 626498 h 2094279"/>
                <a:gd name="connsiteX59" fmla="*/ 199717 w 2094279"/>
                <a:gd name="connsiteY59" fmla="*/ 420645 h 2094279"/>
                <a:gd name="connsiteX60" fmla="*/ 402631 w 2094279"/>
                <a:gd name="connsiteY60" fmla="*/ 486189 h 2094279"/>
                <a:gd name="connsiteX61" fmla="*/ 447078 w 2094279"/>
                <a:gd name="connsiteY61" fmla="*/ 438229 h 2094279"/>
                <a:gd name="connsiteX62" fmla="*/ 487077 w 2094279"/>
                <a:gd name="connsiteY62" fmla="*/ 405374 h 2094279"/>
                <a:gd name="connsiteX63" fmla="*/ 420645 w 2094279"/>
                <a:gd name="connsiteY63" fmla="*/ 199715 h 2094279"/>
                <a:gd name="connsiteX64" fmla="*/ 626497 w 2094279"/>
                <a:gd name="connsiteY64" fmla="*/ 80866 h 2094279"/>
                <a:gd name="connsiteX65" fmla="*/ 774618 w 2094279"/>
                <a:gd name="connsiteY65" fmla="*/ 244806 h 2094279"/>
                <a:gd name="connsiteX66" fmla="*/ 870746 w 2094279"/>
                <a:gd name="connsiteY66" fmla="*/ 217936 h 2094279"/>
                <a:gd name="connsiteX67" fmla="*/ 881943 w 2094279"/>
                <a:gd name="connsiteY67" fmla="*/ 216228 h 209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94279" h="2094279">
                  <a:moveTo>
                    <a:pt x="1042841" y="621456"/>
                  </a:moveTo>
                  <a:cubicBezTo>
                    <a:pt x="807743" y="621456"/>
                    <a:pt x="617158" y="812041"/>
                    <a:pt x="617158" y="1047139"/>
                  </a:cubicBezTo>
                  <a:cubicBezTo>
                    <a:pt x="617158" y="1282237"/>
                    <a:pt x="807743" y="1472822"/>
                    <a:pt x="1042841" y="1472822"/>
                  </a:cubicBezTo>
                  <a:cubicBezTo>
                    <a:pt x="1277939" y="1472822"/>
                    <a:pt x="1468524" y="1282237"/>
                    <a:pt x="1468524" y="1047139"/>
                  </a:cubicBezTo>
                  <a:cubicBezTo>
                    <a:pt x="1468524" y="812041"/>
                    <a:pt x="1277939" y="621456"/>
                    <a:pt x="1042841" y="621456"/>
                  </a:cubicBezTo>
                  <a:close/>
                  <a:moveTo>
                    <a:pt x="928291" y="0"/>
                  </a:moveTo>
                  <a:lnTo>
                    <a:pt x="1165990" y="0"/>
                  </a:lnTo>
                  <a:lnTo>
                    <a:pt x="1212337" y="216228"/>
                  </a:lnTo>
                  <a:lnTo>
                    <a:pt x="1223536" y="217936"/>
                  </a:lnTo>
                  <a:lnTo>
                    <a:pt x="1318464" y="246132"/>
                  </a:lnTo>
                  <a:lnTo>
                    <a:pt x="1467784" y="80866"/>
                  </a:lnTo>
                  <a:lnTo>
                    <a:pt x="1673637" y="199715"/>
                  </a:lnTo>
                  <a:lnTo>
                    <a:pt x="1607482" y="404512"/>
                  </a:lnTo>
                  <a:lnTo>
                    <a:pt x="1619929" y="413588"/>
                  </a:lnTo>
                  <a:cubicBezTo>
                    <a:pt x="1643088" y="433650"/>
                    <a:pt x="1665184" y="454905"/>
                    <a:pt x="1686118" y="477262"/>
                  </a:cubicBezTo>
                  <a:lnTo>
                    <a:pt x="1693219" y="485684"/>
                  </a:lnTo>
                  <a:lnTo>
                    <a:pt x="1894566" y="420645"/>
                  </a:lnTo>
                  <a:lnTo>
                    <a:pt x="2013416" y="626498"/>
                  </a:lnTo>
                  <a:lnTo>
                    <a:pt x="1863405" y="762034"/>
                  </a:lnTo>
                  <a:lnTo>
                    <a:pt x="1875544" y="792151"/>
                  </a:lnTo>
                  <a:lnTo>
                    <a:pt x="1899390" y="886516"/>
                  </a:lnTo>
                  <a:lnTo>
                    <a:pt x="2094279" y="928291"/>
                  </a:lnTo>
                  <a:lnTo>
                    <a:pt x="2094279" y="1165989"/>
                  </a:lnTo>
                  <a:lnTo>
                    <a:pt x="1911738" y="1205117"/>
                  </a:lnTo>
                  <a:lnTo>
                    <a:pt x="1904613" y="1251805"/>
                  </a:lnTo>
                  <a:cubicBezTo>
                    <a:pt x="1899513" y="1276732"/>
                    <a:pt x="1893352" y="1301274"/>
                    <a:pt x="1886180" y="1325380"/>
                  </a:cubicBezTo>
                  <a:lnTo>
                    <a:pt x="1878958" y="1346300"/>
                  </a:lnTo>
                  <a:lnTo>
                    <a:pt x="2013416" y="1467785"/>
                  </a:lnTo>
                  <a:lnTo>
                    <a:pt x="1894566" y="1673636"/>
                  </a:lnTo>
                  <a:lnTo>
                    <a:pt x="1729332" y="1620262"/>
                  </a:lnTo>
                  <a:lnTo>
                    <a:pt x="1708961" y="1648199"/>
                  </a:lnTo>
                  <a:cubicBezTo>
                    <a:pt x="1688901" y="1671358"/>
                    <a:pt x="1667646" y="1693454"/>
                    <a:pt x="1645290" y="1714389"/>
                  </a:cubicBezTo>
                  <a:lnTo>
                    <a:pt x="1621825" y="1734168"/>
                  </a:lnTo>
                  <a:lnTo>
                    <a:pt x="1673637" y="1894565"/>
                  </a:lnTo>
                  <a:lnTo>
                    <a:pt x="1467784" y="2013414"/>
                  </a:lnTo>
                  <a:lnTo>
                    <a:pt x="1358517" y="1892480"/>
                  </a:lnTo>
                  <a:lnTo>
                    <a:pt x="1330399" y="1903815"/>
                  </a:lnTo>
                  <a:lnTo>
                    <a:pt x="1199738" y="1936832"/>
                  </a:lnTo>
                  <a:lnTo>
                    <a:pt x="1165990" y="2094279"/>
                  </a:lnTo>
                  <a:lnTo>
                    <a:pt x="928291" y="2094279"/>
                  </a:lnTo>
                  <a:lnTo>
                    <a:pt x="894472" y="1936503"/>
                  </a:lnTo>
                  <a:lnTo>
                    <a:pt x="870746" y="1932883"/>
                  </a:lnTo>
                  <a:lnTo>
                    <a:pt x="735541" y="1892727"/>
                  </a:lnTo>
                  <a:lnTo>
                    <a:pt x="626497" y="2013414"/>
                  </a:lnTo>
                  <a:lnTo>
                    <a:pt x="420645" y="1894565"/>
                  </a:lnTo>
                  <a:lnTo>
                    <a:pt x="472183" y="1735013"/>
                  </a:lnTo>
                  <a:lnTo>
                    <a:pt x="371751" y="1632153"/>
                  </a:lnTo>
                  <a:lnTo>
                    <a:pt x="363774" y="1620641"/>
                  </a:lnTo>
                  <a:lnTo>
                    <a:pt x="199717" y="1673636"/>
                  </a:lnTo>
                  <a:lnTo>
                    <a:pt x="80867" y="1467785"/>
                  </a:lnTo>
                  <a:lnTo>
                    <a:pt x="215420" y="1346213"/>
                  </a:lnTo>
                  <a:lnTo>
                    <a:pt x="202203" y="1304612"/>
                  </a:lnTo>
                  <a:lnTo>
                    <a:pt x="182180" y="1205040"/>
                  </a:lnTo>
                  <a:lnTo>
                    <a:pt x="0" y="1165989"/>
                  </a:lnTo>
                  <a:lnTo>
                    <a:pt x="0" y="928291"/>
                  </a:lnTo>
                  <a:lnTo>
                    <a:pt x="193080" y="886904"/>
                  </a:lnTo>
                  <a:lnTo>
                    <a:pt x="202203" y="846208"/>
                  </a:lnTo>
                  <a:lnTo>
                    <a:pt x="231323" y="762436"/>
                  </a:lnTo>
                  <a:lnTo>
                    <a:pt x="80867" y="626498"/>
                  </a:lnTo>
                  <a:lnTo>
                    <a:pt x="199717" y="420645"/>
                  </a:lnTo>
                  <a:lnTo>
                    <a:pt x="402631" y="486189"/>
                  </a:lnTo>
                  <a:lnTo>
                    <a:pt x="447078" y="438229"/>
                  </a:lnTo>
                  <a:lnTo>
                    <a:pt x="487077" y="405374"/>
                  </a:lnTo>
                  <a:lnTo>
                    <a:pt x="420645" y="199715"/>
                  </a:lnTo>
                  <a:lnTo>
                    <a:pt x="626497" y="80866"/>
                  </a:lnTo>
                  <a:lnTo>
                    <a:pt x="774618" y="244806"/>
                  </a:lnTo>
                  <a:lnTo>
                    <a:pt x="870746" y="217936"/>
                  </a:lnTo>
                  <a:lnTo>
                    <a:pt x="881943" y="216228"/>
                  </a:lnTo>
                  <a:close/>
                </a:path>
              </a:pathLst>
            </a:custGeom>
            <a:solidFill>
              <a:schemeClr val="accent4"/>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rgbClr val="0070C0"/>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00">
                <a:solidFill>
                  <a:prstClr val="white"/>
                </a:solidFill>
              </a:endParaRPr>
            </a:p>
          </p:txBody>
        </p:sp>
        <p:sp>
          <p:nvSpPr>
            <p:cNvPr id="50" name="文本框 39"/>
            <p:cNvSpPr txBox="1"/>
            <p:nvPr/>
          </p:nvSpPr>
          <p:spPr>
            <a:xfrm>
              <a:off x="6064951" y="4068466"/>
              <a:ext cx="1000117" cy="492291"/>
            </a:xfrm>
            <a:prstGeom prst="rect">
              <a:avLst/>
            </a:prstGeom>
            <a:noFill/>
          </p:spPr>
          <p:txBody>
            <a:bodyPr wrap="square" rtlCol="0">
              <a:spAutoFit/>
            </a:bodyPr>
            <a:lstStyle/>
            <a:p>
              <a:pPr algn="ctr"/>
              <a:r>
                <a:rPr lang="en-US" altLang="zh-CN" dirty="0">
                  <a:solidFill>
                    <a:prstClr val="white"/>
                  </a:solidFill>
                  <a:latin typeface="Impact" panose="020B0806030902050204" pitchFamily="34" charset="0"/>
                </a:rPr>
                <a:t>04</a:t>
              </a:r>
              <a:endParaRPr lang="zh-CN" altLang="en-US" dirty="0">
                <a:solidFill>
                  <a:prstClr val="white"/>
                </a:solidFill>
                <a:latin typeface="Impact" panose="020B0806030902050204" pitchFamily="34" charset="0"/>
              </a:endParaRPr>
            </a:p>
          </p:txBody>
        </p:sp>
      </p:grpSp>
      <p:grpSp>
        <p:nvGrpSpPr>
          <p:cNvPr id="6" name="组合 50"/>
          <p:cNvGrpSpPr/>
          <p:nvPr/>
        </p:nvGrpSpPr>
        <p:grpSpPr>
          <a:xfrm flipH="1" flipV="1">
            <a:off x="1202904" y="1621928"/>
            <a:ext cx="2013686" cy="250101"/>
            <a:chOff x="5272248" y="4626108"/>
            <a:chExt cx="2684915" cy="333365"/>
          </a:xfrm>
          <a:effectLst>
            <a:outerShdw blurRad="76200" dist="25400" dir="2700000" algn="tl" rotWithShape="0">
              <a:prstClr val="black">
                <a:alpha val="30000"/>
              </a:prstClr>
            </a:outerShdw>
          </a:effectLst>
        </p:grpSpPr>
        <p:sp>
          <p:nvSpPr>
            <p:cNvPr id="52" name="椭圆 51"/>
            <p:cNvSpPr/>
            <p:nvPr/>
          </p:nvSpPr>
          <p:spPr>
            <a:xfrm>
              <a:off x="5272248" y="4626108"/>
              <a:ext cx="81021" cy="81021"/>
            </a:xfrm>
            <a:prstGeom prst="ellipse">
              <a:avLst/>
            </a:prstGeom>
            <a:solidFill>
              <a:schemeClr val="bg1"/>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任意多边形 52"/>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4" name="文本框 54"/>
          <p:cNvSpPr txBox="1"/>
          <p:nvPr/>
        </p:nvSpPr>
        <p:spPr>
          <a:xfrm flipH="1">
            <a:off x="1256430" y="1314989"/>
            <a:ext cx="1335350"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itchFamily="34" charset="-122"/>
                <a:ea typeface="微软雅黑" pitchFamily="34" charset="-122"/>
              </a:rPr>
              <a:t>在此添加标题</a:t>
            </a:r>
          </a:p>
        </p:txBody>
      </p:sp>
      <p:sp>
        <p:nvSpPr>
          <p:cNvPr id="55" name="文本框 55"/>
          <p:cNvSpPr txBox="1"/>
          <p:nvPr/>
        </p:nvSpPr>
        <p:spPr>
          <a:xfrm flipH="1">
            <a:off x="1202904" y="1631913"/>
            <a:ext cx="1756448" cy="484898"/>
          </a:xfrm>
          <a:prstGeom prst="rect">
            <a:avLst/>
          </a:prstGeom>
          <a:noFill/>
        </p:spPr>
        <p:txBody>
          <a:bodyPr wrap="square" lIns="68580" tIns="34290" rIns="68580" bIns="34290" rtlCol="0">
            <a:spAutoFit/>
          </a:bodyPr>
          <a:lstStyle/>
          <a:p>
            <a:pPr>
              <a:spcBef>
                <a:spcPts val="75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grpSp>
        <p:nvGrpSpPr>
          <p:cNvPr id="7" name="组合 55"/>
          <p:cNvGrpSpPr/>
          <p:nvPr/>
        </p:nvGrpSpPr>
        <p:grpSpPr>
          <a:xfrm>
            <a:off x="2548745" y="1291969"/>
            <a:ext cx="326696" cy="282263"/>
            <a:chOff x="3588826" y="1696692"/>
            <a:chExt cx="435595" cy="376235"/>
          </a:xfrm>
          <a:solidFill>
            <a:schemeClr val="accent1"/>
          </a:solidFill>
        </p:grpSpPr>
        <p:sp>
          <p:nvSpPr>
            <p:cNvPr id="57" name="Freeform 37"/>
            <p:cNvSpPr>
              <a:spLocks noEditPoints="1"/>
            </p:cNvSpPr>
            <p:nvPr/>
          </p:nvSpPr>
          <p:spPr bwMode="auto">
            <a:xfrm>
              <a:off x="3588826" y="1696692"/>
              <a:ext cx="435595" cy="311439"/>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Rectangle 38"/>
            <p:cNvSpPr>
              <a:spLocks noChangeArrowheads="1"/>
            </p:cNvSpPr>
            <p:nvPr/>
          </p:nvSpPr>
          <p:spPr bwMode="auto">
            <a:xfrm>
              <a:off x="3753951" y="2012311"/>
              <a:ext cx="105345" cy="405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9" name="Rectangle 40"/>
            <p:cNvSpPr>
              <a:spLocks noChangeArrowheads="1"/>
            </p:cNvSpPr>
            <p:nvPr/>
          </p:nvSpPr>
          <p:spPr bwMode="auto">
            <a:xfrm>
              <a:off x="3703368" y="2056205"/>
              <a:ext cx="206929" cy="1672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0" name="Freeform 42"/>
            <p:cNvSpPr>
              <a:spLocks/>
            </p:cNvSpPr>
            <p:nvPr/>
          </p:nvSpPr>
          <p:spPr bwMode="auto">
            <a:xfrm>
              <a:off x="3635646" y="1756472"/>
              <a:ext cx="322307" cy="167216"/>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8" name="组合 60"/>
          <p:cNvGrpSpPr/>
          <p:nvPr/>
        </p:nvGrpSpPr>
        <p:grpSpPr>
          <a:xfrm flipH="1">
            <a:off x="1446447" y="3479912"/>
            <a:ext cx="2742054" cy="396883"/>
            <a:chOff x="4580237" y="4436808"/>
            <a:chExt cx="3376925" cy="529015"/>
          </a:xfrm>
          <a:effectLst>
            <a:outerShdw blurRad="76200" dist="25400" dir="2700000" algn="tl" rotWithShape="0">
              <a:prstClr val="black">
                <a:alpha val="30000"/>
              </a:prstClr>
            </a:outerShdw>
          </a:effectLst>
        </p:grpSpPr>
        <p:sp>
          <p:nvSpPr>
            <p:cNvPr id="62" name="椭圆 61"/>
            <p:cNvSpPr/>
            <p:nvPr/>
          </p:nvSpPr>
          <p:spPr>
            <a:xfrm>
              <a:off x="4580237" y="4436808"/>
              <a:ext cx="81021" cy="81021"/>
            </a:xfrm>
            <a:prstGeom prst="ellipse">
              <a:avLst/>
            </a:prstGeom>
            <a:solidFill>
              <a:schemeClr val="bg1"/>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任意多边形 62"/>
            <p:cNvSpPr/>
            <p:nvPr/>
          </p:nvSpPr>
          <p:spPr>
            <a:xfrm>
              <a:off x="4630577" y="4477319"/>
              <a:ext cx="3326585" cy="4885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 name="connsiteX0" fmla="*/ 325514 w 3141285"/>
                <a:gd name="connsiteY0" fmla="*/ 0 h 649982"/>
                <a:gd name="connsiteX1" fmla="*/ 0 w 3141285"/>
                <a:gd name="connsiteY1" fmla="*/ 649982 h 649982"/>
                <a:gd name="connsiteX2" fmla="*/ 3141285 w 3141285"/>
                <a:gd name="connsiteY2" fmla="*/ 638628 h 649982"/>
                <a:gd name="connsiteX0" fmla="*/ 0 w 3572787"/>
                <a:gd name="connsiteY0" fmla="*/ 0 h 1149622"/>
                <a:gd name="connsiteX1" fmla="*/ 431502 w 3572787"/>
                <a:gd name="connsiteY1" fmla="*/ 1149622 h 1149622"/>
                <a:gd name="connsiteX2" fmla="*/ 3572787 w 3572787"/>
                <a:gd name="connsiteY2" fmla="*/ 1138268 h 1149622"/>
                <a:gd name="connsiteX0" fmla="*/ 0 w 3572787"/>
                <a:gd name="connsiteY0" fmla="*/ 0 h 1164763"/>
                <a:gd name="connsiteX1" fmla="*/ 376942 w 3572787"/>
                <a:gd name="connsiteY1" fmla="*/ 1164763 h 1164763"/>
                <a:gd name="connsiteX2" fmla="*/ 3572787 w 3572787"/>
                <a:gd name="connsiteY2" fmla="*/ 1138268 h 1164763"/>
                <a:gd name="connsiteX0" fmla="*/ 0 w 3572787"/>
                <a:gd name="connsiteY0" fmla="*/ 0 h 1164763"/>
                <a:gd name="connsiteX1" fmla="*/ 561081 w 3572787"/>
                <a:gd name="connsiteY1" fmla="*/ 1164763 h 1164763"/>
                <a:gd name="connsiteX2" fmla="*/ 3572787 w 3572787"/>
                <a:gd name="connsiteY2" fmla="*/ 1138268 h 1164763"/>
              </a:gdLst>
              <a:ahLst/>
              <a:cxnLst>
                <a:cxn ang="0">
                  <a:pos x="connsiteX0" y="connsiteY0"/>
                </a:cxn>
                <a:cxn ang="0">
                  <a:pos x="connsiteX1" y="connsiteY1"/>
                </a:cxn>
                <a:cxn ang="0">
                  <a:pos x="connsiteX2" y="connsiteY2"/>
                </a:cxn>
              </a:cxnLst>
              <a:rect l="l" t="t" r="r" b="b"/>
              <a:pathLst>
                <a:path w="3572787" h="1164763">
                  <a:moveTo>
                    <a:pt x="0" y="0"/>
                  </a:moveTo>
                  <a:lnTo>
                    <a:pt x="561081" y="1164763"/>
                  </a:lnTo>
                  <a:lnTo>
                    <a:pt x="3572787" y="1138268"/>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4" name="文本框 60"/>
          <p:cNvSpPr txBox="1"/>
          <p:nvPr/>
        </p:nvSpPr>
        <p:spPr>
          <a:xfrm flipH="1">
            <a:off x="1446448" y="3598672"/>
            <a:ext cx="1335350"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itchFamily="34" charset="-122"/>
                <a:ea typeface="微软雅黑" pitchFamily="34" charset="-122"/>
              </a:rPr>
              <a:t>在此添加标题</a:t>
            </a:r>
          </a:p>
        </p:txBody>
      </p:sp>
      <p:sp>
        <p:nvSpPr>
          <p:cNvPr id="65" name="文本框 61"/>
          <p:cNvSpPr txBox="1"/>
          <p:nvPr/>
        </p:nvSpPr>
        <p:spPr>
          <a:xfrm flipH="1">
            <a:off x="1446448" y="3858696"/>
            <a:ext cx="1756448" cy="484898"/>
          </a:xfrm>
          <a:prstGeom prst="rect">
            <a:avLst/>
          </a:prstGeom>
          <a:noFill/>
        </p:spPr>
        <p:txBody>
          <a:bodyPr wrap="square" lIns="68580" tIns="34290" rIns="68580" bIns="34290" rtlCol="0">
            <a:spAutoFit/>
          </a:bodyPr>
          <a:lstStyle/>
          <a:p>
            <a:pPr>
              <a:spcBef>
                <a:spcPts val="75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sp>
        <p:nvSpPr>
          <p:cNvPr id="66" name="Freeform 53"/>
          <p:cNvSpPr>
            <a:spLocks noEditPoints="1"/>
          </p:cNvSpPr>
          <p:nvPr/>
        </p:nvSpPr>
        <p:spPr bwMode="auto">
          <a:xfrm>
            <a:off x="2760192" y="3540277"/>
            <a:ext cx="304408" cy="304502"/>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accent3"/>
          </a:solidFill>
          <a:ln>
            <a:solidFill>
              <a:schemeClr val="accent3"/>
            </a:solid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nvGrpSpPr>
          <p:cNvPr id="9" name="组合 66"/>
          <p:cNvGrpSpPr/>
          <p:nvPr/>
        </p:nvGrpSpPr>
        <p:grpSpPr>
          <a:xfrm flipV="1">
            <a:off x="5203312" y="1874897"/>
            <a:ext cx="2013686" cy="250101"/>
            <a:chOff x="5272248" y="4626108"/>
            <a:chExt cx="2684915" cy="333365"/>
          </a:xfrm>
          <a:effectLst>
            <a:outerShdw blurRad="76200" dist="25400" dir="2700000" algn="tl" rotWithShape="0">
              <a:prstClr val="black">
                <a:alpha val="30000"/>
              </a:prstClr>
            </a:outerShdw>
          </a:effectLst>
        </p:grpSpPr>
        <p:sp>
          <p:nvSpPr>
            <p:cNvPr id="68" name="椭圆 67"/>
            <p:cNvSpPr/>
            <p:nvPr/>
          </p:nvSpPr>
          <p:spPr>
            <a:xfrm>
              <a:off x="5272248" y="4626108"/>
              <a:ext cx="81021" cy="81021"/>
            </a:xfrm>
            <a:prstGeom prst="ellipse">
              <a:avLst/>
            </a:prstGeom>
            <a:solidFill>
              <a:schemeClr val="bg1"/>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任意多边形 68"/>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0" name="文本框 42"/>
          <p:cNvSpPr txBox="1"/>
          <p:nvPr/>
        </p:nvSpPr>
        <p:spPr>
          <a:xfrm>
            <a:off x="5881648" y="1567958"/>
            <a:ext cx="1335350"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itchFamily="34" charset="-122"/>
                <a:ea typeface="微软雅黑" pitchFamily="34" charset="-122"/>
              </a:rPr>
              <a:t>在此添加标题</a:t>
            </a:r>
          </a:p>
        </p:txBody>
      </p:sp>
      <p:sp>
        <p:nvSpPr>
          <p:cNvPr id="71" name="文本框 43"/>
          <p:cNvSpPr txBox="1"/>
          <p:nvPr/>
        </p:nvSpPr>
        <p:spPr>
          <a:xfrm>
            <a:off x="5868144" y="1884882"/>
            <a:ext cx="1756448" cy="484898"/>
          </a:xfrm>
          <a:prstGeom prst="rect">
            <a:avLst/>
          </a:prstGeom>
          <a:noFill/>
        </p:spPr>
        <p:txBody>
          <a:bodyPr wrap="square" lIns="68580" tIns="34290" rIns="68580" bIns="34290" rtlCol="0">
            <a:spAutoFit/>
          </a:bodyPr>
          <a:lstStyle/>
          <a:p>
            <a:pPr>
              <a:spcBef>
                <a:spcPts val="75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grpSp>
        <p:nvGrpSpPr>
          <p:cNvPr id="10" name="组合 71"/>
          <p:cNvGrpSpPr/>
          <p:nvPr/>
        </p:nvGrpSpPr>
        <p:grpSpPr>
          <a:xfrm>
            <a:off x="5473500" y="1577435"/>
            <a:ext cx="385045" cy="238459"/>
            <a:chOff x="7488498" y="2077197"/>
            <a:chExt cx="513393" cy="317847"/>
          </a:xfrm>
        </p:grpSpPr>
        <p:sp>
          <p:nvSpPr>
            <p:cNvPr id="73" name="Freeform 47"/>
            <p:cNvSpPr>
              <a:spLocks/>
            </p:cNvSpPr>
            <p:nvPr/>
          </p:nvSpPr>
          <p:spPr bwMode="auto">
            <a:xfrm>
              <a:off x="7616328" y="2077197"/>
              <a:ext cx="257733" cy="317847"/>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solidFill>
              <a:schemeClr val="accent2">
                <a:alpha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4" name="Freeform 48"/>
            <p:cNvSpPr>
              <a:spLocks/>
            </p:cNvSpPr>
            <p:nvPr/>
          </p:nvSpPr>
          <p:spPr bwMode="auto">
            <a:xfrm>
              <a:off x="7488498" y="2135930"/>
              <a:ext cx="164106" cy="259114"/>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solidFill>
              <a:schemeClr val="accent2">
                <a:alpha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5" name="Freeform 49"/>
            <p:cNvSpPr>
              <a:spLocks/>
            </p:cNvSpPr>
            <p:nvPr/>
          </p:nvSpPr>
          <p:spPr bwMode="auto">
            <a:xfrm>
              <a:off x="7838130" y="2135930"/>
              <a:ext cx="163761" cy="259114"/>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solidFill>
              <a:schemeClr val="accent2">
                <a:alpha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1" name="组合 75"/>
          <p:cNvGrpSpPr/>
          <p:nvPr/>
        </p:nvGrpSpPr>
        <p:grpSpPr>
          <a:xfrm>
            <a:off x="5740225" y="3661166"/>
            <a:ext cx="2013686" cy="250101"/>
            <a:chOff x="5272248" y="4626108"/>
            <a:chExt cx="2684915" cy="333365"/>
          </a:xfrm>
          <a:effectLst>
            <a:outerShdw blurRad="76200" dist="25400" dir="2700000" algn="tl" rotWithShape="0">
              <a:prstClr val="black">
                <a:alpha val="30000"/>
              </a:prstClr>
            </a:outerShdw>
          </a:effectLst>
        </p:grpSpPr>
        <p:sp>
          <p:nvSpPr>
            <p:cNvPr id="77" name="椭圆 76"/>
            <p:cNvSpPr/>
            <p:nvPr/>
          </p:nvSpPr>
          <p:spPr>
            <a:xfrm>
              <a:off x="5272248" y="4626108"/>
              <a:ext cx="81021" cy="81021"/>
            </a:xfrm>
            <a:prstGeom prst="ellipse">
              <a:avLst/>
            </a:prstGeom>
            <a:solidFill>
              <a:schemeClr val="bg1"/>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任意多边形 7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6" name="文本框 48"/>
          <p:cNvSpPr txBox="1"/>
          <p:nvPr/>
        </p:nvSpPr>
        <p:spPr>
          <a:xfrm>
            <a:off x="6418561" y="3637907"/>
            <a:ext cx="1335350"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itchFamily="34" charset="-122"/>
                <a:ea typeface="微软雅黑" pitchFamily="34" charset="-122"/>
              </a:rPr>
              <a:t>在此添加标题</a:t>
            </a:r>
          </a:p>
        </p:txBody>
      </p:sp>
      <p:sp>
        <p:nvSpPr>
          <p:cNvPr id="105" name="文本框 49"/>
          <p:cNvSpPr txBox="1"/>
          <p:nvPr/>
        </p:nvSpPr>
        <p:spPr>
          <a:xfrm>
            <a:off x="6372200" y="3897932"/>
            <a:ext cx="1756448" cy="484898"/>
          </a:xfrm>
          <a:prstGeom prst="rect">
            <a:avLst/>
          </a:prstGeom>
          <a:noFill/>
        </p:spPr>
        <p:txBody>
          <a:bodyPr wrap="square" lIns="68580" tIns="34290" rIns="68580" bIns="34290" rtlCol="0">
            <a:spAutoFit/>
          </a:bodyPr>
          <a:lstStyle/>
          <a:p>
            <a:pPr>
              <a:spcBef>
                <a:spcPts val="75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sp>
        <p:nvSpPr>
          <p:cNvPr id="106" name="Freeform 57"/>
          <p:cNvSpPr>
            <a:spLocks noEditPoints="1"/>
          </p:cNvSpPr>
          <p:nvPr/>
        </p:nvSpPr>
        <p:spPr bwMode="auto">
          <a:xfrm>
            <a:off x="6119699" y="3616203"/>
            <a:ext cx="268961" cy="269562"/>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accent4">
              <a:alpha val="40000"/>
            </a:schemeClr>
          </a:solidFill>
          <a:ln>
            <a:noFill/>
          </a:ln>
        </p:spPr>
        <p:txBody>
          <a:bodyPr vert="horz" wrap="square" lIns="68580" tIns="34290" rIns="68580" bIns="34290" numCol="1" anchor="t" anchorCtr="0" compatLnSpc="1">
            <a:prstTxWarp prst="textNoShape">
              <a:avLst/>
            </a:prstTxWarp>
          </a:bodyPr>
          <a:lstStyle/>
          <a:p>
            <a:endParaRPr lang="zh-CN" altLang="en-US" dirty="0">
              <a:solidFill>
                <a:prstClr val="black"/>
              </a:solidFill>
            </a:endParaRPr>
          </a:p>
        </p:txBody>
      </p:sp>
    </p:spTree>
    <p:extLst>
      <p:ext uri="{BB962C8B-B14F-4D97-AF65-F5344CB8AC3E}">
        <p14:creationId xmlns:p14="http://schemas.microsoft.com/office/powerpoint/2010/main" val="2378649262"/>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42" presetClass="path" presetSubtype="0" fill="hold" nodeType="withEffect">
                                  <p:stCondLst>
                                    <p:cond delay="0"/>
                                  </p:stCondLst>
                                  <p:childTnLst>
                                    <p:animMotion origin="layout" path="M -1.25E-6 1.85185E-6 L 0.7 -0.00718 " pathEditMode="relative" rAng="0" ptsTypes="AA">
                                      <p:cBhvr>
                                        <p:cTn id="8" dur="500" spd="-100000" fill="hold"/>
                                        <p:tgtEl>
                                          <p:spTgt spid="2"/>
                                        </p:tgtEl>
                                        <p:attrNameLst>
                                          <p:attrName>ppt_x</p:attrName>
                                          <p:attrName>ppt_y</p:attrName>
                                        </p:attrNameLst>
                                      </p:cBhvr>
                                      <p:rCtr x="35000" y="-370"/>
                                    </p:animMotion>
                                  </p:childTnLst>
                                </p:cTn>
                              </p:par>
                              <p:par>
                                <p:cTn id="9" presetID="1" presetClass="entr" presetSubtype="0"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42" presetClass="path" presetSubtype="0" fill="hold" grpId="1" nodeType="withEffect">
                                  <p:stCondLst>
                                    <p:cond delay="0"/>
                                  </p:stCondLst>
                                  <p:childTnLst>
                                    <p:animMotion origin="layout" path="M -1.25E-6 1.85185E-6 L 0.7 -0.00718 " pathEditMode="relative" rAng="0" ptsTypes="AA">
                                      <p:cBhvr>
                                        <p:cTn id="12" dur="500" spd="-100000" fill="hold"/>
                                        <p:tgtEl>
                                          <p:spTgt spid="38"/>
                                        </p:tgtEl>
                                        <p:attrNameLst>
                                          <p:attrName>ppt_x</p:attrName>
                                          <p:attrName>ppt_y</p:attrName>
                                        </p:attrNameLst>
                                      </p:cBhvr>
                                      <p:rCtr x="35000" y="-370"/>
                                    </p:animMotion>
                                  </p:childTnLst>
                                </p:cTn>
                              </p:par>
                            </p:childTnLst>
                          </p:cTn>
                        </p:par>
                        <p:par>
                          <p:cTn id="13" fill="hold">
                            <p:stCondLst>
                              <p:cond delay="500"/>
                            </p:stCondLst>
                            <p:childTnLst>
                              <p:par>
                                <p:cTn id="14" presetID="1" presetClass="entr" presetSubtype="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par>
                          <p:cTn id="16" fill="hold">
                            <p:stCondLst>
                              <p:cond delay="500"/>
                            </p:stCondLst>
                            <p:childTnLst>
                              <p:par>
                                <p:cTn id="17" presetID="26" presetClass="emph" presetSubtype="0" fill="hold" nodeType="afterEffect">
                                  <p:stCondLst>
                                    <p:cond delay="0"/>
                                  </p:stCondLst>
                                  <p:childTnLst>
                                    <p:animEffect transition="out" filter="fade">
                                      <p:cBhvr>
                                        <p:cTn id="18" dur="500" tmFilter="0, 0; .2, .5; .8, .5; 1, 0"/>
                                        <p:tgtEl>
                                          <p:spTgt spid="6"/>
                                        </p:tgtEl>
                                      </p:cBhvr>
                                    </p:animEffect>
                                    <p:animScale>
                                      <p:cBhvr>
                                        <p:cTn id="19" dur="250" autoRev="1" fill="hold"/>
                                        <p:tgtEl>
                                          <p:spTgt spid="6"/>
                                        </p:tgtEl>
                                      </p:cBhvr>
                                      <p:by x="105000" y="105000"/>
                                    </p:animScale>
                                  </p:childTnLst>
                                </p:cTn>
                              </p:par>
                              <p:par>
                                <p:cTn id="20" presetID="22" presetClass="entr" presetSubtype="1" fill="hold" grpId="0" nodeType="withEffect">
                                  <p:stCondLst>
                                    <p:cond delay="500"/>
                                  </p:stCondLst>
                                  <p:childTnLst>
                                    <p:set>
                                      <p:cBhvr>
                                        <p:cTn id="21" dur="1" fill="hold">
                                          <p:stCondLst>
                                            <p:cond delay="0"/>
                                          </p:stCondLst>
                                        </p:cTn>
                                        <p:tgtEl>
                                          <p:spTgt spid="55"/>
                                        </p:tgtEl>
                                        <p:attrNameLst>
                                          <p:attrName>style.visibility</p:attrName>
                                        </p:attrNameLst>
                                      </p:cBhvr>
                                      <p:to>
                                        <p:strVal val="visible"/>
                                      </p:to>
                                    </p:set>
                                    <p:animEffect transition="in" filter="wipe(up)">
                                      <p:cBhvr>
                                        <p:cTn id="22" dur="500"/>
                                        <p:tgtEl>
                                          <p:spTgt spid="55"/>
                                        </p:tgtEl>
                                      </p:cBhvr>
                                    </p:animEffect>
                                  </p:childTnLst>
                                </p:cTn>
                              </p:par>
                              <p:par>
                                <p:cTn id="23" presetID="22" presetClass="entr" presetSubtype="4" fill="hold" grpId="0" nodeType="withEffect">
                                  <p:stCondLst>
                                    <p:cond delay="500"/>
                                  </p:stCondLst>
                                  <p:childTnLst>
                                    <p:set>
                                      <p:cBhvr>
                                        <p:cTn id="24" dur="1" fill="hold">
                                          <p:stCondLst>
                                            <p:cond delay="0"/>
                                          </p:stCondLst>
                                        </p:cTn>
                                        <p:tgtEl>
                                          <p:spTgt spid="54"/>
                                        </p:tgtEl>
                                        <p:attrNameLst>
                                          <p:attrName>style.visibility</p:attrName>
                                        </p:attrNameLst>
                                      </p:cBhvr>
                                      <p:to>
                                        <p:strVal val="visible"/>
                                      </p:to>
                                    </p:set>
                                    <p:animEffect transition="in" filter="wipe(down)">
                                      <p:cBhvr>
                                        <p:cTn id="25" dur="500"/>
                                        <p:tgtEl>
                                          <p:spTgt spid="54"/>
                                        </p:tgtEl>
                                      </p:cBhvr>
                                    </p:animEffect>
                                  </p:childTnLst>
                                </p:cTn>
                              </p:par>
                              <p:par>
                                <p:cTn id="26" presetID="22" presetClass="entr" presetSubtype="4" fill="hold" nodeType="withEffect">
                                  <p:stCondLst>
                                    <p:cond delay="50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500"/>
                                        <p:tgtEl>
                                          <p:spTgt spid="7"/>
                                        </p:tgtEl>
                                      </p:cBhvr>
                                    </p:animEffect>
                                  </p:childTnLst>
                                </p:cTn>
                              </p:par>
                            </p:childTnLst>
                          </p:cTn>
                        </p:par>
                        <p:par>
                          <p:cTn id="29" fill="hold">
                            <p:stCondLst>
                              <p:cond delay="1500"/>
                            </p:stCondLst>
                            <p:childTnLst>
                              <p:par>
                                <p:cTn id="30" presetID="1" presetClass="entr" presetSubtype="0"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childTnLst>
                                </p:cTn>
                              </p:par>
                            </p:childTnLst>
                          </p:cTn>
                        </p:par>
                        <p:par>
                          <p:cTn id="32" fill="hold">
                            <p:stCondLst>
                              <p:cond delay="1500"/>
                            </p:stCondLst>
                            <p:childTnLst>
                              <p:par>
                                <p:cTn id="33" presetID="42" presetClass="path" presetSubtype="0" fill="hold" nodeType="afterEffect">
                                  <p:stCondLst>
                                    <p:cond delay="0"/>
                                  </p:stCondLst>
                                  <p:childTnLst>
                                    <p:animMotion origin="layout" path="M -1.25E-6 1.85185E-6 L 0.7 -0.00718 " pathEditMode="relative" rAng="0" ptsTypes="AA">
                                      <p:cBhvr>
                                        <p:cTn id="34" dur="500" spd="-100000" fill="hold"/>
                                        <p:tgtEl>
                                          <p:spTgt spid="3"/>
                                        </p:tgtEl>
                                        <p:attrNameLst>
                                          <p:attrName>ppt_x</p:attrName>
                                          <p:attrName>ppt_y</p:attrName>
                                        </p:attrNameLst>
                                      </p:cBhvr>
                                      <p:rCtr x="35000" y="-370"/>
                                    </p:animMotion>
                                  </p:childTnLst>
                                </p:cTn>
                              </p:par>
                            </p:childTnLst>
                          </p:cTn>
                        </p:par>
                        <p:par>
                          <p:cTn id="35" fill="hold">
                            <p:stCondLst>
                              <p:cond delay="2000"/>
                            </p:stCondLst>
                            <p:childTnLst>
                              <p:par>
                                <p:cTn id="36" presetID="1" presetClass="entr" presetSubtype="0"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childTnLst>
                                </p:cTn>
                              </p:par>
                            </p:childTnLst>
                          </p:cTn>
                        </p:par>
                        <p:par>
                          <p:cTn id="38" fill="hold">
                            <p:stCondLst>
                              <p:cond delay="2000"/>
                            </p:stCondLst>
                            <p:childTnLst>
                              <p:par>
                                <p:cTn id="39" presetID="26" presetClass="emph" presetSubtype="0" fill="hold" nodeType="afterEffect">
                                  <p:stCondLst>
                                    <p:cond delay="0"/>
                                  </p:stCondLst>
                                  <p:childTnLst>
                                    <p:animEffect transition="out" filter="fade">
                                      <p:cBhvr>
                                        <p:cTn id="40" dur="500" tmFilter="0, 0; .2, .5; .8, .5; 1, 0"/>
                                        <p:tgtEl>
                                          <p:spTgt spid="9"/>
                                        </p:tgtEl>
                                      </p:cBhvr>
                                    </p:animEffect>
                                    <p:animScale>
                                      <p:cBhvr>
                                        <p:cTn id="41" dur="250" autoRev="1" fill="hold"/>
                                        <p:tgtEl>
                                          <p:spTgt spid="9"/>
                                        </p:tgtEl>
                                      </p:cBhvr>
                                      <p:by x="105000" y="105000"/>
                                    </p:animScale>
                                  </p:childTnLst>
                                </p:cTn>
                              </p:par>
                              <p:par>
                                <p:cTn id="42" presetID="22" presetClass="entr" presetSubtype="4" fill="hold" grpId="0" nodeType="with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wipe(down)">
                                      <p:cBhvr>
                                        <p:cTn id="44" dur="500"/>
                                        <p:tgtEl>
                                          <p:spTgt spid="70"/>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up)">
                                      <p:cBhvr>
                                        <p:cTn id="47" dur="500"/>
                                        <p:tgtEl>
                                          <p:spTgt spid="71"/>
                                        </p:tgtEl>
                                      </p:cBhvr>
                                    </p:animEffect>
                                  </p:childTnLst>
                                </p:cTn>
                              </p:par>
                              <p:par>
                                <p:cTn id="48" presetID="22" presetClass="entr" presetSubtype="4"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down)">
                                      <p:cBhvr>
                                        <p:cTn id="50" dur="500"/>
                                        <p:tgtEl>
                                          <p:spTgt spid="10"/>
                                        </p:tgtEl>
                                      </p:cBhvr>
                                    </p:animEffect>
                                  </p:childTnLst>
                                </p:cTn>
                              </p:par>
                            </p:childTnLst>
                          </p:cTn>
                        </p:par>
                        <p:par>
                          <p:cTn id="51" fill="hold">
                            <p:stCondLst>
                              <p:cond delay="2500"/>
                            </p:stCondLst>
                            <p:childTnLst>
                              <p:par>
                                <p:cTn id="52" presetID="1" presetClass="entr" presetSubtype="0" fill="hold" nodeType="afterEffect">
                                  <p:stCondLst>
                                    <p:cond delay="0"/>
                                  </p:stCondLst>
                                  <p:childTnLst>
                                    <p:set>
                                      <p:cBhvr>
                                        <p:cTn id="53" dur="1" fill="hold">
                                          <p:stCondLst>
                                            <p:cond delay="0"/>
                                          </p:stCondLst>
                                        </p:cTn>
                                        <p:tgtEl>
                                          <p:spTgt spid="4"/>
                                        </p:tgtEl>
                                        <p:attrNameLst>
                                          <p:attrName>style.visibility</p:attrName>
                                        </p:attrNameLst>
                                      </p:cBhvr>
                                      <p:to>
                                        <p:strVal val="visible"/>
                                      </p:to>
                                    </p:set>
                                  </p:childTnLst>
                                </p:cTn>
                              </p:par>
                            </p:childTnLst>
                          </p:cTn>
                        </p:par>
                        <p:par>
                          <p:cTn id="54" fill="hold">
                            <p:stCondLst>
                              <p:cond delay="2500"/>
                            </p:stCondLst>
                            <p:childTnLst>
                              <p:par>
                                <p:cTn id="55" presetID="42" presetClass="path" presetSubtype="0" fill="hold" nodeType="afterEffect">
                                  <p:stCondLst>
                                    <p:cond delay="0"/>
                                  </p:stCondLst>
                                  <p:childTnLst>
                                    <p:animMotion origin="layout" path="M -1.25E-6 1.85185E-6 L 0.7 -0.00718 " pathEditMode="relative" rAng="0" ptsTypes="AA">
                                      <p:cBhvr>
                                        <p:cTn id="56" dur="500" spd="-100000" fill="hold"/>
                                        <p:tgtEl>
                                          <p:spTgt spid="4"/>
                                        </p:tgtEl>
                                        <p:attrNameLst>
                                          <p:attrName>ppt_x</p:attrName>
                                          <p:attrName>ppt_y</p:attrName>
                                        </p:attrNameLst>
                                      </p:cBhvr>
                                      <p:rCtr x="35000" y="-370"/>
                                    </p:animMotion>
                                  </p:childTnLst>
                                </p:cTn>
                              </p:par>
                            </p:childTnLst>
                          </p:cTn>
                        </p:par>
                        <p:par>
                          <p:cTn id="57" fill="hold">
                            <p:stCondLst>
                              <p:cond delay="3000"/>
                            </p:stCondLst>
                            <p:childTnLst>
                              <p:par>
                                <p:cTn id="58" presetID="1" presetClass="entr" presetSubtype="0"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childTnLst>
                                </p:cTn>
                              </p:par>
                            </p:childTnLst>
                          </p:cTn>
                        </p:par>
                        <p:par>
                          <p:cTn id="60" fill="hold">
                            <p:stCondLst>
                              <p:cond delay="3000"/>
                            </p:stCondLst>
                            <p:childTnLst>
                              <p:par>
                                <p:cTn id="61" presetID="26" presetClass="emph" presetSubtype="0" fill="hold" nodeType="afterEffect">
                                  <p:stCondLst>
                                    <p:cond delay="0"/>
                                  </p:stCondLst>
                                  <p:childTnLst>
                                    <p:animEffect transition="out" filter="fade">
                                      <p:cBhvr>
                                        <p:cTn id="62" dur="500" tmFilter="0, 0; .2, .5; .8, .5; 1, 0"/>
                                        <p:tgtEl>
                                          <p:spTgt spid="8"/>
                                        </p:tgtEl>
                                      </p:cBhvr>
                                    </p:animEffect>
                                    <p:animScale>
                                      <p:cBhvr>
                                        <p:cTn id="63" dur="250" autoRev="1" fill="hold"/>
                                        <p:tgtEl>
                                          <p:spTgt spid="8"/>
                                        </p:tgtEl>
                                      </p:cBhvr>
                                      <p:by x="105000" y="105000"/>
                                    </p:animScale>
                                  </p:childTnLst>
                                </p:cTn>
                              </p:par>
                              <p:par>
                                <p:cTn id="64" presetID="22" presetClass="entr" presetSubtype="4" fill="hold" grpId="0" nodeType="withEffect">
                                  <p:stCondLst>
                                    <p:cond delay="500"/>
                                  </p:stCondLst>
                                  <p:childTnLst>
                                    <p:set>
                                      <p:cBhvr>
                                        <p:cTn id="65" dur="1" fill="hold">
                                          <p:stCondLst>
                                            <p:cond delay="0"/>
                                          </p:stCondLst>
                                        </p:cTn>
                                        <p:tgtEl>
                                          <p:spTgt spid="64"/>
                                        </p:tgtEl>
                                        <p:attrNameLst>
                                          <p:attrName>style.visibility</p:attrName>
                                        </p:attrNameLst>
                                      </p:cBhvr>
                                      <p:to>
                                        <p:strVal val="visible"/>
                                      </p:to>
                                    </p:set>
                                    <p:animEffect transition="in" filter="wipe(down)">
                                      <p:cBhvr>
                                        <p:cTn id="66" dur="500"/>
                                        <p:tgtEl>
                                          <p:spTgt spid="64"/>
                                        </p:tgtEl>
                                      </p:cBhvr>
                                    </p:animEffect>
                                  </p:childTnLst>
                                </p:cTn>
                              </p:par>
                              <p:par>
                                <p:cTn id="67" presetID="22" presetClass="entr" presetSubtype="4" fill="hold" grpId="0" nodeType="withEffect">
                                  <p:stCondLst>
                                    <p:cond delay="500"/>
                                  </p:stCondLst>
                                  <p:childTnLst>
                                    <p:set>
                                      <p:cBhvr>
                                        <p:cTn id="68" dur="1" fill="hold">
                                          <p:stCondLst>
                                            <p:cond delay="0"/>
                                          </p:stCondLst>
                                        </p:cTn>
                                        <p:tgtEl>
                                          <p:spTgt spid="66"/>
                                        </p:tgtEl>
                                        <p:attrNameLst>
                                          <p:attrName>style.visibility</p:attrName>
                                        </p:attrNameLst>
                                      </p:cBhvr>
                                      <p:to>
                                        <p:strVal val="visible"/>
                                      </p:to>
                                    </p:set>
                                    <p:animEffect transition="in" filter="wipe(down)">
                                      <p:cBhvr>
                                        <p:cTn id="69" dur="500"/>
                                        <p:tgtEl>
                                          <p:spTgt spid="66"/>
                                        </p:tgtEl>
                                      </p:cBhvr>
                                    </p:animEffect>
                                  </p:childTnLst>
                                </p:cTn>
                              </p:par>
                              <p:par>
                                <p:cTn id="70" presetID="22" presetClass="entr" presetSubtype="1" fill="hold" grpId="0" nodeType="withEffect">
                                  <p:stCondLst>
                                    <p:cond delay="500"/>
                                  </p:stCondLst>
                                  <p:childTnLst>
                                    <p:set>
                                      <p:cBhvr>
                                        <p:cTn id="71" dur="1" fill="hold">
                                          <p:stCondLst>
                                            <p:cond delay="0"/>
                                          </p:stCondLst>
                                        </p:cTn>
                                        <p:tgtEl>
                                          <p:spTgt spid="65"/>
                                        </p:tgtEl>
                                        <p:attrNameLst>
                                          <p:attrName>style.visibility</p:attrName>
                                        </p:attrNameLst>
                                      </p:cBhvr>
                                      <p:to>
                                        <p:strVal val="visible"/>
                                      </p:to>
                                    </p:set>
                                    <p:animEffect transition="in" filter="wipe(up)">
                                      <p:cBhvr>
                                        <p:cTn id="72" dur="500"/>
                                        <p:tgtEl>
                                          <p:spTgt spid="65"/>
                                        </p:tgtEl>
                                      </p:cBhvr>
                                    </p:animEffect>
                                  </p:childTnLst>
                                </p:cTn>
                              </p:par>
                            </p:childTnLst>
                          </p:cTn>
                        </p:par>
                        <p:par>
                          <p:cTn id="73" fill="hold">
                            <p:stCondLst>
                              <p:cond delay="4000"/>
                            </p:stCondLst>
                            <p:childTnLst>
                              <p:par>
                                <p:cTn id="74" presetID="1" presetClass="entr" presetSubtype="0" fill="hold" nodeType="afterEffect">
                                  <p:stCondLst>
                                    <p:cond delay="0"/>
                                  </p:stCondLst>
                                  <p:childTnLst>
                                    <p:set>
                                      <p:cBhvr>
                                        <p:cTn id="75" dur="1" fill="hold">
                                          <p:stCondLst>
                                            <p:cond delay="0"/>
                                          </p:stCondLst>
                                        </p:cTn>
                                        <p:tgtEl>
                                          <p:spTgt spid="5"/>
                                        </p:tgtEl>
                                        <p:attrNameLst>
                                          <p:attrName>style.visibility</p:attrName>
                                        </p:attrNameLst>
                                      </p:cBhvr>
                                      <p:to>
                                        <p:strVal val="visible"/>
                                      </p:to>
                                    </p:set>
                                  </p:childTnLst>
                                </p:cTn>
                              </p:par>
                            </p:childTnLst>
                          </p:cTn>
                        </p:par>
                        <p:par>
                          <p:cTn id="76" fill="hold">
                            <p:stCondLst>
                              <p:cond delay="4000"/>
                            </p:stCondLst>
                            <p:childTnLst>
                              <p:par>
                                <p:cTn id="77" presetID="42" presetClass="path" presetSubtype="0" fill="hold" nodeType="afterEffect">
                                  <p:stCondLst>
                                    <p:cond delay="0"/>
                                  </p:stCondLst>
                                  <p:childTnLst>
                                    <p:animMotion origin="layout" path="M -1.25E-6 1.85185E-6 L 0.7 -0.00718 " pathEditMode="relative" rAng="0" ptsTypes="AA">
                                      <p:cBhvr>
                                        <p:cTn id="78" dur="500" spd="-100000" fill="hold"/>
                                        <p:tgtEl>
                                          <p:spTgt spid="5"/>
                                        </p:tgtEl>
                                        <p:attrNameLst>
                                          <p:attrName>ppt_x</p:attrName>
                                          <p:attrName>ppt_y</p:attrName>
                                        </p:attrNameLst>
                                      </p:cBhvr>
                                      <p:rCtr x="35000" y="-370"/>
                                    </p:animMotion>
                                  </p:childTnLst>
                                </p:cTn>
                              </p:par>
                            </p:childTnLst>
                          </p:cTn>
                        </p:par>
                        <p:par>
                          <p:cTn id="79" fill="hold">
                            <p:stCondLst>
                              <p:cond delay="4500"/>
                            </p:stCondLst>
                            <p:childTnLst>
                              <p:par>
                                <p:cTn id="80" presetID="1" presetClass="entr" presetSubtype="0" fill="hold" nodeType="afterEffect">
                                  <p:stCondLst>
                                    <p:cond delay="0"/>
                                  </p:stCondLst>
                                  <p:childTnLst>
                                    <p:set>
                                      <p:cBhvr>
                                        <p:cTn id="81" dur="1" fill="hold">
                                          <p:stCondLst>
                                            <p:cond delay="0"/>
                                          </p:stCondLst>
                                        </p:cTn>
                                        <p:tgtEl>
                                          <p:spTgt spid="11"/>
                                        </p:tgtEl>
                                        <p:attrNameLst>
                                          <p:attrName>style.visibility</p:attrName>
                                        </p:attrNameLst>
                                      </p:cBhvr>
                                      <p:to>
                                        <p:strVal val="visible"/>
                                      </p:to>
                                    </p:set>
                                  </p:childTnLst>
                                </p:cTn>
                              </p:par>
                            </p:childTnLst>
                          </p:cTn>
                        </p:par>
                        <p:par>
                          <p:cTn id="82" fill="hold">
                            <p:stCondLst>
                              <p:cond delay="4500"/>
                            </p:stCondLst>
                            <p:childTnLst>
                              <p:par>
                                <p:cTn id="83" presetID="26" presetClass="emph" presetSubtype="0" fill="hold" nodeType="afterEffect">
                                  <p:stCondLst>
                                    <p:cond delay="0"/>
                                  </p:stCondLst>
                                  <p:childTnLst>
                                    <p:animEffect transition="out" filter="fade">
                                      <p:cBhvr>
                                        <p:cTn id="84" dur="500" tmFilter="0, 0; .2, .5; .8, .5; 1, 0"/>
                                        <p:tgtEl>
                                          <p:spTgt spid="11"/>
                                        </p:tgtEl>
                                      </p:cBhvr>
                                    </p:animEffect>
                                    <p:animScale>
                                      <p:cBhvr>
                                        <p:cTn id="85" dur="250" autoRev="1" fill="hold"/>
                                        <p:tgtEl>
                                          <p:spTgt spid="11"/>
                                        </p:tgtEl>
                                      </p:cBhvr>
                                      <p:by x="105000" y="105000"/>
                                    </p:animScale>
                                  </p:childTnLst>
                                </p:cTn>
                              </p:par>
                              <p:par>
                                <p:cTn id="86" presetID="22" presetClass="entr" presetSubtype="4" fill="hold" grpId="0" nodeType="withEffect">
                                  <p:stCondLst>
                                    <p:cond delay="500"/>
                                  </p:stCondLst>
                                  <p:childTnLst>
                                    <p:set>
                                      <p:cBhvr>
                                        <p:cTn id="87" dur="1" fill="hold">
                                          <p:stCondLst>
                                            <p:cond delay="0"/>
                                          </p:stCondLst>
                                        </p:cTn>
                                        <p:tgtEl>
                                          <p:spTgt spid="106"/>
                                        </p:tgtEl>
                                        <p:attrNameLst>
                                          <p:attrName>style.visibility</p:attrName>
                                        </p:attrNameLst>
                                      </p:cBhvr>
                                      <p:to>
                                        <p:strVal val="visible"/>
                                      </p:to>
                                    </p:set>
                                    <p:animEffect transition="in" filter="wipe(down)">
                                      <p:cBhvr>
                                        <p:cTn id="88" dur="500"/>
                                        <p:tgtEl>
                                          <p:spTgt spid="106"/>
                                        </p:tgtEl>
                                      </p:cBhvr>
                                    </p:animEffect>
                                  </p:childTnLst>
                                </p:cTn>
                              </p:par>
                              <p:par>
                                <p:cTn id="89" presetID="22" presetClass="entr" presetSubtype="4" fill="hold" grpId="0" nodeType="withEffect">
                                  <p:stCondLst>
                                    <p:cond delay="500"/>
                                  </p:stCondLst>
                                  <p:childTnLst>
                                    <p:set>
                                      <p:cBhvr>
                                        <p:cTn id="90" dur="1" fill="hold">
                                          <p:stCondLst>
                                            <p:cond delay="0"/>
                                          </p:stCondLst>
                                        </p:cTn>
                                        <p:tgtEl>
                                          <p:spTgt spid="96"/>
                                        </p:tgtEl>
                                        <p:attrNameLst>
                                          <p:attrName>style.visibility</p:attrName>
                                        </p:attrNameLst>
                                      </p:cBhvr>
                                      <p:to>
                                        <p:strVal val="visible"/>
                                      </p:to>
                                    </p:set>
                                    <p:animEffect transition="in" filter="wipe(down)">
                                      <p:cBhvr>
                                        <p:cTn id="91" dur="500"/>
                                        <p:tgtEl>
                                          <p:spTgt spid="96"/>
                                        </p:tgtEl>
                                      </p:cBhvr>
                                    </p:animEffect>
                                  </p:childTnLst>
                                </p:cTn>
                              </p:par>
                              <p:par>
                                <p:cTn id="92" presetID="22" presetClass="entr" presetSubtype="1" fill="hold" grpId="0" nodeType="withEffect">
                                  <p:stCondLst>
                                    <p:cond delay="500"/>
                                  </p:stCondLst>
                                  <p:childTnLst>
                                    <p:set>
                                      <p:cBhvr>
                                        <p:cTn id="93" dur="1" fill="hold">
                                          <p:stCondLst>
                                            <p:cond delay="0"/>
                                          </p:stCondLst>
                                        </p:cTn>
                                        <p:tgtEl>
                                          <p:spTgt spid="105"/>
                                        </p:tgtEl>
                                        <p:attrNameLst>
                                          <p:attrName>style.visibility</p:attrName>
                                        </p:attrNameLst>
                                      </p:cBhvr>
                                      <p:to>
                                        <p:strVal val="visible"/>
                                      </p:to>
                                    </p:set>
                                    <p:animEffect transition="in" filter="wipe(up)">
                                      <p:cBhvr>
                                        <p:cTn id="94"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8" grpId="1" animBg="1"/>
      <p:bldP spid="54" grpId="0"/>
      <p:bldP spid="55" grpId="0"/>
      <p:bldP spid="64" grpId="0"/>
      <p:bldP spid="65" grpId="0"/>
      <p:bldP spid="66" grpId="0" animBg="1"/>
      <p:bldP spid="70" grpId="0"/>
      <p:bldP spid="71" grpId="0"/>
      <p:bldP spid="96" grpId="0"/>
      <p:bldP spid="105" grpId="0"/>
      <p:bldP spid="10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a:spLocks/>
          </p:cNvSpPr>
          <p:nvPr/>
        </p:nvSpPr>
        <p:spPr>
          <a:xfrm>
            <a:off x="3126421" y="1365150"/>
            <a:ext cx="1025922" cy="123110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8000" b="0" dirty="0">
                <a:solidFill>
                  <a:schemeClr val="accent1"/>
                </a:solidFill>
                <a:latin typeface="MS Gothic" pitchFamily="49" charset="-128"/>
                <a:ea typeface="MS Gothic" pitchFamily="49" charset="-128"/>
                <a:cs typeface="Arial" panose="020B0604020202020204" pitchFamily="34" charset="0"/>
              </a:rPr>
              <a:t>03</a:t>
            </a:r>
          </a:p>
        </p:txBody>
      </p:sp>
      <p:sp>
        <p:nvSpPr>
          <p:cNvPr id="49" name="文本框 48"/>
          <p:cNvSpPr txBox="1"/>
          <p:nvPr/>
        </p:nvSpPr>
        <p:spPr>
          <a:xfrm>
            <a:off x="4247964" y="1789437"/>
            <a:ext cx="2915842" cy="561692"/>
          </a:xfrm>
          <a:prstGeom prst="rect">
            <a:avLst/>
          </a:prstGeom>
          <a:noFill/>
        </p:spPr>
        <p:txBody>
          <a:bodyPr wrap="square" lIns="68580" tIns="34290" rIns="68580" bIns="34290" rtlCol="0">
            <a:spAutoFit/>
          </a:bodyPr>
          <a:lstStyle/>
          <a:p>
            <a:pPr lvl="0"/>
            <a:r>
              <a:rPr lang="zh-CN" altLang="en-US" sz="3200" b="1" dirty="0">
                <a:solidFill>
                  <a:schemeClr val="accent1"/>
                </a:solidFill>
                <a:latin typeface="微软雅黑" pitchFamily="34" charset="-122"/>
                <a:ea typeface="微软雅黑" pitchFamily="34" charset="-122"/>
                <a:sym typeface="Arial" panose="020B0604020202020204" pitchFamily="34" charset="0"/>
              </a:rPr>
              <a:t>成功项目展示</a:t>
            </a:r>
            <a:endParaRPr lang="en-US" altLang="zh-CN" sz="3200" b="1" dirty="0">
              <a:solidFill>
                <a:schemeClr val="accent1"/>
              </a:solidFill>
              <a:latin typeface="微软雅黑" pitchFamily="34" charset="-122"/>
              <a:ea typeface="微软雅黑" pitchFamily="34" charset="-122"/>
              <a:sym typeface="Arial" panose="020B0604020202020204" pitchFamily="34" charset="0"/>
            </a:endParaRPr>
          </a:p>
        </p:txBody>
      </p:sp>
      <p:sp>
        <p:nvSpPr>
          <p:cNvPr id="50" name="文本框 49"/>
          <p:cNvSpPr txBox="1"/>
          <p:nvPr/>
        </p:nvSpPr>
        <p:spPr>
          <a:xfrm>
            <a:off x="2951820" y="2565876"/>
            <a:ext cx="1872208" cy="438582"/>
          </a:xfrm>
          <a:prstGeom prst="rect">
            <a:avLst/>
          </a:prstGeom>
          <a:noFill/>
        </p:spPr>
        <p:txBody>
          <a:bodyPr wrap="square" lIns="68580" tIns="34290" rIns="68580" bIns="34290"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r>
              <a:rPr lang="en-US" altLang="zh-CN" sz="2400" dirty="0">
                <a:solidFill>
                  <a:schemeClr val="tx1">
                    <a:lumMod val="65000"/>
                    <a:lumOff val="35000"/>
                  </a:schemeClr>
                </a:solidFill>
                <a:latin typeface="Arial" panose="020B0604020202020204" pitchFamily="34" charset="0"/>
                <a:cs typeface="Arial" panose="020B0604020202020204" pitchFamily="34" charset="0"/>
              </a:rPr>
              <a:t>Part Three</a:t>
            </a:r>
            <a:endParaRPr lang="zh-CN" altLang="en-US" sz="2400"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71" name="Straight Connector 13"/>
          <p:cNvCxnSpPr/>
          <p:nvPr/>
        </p:nvCxnSpPr>
        <p:spPr>
          <a:xfrm flipH="1">
            <a:off x="0" y="2486866"/>
            <a:ext cx="6026318" cy="0"/>
          </a:xfrm>
          <a:prstGeom prst="line">
            <a:avLst/>
          </a:prstGeom>
          <a:ln w="19050" cap="sq">
            <a:solidFill>
              <a:schemeClr val="accent1"/>
            </a:solidFill>
            <a:prstDash val="solid"/>
            <a:headEnd type="oval"/>
          </a:ln>
        </p:spPr>
        <p:style>
          <a:lnRef idx="1">
            <a:schemeClr val="accent1"/>
          </a:lnRef>
          <a:fillRef idx="0">
            <a:schemeClr val="accent1"/>
          </a:fillRef>
          <a:effectRef idx="0">
            <a:schemeClr val="accent1"/>
          </a:effectRef>
          <a:fontRef idx="minor">
            <a:schemeClr val="tx1"/>
          </a:fontRef>
        </p:style>
      </p:cxnSp>
      <p:grpSp>
        <p:nvGrpSpPr>
          <p:cNvPr id="3" name="组合 45"/>
          <p:cNvGrpSpPr>
            <a:grpSpLocks/>
          </p:cNvGrpSpPr>
          <p:nvPr/>
        </p:nvGrpSpPr>
        <p:grpSpPr bwMode="auto">
          <a:xfrm>
            <a:off x="1" y="2248508"/>
            <a:ext cx="437979" cy="418038"/>
            <a:chOff x="0" y="0"/>
            <a:chExt cx="650875" cy="620712"/>
          </a:xfrm>
          <a:solidFill>
            <a:schemeClr val="accent1"/>
          </a:solidFill>
        </p:grpSpPr>
        <p:sp>
          <p:nvSpPr>
            <p:cNvPr id="7" name="Oval 17"/>
            <p:cNvSpPr>
              <a:spLocks noChangeArrowheads="1"/>
            </p:cNvSpPr>
            <p:nvPr/>
          </p:nvSpPr>
          <p:spPr bwMode="auto">
            <a:xfrm>
              <a:off x="0" y="0"/>
              <a:ext cx="650875" cy="620712"/>
            </a:xfrm>
            <a:prstGeom prst="ellipse">
              <a:avLst/>
            </a:prstGeom>
            <a:grpFill/>
            <a:ln w="9525">
              <a:noFill/>
              <a:round/>
              <a:headEnd/>
              <a:tailEnd/>
            </a:ln>
          </p:spPr>
          <p:txBody>
            <a:bodyPr/>
            <a:lstStyle/>
            <a:p>
              <a:pPr eaLnBrk="1" hangingPunct="1"/>
              <a:endParaRPr lang="zh-CN" altLang="en-US" dirty="0">
                <a:solidFill>
                  <a:schemeClr val="bg1"/>
                </a:solidFill>
              </a:endParaRPr>
            </a:p>
          </p:txBody>
        </p:sp>
        <p:sp>
          <p:nvSpPr>
            <p:cNvPr id="8" name="Freeform 18"/>
            <p:cNvSpPr>
              <a:spLocks noEditPoints="1"/>
            </p:cNvSpPr>
            <p:nvPr/>
          </p:nvSpPr>
          <p:spPr bwMode="auto">
            <a:xfrm>
              <a:off x="147696" y="73025"/>
              <a:ext cx="190500" cy="465137"/>
            </a:xfrm>
            <a:custGeom>
              <a:avLst/>
              <a:gdLst>
                <a:gd name="T0" fmla="*/ 1635 w 233"/>
                <a:gd name="T1" fmla="*/ 165451 h 596"/>
                <a:gd name="T2" fmla="*/ 1635 w 233"/>
                <a:gd name="T3" fmla="*/ 177158 h 596"/>
                <a:gd name="T4" fmla="*/ 44150 w 233"/>
                <a:gd name="T5" fmla="*/ 295003 h 596"/>
                <a:gd name="T6" fmla="*/ 84212 w 233"/>
                <a:gd name="T7" fmla="*/ 295003 h 596"/>
                <a:gd name="T8" fmla="*/ 89118 w 233"/>
                <a:gd name="T9" fmla="*/ 290320 h 596"/>
                <a:gd name="T10" fmla="*/ 89118 w 233"/>
                <a:gd name="T11" fmla="*/ 135015 h 596"/>
                <a:gd name="T12" fmla="*/ 73584 w 233"/>
                <a:gd name="T13" fmla="*/ 119406 h 596"/>
                <a:gd name="T14" fmla="*/ 97294 w 233"/>
                <a:gd name="T15" fmla="*/ 98334 h 596"/>
                <a:gd name="T16" fmla="*/ 114464 w 233"/>
                <a:gd name="T17" fmla="*/ 120967 h 596"/>
                <a:gd name="T18" fmla="*/ 98929 w 233"/>
                <a:gd name="T19" fmla="*/ 134234 h 596"/>
                <a:gd name="T20" fmla="*/ 98929 w 233"/>
                <a:gd name="T21" fmla="*/ 290320 h 596"/>
                <a:gd name="T22" fmla="*/ 104652 w 233"/>
                <a:gd name="T23" fmla="*/ 295003 h 596"/>
                <a:gd name="T24" fmla="*/ 150438 w 233"/>
                <a:gd name="T25" fmla="*/ 295003 h 596"/>
                <a:gd name="T26" fmla="*/ 190500 w 233"/>
                <a:gd name="T27" fmla="*/ 177158 h 596"/>
                <a:gd name="T28" fmla="*/ 188865 w 233"/>
                <a:gd name="T29" fmla="*/ 166232 h 596"/>
                <a:gd name="T30" fmla="*/ 97294 w 233"/>
                <a:gd name="T31" fmla="*/ 3122 h 596"/>
                <a:gd name="T32" fmla="*/ 90753 w 233"/>
                <a:gd name="T33" fmla="*/ 3122 h 596"/>
                <a:gd name="T34" fmla="*/ 46603 w 233"/>
                <a:gd name="T35" fmla="*/ 83506 h 596"/>
                <a:gd name="T36" fmla="*/ 1635 w 233"/>
                <a:gd name="T37" fmla="*/ 165451 h 596"/>
                <a:gd name="T38" fmla="*/ 14717 w 233"/>
                <a:gd name="T39" fmla="*/ 357437 h 596"/>
                <a:gd name="T40" fmla="*/ 14717 w 233"/>
                <a:gd name="T41" fmla="*/ 459674 h 596"/>
                <a:gd name="T42" fmla="*/ 20440 w 233"/>
                <a:gd name="T43" fmla="*/ 464357 h 596"/>
                <a:gd name="T44" fmla="*/ 120187 w 233"/>
                <a:gd name="T45" fmla="*/ 464357 h 596"/>
                <a:gd name="T46" fmla="*/ 125092 w 233"/>
                <a:gd name="T47" fmla="*/ 459674 h 596"/>
                <a:gd name="T48" fmla="*/ 125092 w 233"/>
                <a:gd name="T49" fmla="*/ 351194 h 596"/>
                <a:gd name="T50" fmla="*/ 147167 w 233"/>
                <a:gd name="T51" fmla="*/ 351194 h 596"/>
                <a:gd name="T52" fmla="*/ 147167 w 233"/>
                <a:gd name="T53" fmla="*/ 462796 h 596"/>
                <a:gd name="T54" fmla="*/ 156161 w 233"/>
                <a:gd name="T55" fmla="*/ 464357 h 596"/>
                <a:gd name="T56" fmla="*/ 173330 w 233"/>
                <a:gd name="T57" fmla="*/ 464357 h 596"/>
                <a:gd name="T58" fmla="*/ 179871 w 233"/>
                <a:gd name="T59" fmla="*/ 458113 h 596"/>
                <a:gd name="T60" fmla="*/ 179871 w 233"/>
                <a:gd name="T61" fmla="*/ 357437 h 596"/>
                <a:gd name="T62" fmla="*/ 167607 w 233"/>
                <a:gd name="T63" fmla="*/ 326220 h 596"/>
                <a:gd name="T64" fmla="*/ 148803 w 233"/>
                <a:gd name="T65" fmla="*/ 308270 h 596"/>
                <a:gd name="T66" fmla="*/ 44150 w 233"/>
                <a:gd name="T67" fmla="*/ 309051 h 596"/>
                <a:gd name="T68" fmla="*/ 14717 w 233"/>
                <a:gd name="T69" fmla="*/ 357437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grpFill/>
            <a:ln w="9525">
              <a:noFill/>
              <a:round/>
              <a:headEnd/>
              <a:tailEnd/>
            </a:ln>
          </p:spPr>
          <p:txBody>
            <a:bodyPr/>
            <a:lstStyle/>
            <a:p>
              <a:r>
                <a:rPr lang="en-US" altLang="zh-CN" dirty="0">
                  <a:solidFill>
                    <a:schemeClr val="bg1"/>
                  </a:solidFill>
                </a:rPr>
                <a:t>3</a:t>
              </a:r>
              <a:endParaRPr lang="zh-CN" altLang="en-US" dirty="0">
                <a:solidFill>
                  <a:schemeClr val="bg1"/>
                </a:solidFill>
              </a:endParaRPr>
            </a:p>
          </p:txBody>
        </p:sp>
      </p:grpSp>
    </p:spTree>
    <p:extLst>
      <p:ext uri="{BB962C8B-B14F-4D97-AF65-F5344CB8AC3E}">
        <p14:creationId xmlns:p14="http://schemas.microsoft.com/office/powerpoint/2010/main" val="383250015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additive="base">
                                        <p:cTn id="12" dur="500" fill="hold"/>
                                        <p:tgtEl>
                                          <p:spTgt spid="71"/>
                                        </p:tgtEl>
                                        <p:attrNameLst>
                                          <p:attrName>ppt_x</p:attrName>
                                        </p:attrNameLst>
                                      </p:cBhvr>
                                      <p:tavLst>
                                        <p:tav tm="0">
                                          <p:val>
                                            <p:strVal val="0-#ppt_w/2"/>
                                          </p:val>
                                        </p:tav>
                                        <p:tav tm="100000">
                                          <p:val>
                                            <p:strVal val="#ppt_x"/>
                                          </p:val>
                                        </p:tav>
                                      </p:tavLst>
                                    </p:anim>
                                    <p:anim calcmode="lin" valueType="num">
                                      <p:cBhvr additive="base">
                                        <p:cTn id="13" dur="500" fill="hold"/>
                                        <p:tgtEl>
                                          <p:spTgt spid="7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47" presetClass="entr" presetSubtype="0" fill="hold" grpId="0" nodeType="after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1000"/>
                                        <p:tgtEl>
                                          <p:spTgt spid="50"/>
                                        </p:tgtEl>
                                      </p:cBhvr>
                                    </p:animEffect>
                                    <p:anim calcmode="lin" valueType="num">
                                      <p:cBhvr>
                                        <p:cTn id="23" dur="1000" fill="hold"/>
                                        <p:tgtEl>
                                          <p:spTgt spid="50"/>
                                        </p:tgtEl>
                                        <p:attrNameLst>
                                          <p:attrName>ppt_x</p:attrName>
                                        </p:attrNameLst>
                                      </p:cBhvr>
                                      <p:tavLst>
                                        <p:tav tm="0">
                                          <p:val>
                                            <p:strVal val="#ppt_x"/>
                                          </p:val>
                                        </p:tav>
                                        <p:tav tm="100000">
                                          <p:val>
                                            <p:strVal val="#ppt_x"/>
                                          </p:val>
                                        </p:tav>
                                      </p:tavLst>
                                    </p:anim>
                                    <p:anim calcmode="lin" valueType="num">
                                      <p:cBhvr>
                                        <p:cTn id="24" dur="1000" fill="hold"/>
                                        <p:tgtEl>
                                          <p:spTgt spid="50"/>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 presetClass="entr" presetSubtype="2" fill="hold" grpId="0" nodeType="after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additive="base">
                                        <p:cTn id="28" dur="500" fill="hold"/>
                                        <p:tgtEl>
                                          <p:spTgt spid="49"/>
                                        </p:tgtEl>
                                        <p:attrNameLst>
                                          <p:attrName>ppt_x</p:attrName>
                                        </p:attrNameLst>
                                      </p:cBhvr>
                                      <p:tavLst>
                                        <p:tav tm="0">
                                          <p:val>
                                            <p:strVal val="1+#ppt_w/2"/>
                                          </p:val>
                                        </p:tav>
                                        <p:tav tm="100000">
                                          <p:val>
                                            <p:strVal val="#ppt_x"/>
                                          </p:val>
                                        </p:tav>
                                      </p:tavLst>
                                    </p:anim>
                                    <p:anim calcmode="lin" valueType="num">
                                      <p:cBhvr additive="base">
                                        <p:cTn id="29"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9" grpId="0"/>
      <p:bldP spid="5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612637" y="2768378"/>
            <a:ext cx="1765566" cy="346259"/>
          </a:xfrm>
          <a:prstGeom prst="rect">
            <a:avLst/>
          </a:prstGeom>
          <a:noFill/>
        </p:spPr>
        <p:txBody>
          <a:bodyPr wrap="none" lIns="68589" tIns="34295" rIns="68589" bIns="34295" rtlCol="0">
            <a:spAutoFit/>
          </a:bodyPr>
          <a:lstStyle/>
          <a:p>
            <a:pPr algn="ctr"/>
            <a:r>
              <a:rPr lang="zh-CN" altLang="en-US" b="1" dirty="0">
                <a:solidFill>
                  <a:schemeClr val="bg1"/>
                </a:solidFill>
                <a:cs typeface="+mn-ea"/>
                <a:sym typeface="+mn-lt"/>
              </a:rPr>
              <a:t>项目产生的背景</a:t>
            </a:r>
          </a:p>
        </p:txBody>
      </p:sp>
      <p:sp>
        <p:nvSpPr>
          <p:cNvPr id="238" name="Rectangle 681"/>
          <p:cNvSpPr>
            <a:spLocks noChangeArrowheads="1"/>
          </p:cNvSpPr>
          <p:nvPr/>
        </p:nvSpPr>
        <p:spPr bwMode="auto">
          <a:xfrm>
            <a:off x="3884796" y="1827493"/>
            <a:ext cx="13609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91">
              <a:defRPr/>
            </a:pPr>
            <a:r>
              <a:rPr lang="zh-CN" altLang="en-US" b="1" kern="0" dirty="0">
                <a:solidFill>
                  <a:srgbClr val="404652"/>
                </a:solidFill>
                <a:latin typeface="微软雅黑" pitchFamily="34" charset="-122"/>
                <a:ea typeface="微软雅黑" pitchFamily="34" charset="-122"/>
                <a:cs typeface="+mn-ea"/>
                <a:sym typeface="+mn-lt"/>
              </a:rPr>
              <a:t>￥</a:t>
            </a:r>
            <a:r>
              <a:rPr lang="en-US" b="1" kern="0" dirty="0">
                <a:solidFill>
                  <a:srgbClr val="404652"/>
                </a:solidFill>
                <a:latin typeface="微软雅黑" pitchFamily="34" charset="-122"/>
                <a:ea typeface="微软雅黑" pitchFamily="34" charset="-122"/>
                <a:cs typeface="+mn-ea"/>
                <a:sym typeface="+mn-lt"/>
              </a:rPr>
              <a:t>7,978,668</a:t>
            </a:r>
            <a:endParaRPr lang="en-US" sz="1050" b="1" kern="0" dirty="0">
              <a:solidFill>
                <a:srgbClr val="404652"/>
              </a:solidFill>
              <a:latin typeface="微软雅黑" pitchFamily="34" charset="-122"/>
              <a:ea typeface="微软雅黑" pitchFamily="34" charset="-122"/>
              <a:cs typeface="+mn-ea"/>
              <a:sym typeface="+mn-lt"/>
            </a:endParaRPr>
          </a:p>
        </p:txBody>
      </p:sp>
      <p:sp>
        <p:nvSpPr>
          <p:cNvPr id="239" name="Rectangle 682"/>
          <p:cNvSpPr>
            <a:spLocks noChangeArrowheads="1"/>
          </p:cNvSpPr>
          <p:nvPr/>
        </p:nvSpPr>
        <p:spPr bwMode="auto">
          <a:xfrm>
            <a:off x="3944191" y="1570861"/>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91">
              <a:defRPr/>
            </a:pPr>
            <a:r>
              <a:rPr lang="zh-CN" altLang="en-US" sz="1200" kern="0" dirty="0">
                <a:solidFill>
                  <a:schemeClr val="tx1">
                    <a:lumMod val="75000"/>
                    <a:lumOff val="25000"/>
                  </a:schemeClr>
                </a:solidFill>
                <a:latin typeface="微软雅黑" pitchFamily="34" charset="-122"/>
                <a:ea typeface="微软雅黑" pitchFamily="34" charset="-122"/>
                <a:cs typeface="+mn-ea"/>
                <a:sym typeface="+mn-lt"/>
              </a:rPr>
              <a:t>市场总需求量</a:t>
            </a:r>
            <a:endParaRPr lang="en-US" sz="1200" kern="0" dirty="0">
              <a:solidFill>
                <a:schemeClr val="tx1">
                  <a:lumMod val="75000"/>
                  <a:lumOff val="25000"/>
                </a:schemeClr>
              </a:solidFill>
              <a:latin typeface="微软雅黑" pitchFamily="34" charset="-122"/>
              <a:ea typeface="微软雅黑" pitchFamily="34" charset="-122"/>
              <a:cs typeface="+mn-ea"/>
              <a:sym typeface="+mn-lt"/>
            </a:endParaRPr>
          </a:p>
        </p:txBody>
      </p:sp>
      <p:grpSp>
        <p:nvGrpSpPr>
          <p:cNvPr id="2" name="组合 239"/>
          <p:cNvGrpSpPr/>
          <p:nvPr/>
        </p:nvGrpSpPr>
        <p:grpSpPr>
          <a:xfrm>
            <a:off x="3886481" y="2385587"/>
            <a:ext cx="1320930" cy="579548"/>
            <a:chOff x="5847835" y="3179801"/>
            <a:chExt cx="1761012" cy="772492"/>
          </a:xfrm>
        </p:grpSpPr>
        <p:grpSp>
          <p:nvGrpSpPr>
            <p:cNvPr id="3" name="组合 240"/>
            <p:cNvGrpSpPr/>
            <p:nvPr/>
          </p:nvGrpSpPr>
          <p:grpSpPr>
            <a:xfrm>
              <a:off x="6788217" y="3180013"/>
              <a:ext cx="820630" cy="759907"/>
              <a:chOff x="6684200" y="3817887"/>
              <a:chExt cx="820630" cy="759907"/>
            </a:xfrm>
          </p:grpSpPr>
          <p:sp>
            <p:nvSpPr>
              <p:cNvPr id="245" name="Rectangle 700"/>
              <p:cNvSpPr>
                <a:spLocks noChangeArrowheads="1"/>
              </p:cNvSpPr>
              <p:nvPr/>
            </p:nvSpPr>
            <p:spPr bwMode="auto">
              <a:xfrm>
                <a:off x="6684200" y="4290624"/>
                <a:ext cx="658215" cy="28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91">
                  <a:defRPr/>
                </a:pPr>
                <a:r>
                  <a:rPr lang="en-US" sz="1400" b="1" kern="0" dirty="0">
                    <a:solidFill>
                      <a:srgbClr val="404652"/>
                    </a:solidFill>
                    <a:latin typeface="微软雅黑" pitchFamily="34" charset="-122"/>
                    <a:ea typeface="微软雅黑" pitchFamily="34" charset="-122"/>
                    <a:cs typeface="+mn-ea"/>
                    <a:sym typeface="+mn-lt"/>
                  </a:rPr>
                  <a:t>1,981</a:t>
                </a:r>
                <a:endParaRPr lang="en-US" sz="1200" b="1" kern="0" dirty="0">
                  <a:solidFill>
                    <a:srgbClr val="404652"/>
                  </a:solidFill>
                  <a:latin typeface="微软雅黑" pitchFamily="34" charset="-122"/>
                  <a:ea typeface="微软雅黑" pitchFamily="34" charset="-122"/>
                  <a:cs typeface="+mn-ea"/>
                  <a:sym typeface="+mn-lt"/>
                </a:endParaRPr>
              </a:p>
            </p:txBody>
          </p:sp>
          <p:sp>
            <p:nvSpPr>
              <p:cNvPr id="246" name="Rectangle 700"/>
              <p:cNvSpPr>
                <a:spLocks noChangeArrowheads="1"/>
              </p:cNvSpPr>
              <p:nvPr/>
            </p:nvSpPr>
            <p:spPr bwMode="auto">
              <a:xfrm>
                <a:off x="6684200" y="3817887"/>
                <a:ext cx="820630" cy="24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91">
                  <a:defRPr/>
                </a:pPr>
                <a:r>
                  <a:rPr lang="zh-CN" altLang="en-US" sz="1200" kern="0" dirty="0">
                    <a:solidFill>
                      <a:srgbClr val="404652"/>
                    </a:solidFill>
                    <a:latin typeface="微软雅黑" pitchFamily="34" charset="-122"/>
                    <a:ea typeface="微软雅黑" pitchFamily="34" charset="-122"/>
                    <a:cs typeface="+mn-ea"/>
                    <a:sym typeface="+mn-lt"/>
                  </a:rPr>
                  <a:t>输入标题</a:t>
                </a:r>
                <a:endParaRPr lang="en-US" sz="1200" kern="0" dirty="0">
                  <a:solidFill>
                    <a:srgbClr val="404652"/>
                  </a:solidFill>
                  <a:latin typeface="微软雅黑" pitchFamily="34" charset="-122"/>
                  <a:ea typeface="微软雅黑" pitchFamily="34" charset="-122"/>
                  <a:cs typeface="+mn-ea"/>
                  <a:sym typeface="+mn-lt"/>
                </a:endParaRPr>
              </a:p>
            </p:txBody>
          </p:sp>
          <p:sp>
            <p:nvSpPr>
              <p:cNvPr id="247" name="Rectangle 700"/>
              <p:cNvSpPr>
                <a:spLocks noChangeArrowheads="1"/>
              </p:cNvSpPr>
              <p:nvPr/>
            </p:nvSpPr>
            <p:spPr bwMode="auto">
              <a:xfrm>
                <a:off x="6684206" y="4033331"/>
                <a:ext cx="517169" cy="28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91">
                  <a:defRPr/>
                </a:pPr>
                <a:r>
                  <a:rPr lang="en-US" sz="1400" b="1" kern="0" dirty="0">
                    <a:solidFill>
                      <a:srgbClr val="404652"/>
                    </a:solidFill>
                    <a:latin typeface="微软雅黑" pitchFamily="34" charset="-122"/>
                    <a:ea typeface="微软雅黑" pitchFamily="34" charset="-122"/>
                    <a:cs typeface="+mn-ea"/>
                    <a:sym typeface="+mn-lt"/>
                  </a:rPr>
                  <a:t>25%</a:t>
                </a:r>
                <a:endParaRPr lang="en-US" sz="1200" b="1" kern="0" dirty="0">
                  <a:solidFill>
                    <a:srgbClr val="404652"/>
                  </a:solidFill>
                  <a:latin typeface="微软雅黑" pitchFamily="34" charset="-122"/>
                  <a:ea typeface="微软雅黑" pitchFamily="34" charset="-122"/>
                  <a:cs typeface="+mn-ea"/>
                  <a:sym typeface="+mn-lt"/>
                </a:endParaRPr>
              </a:p>
            </p:txBody>
          </p:sp>
        </p:grpSp>
        <p:grpSp>
          <p:nvGrpSpPr>
            <p:cNvPr id="4" name="组合 241"/>
            <p:cNvGrpSpPr/>
            <p:nvPr/>
          </p:nvGrpSpPr>
          <p:grpSpPr>
            <a:xfrm>
              <a:off x="5847835" y="3179801"/>
              <a:ext cx="770241" cy="772492"/>
              <a:chOff x="5743818" y="3817675"/>
              <a:chExt cx="770241" cy="772492"/>
            </a:xfrm>
          </p:grpSpPr>
          <p:sp>
            <p:nvSpPr>
              <p:cNvPr id="243" name="Freeform 704"/>
              <p:cNvSpPr>
                <a:spLocks noEditPoints="1"/>
              </p:cNvSpPr>
              <p:nvPr/>
            </p:nvSpPr>
            <p:spPr bwMode="auto">
              <a:xfrm>
                <a:off x="5743818" y="3817675"/>
                <a:ext cx="770241" cy="772492"/>
              </a:xfrm>
              <a:prstGeom prst="ellipse">
                <a:avLst/>
              </a:prstGeom>
              <a:solidFill>
                <a:schemeClr val="accent1"/>
              </a:solidFill>
              <a:ln>
                <a:noFill/>
              </a:ln>
              <a:extLst/>
            </p:spPr>
            <p:txBody>
              <a:bodyPr vert="horz" wrap="square" lIns="91440" tIns="45720" rIns="91440" bIns="45720" numCol="1" anchor="t" anchorCtr="0" compatLnSpc="1">
                <a:prstTxWarp prst="textNoShape">
                  <a:avLst/>
                </a:prstTxWarp>
              </a:bodyPr>
              <a:lstStyle/>
              <a:p>
                <a:pPr defTabSz="685891">
                  <a:defRPr/>
                </a:pPr>
                <a:endParaRPr lang="en-US" sz="1400" kern="0" dirty="0">
                  <a:solidFill>
                    <a:sysClr val="windowText" lastClr="000000"/>
                  </a:solidFill>
                  <a:latin typeface="微软雅黑" pitchFamily="34" charset="-122"/>
                  <a:ea typeface="微软雅黑" pitchFamily="34" charset="-122"/>
                  <a:cs typeface="+mn-ea"/>
                  <a:sym typeface="+mn-lt"/>
                </a:endParaRPr>
              </a:p>
            </p:txBody>
          </p:sp>
          <p:sp>
            <p:nvSpPr>
              <p:cNvPr id="244" name="Freeform 100"/>
              <p:cNvSpPr>
                <a:spLocks/>
              </p:cNvSpPr>
              <p:nvPr/>
            </p:nvSpPr>
            <p:spPr bwMode="auto">
              <a:xfrm>
                <a:off x="5940040" y="3991079"/>
                <a:ext cx="377796" cy="425684"/>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微软雅黑" pitchFamily="34" charset="-122"/>
                  <a:ea typeface="微软雅黑" pitchFamily="34" charset="-122"/>
                  <a:cs typeface="+mn-ea"/>
                  <a:sym typeface="+mn-lt"/>
                </a:endParaRPr>
              </a:p>
            </p:txBody>
          </p:sp>
        </p:grpSp>
      </p:grpSp>
      <p:grpSp>
        <p:nvGrpSpPr>
          <p:cNvPr id="5" name="组合 247"/>
          <p:cNvGrpSpPr/>
          <p:nvPr/>
        </p:nvGrpSpPr>
        <p:grpSpPr>
          <a:xfrm>
            <a:off x="5523259" y="2378827"/>
            <a:ext cx="1306059" cy="579548"/>
            <a:chOff x="8095656" y="3170792"/>
            <a:chExt cx="1741185" cy="772492"/>
          </a:xfrm>
        </p:grpSpPr>
        <p:grpSp>
          <p:nvGrpSpPr>
            <p:cNvPr id="7" name="组合 248"/>
            <p:cNvGrpSpPr/>
            <p:nvPr/>
          </p:nvGrpSpPr>
          <p:grpSpPr>
            <a:xfrm>
              <a:off x="9016209" y="3180012"/>
              <a:ext cx="820632" cy="759904"/>
              <a:chOff x="9479579" y="3817886"/>
              <a:chExt cx="820632" cy="759904"/>
            </a:xfrm>
          </p:grpSpPr>
          <p:sp>
            <p:nvSpPr>
              <p:cNvPr id="256" name="Rectangle 700"/>
              <p:cNvSpPr>
                <a:spLocks noChangeArrowheads="1"/>
              </p:cNvSpPr>
              <p:nvPr/>
            </p:nvSpPr>
            <p:spPr bwMode="auto">
              <a:xfrm>
                <a:off x="9479580" y="4290620"/>
                <a:ext cx="658214" cy="28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91">
                  <a:defRPr/>
                </a:pPr>
                <a:r>
                  <a:rPr lang="en-US" sz="1400" b="1" kern="0" dirty="0">
                    <a:solidFill>
                      <a:srgbClr val="404652"/>
                    </a:solidFill>
                    <a:latin typeface="微软雅黑" pitchFamily="34" charset="-122"/>
                    <a:ea typeface="微软雅黑" pitchFamily="34" charset="-122"/>
                    <a:cs typeface="+mn-ea"/>
                    <a:sym typeface="+mn-lt"/>
                  </a:rPr>
                  <a:t>1,981</a:t>
                </a:r>
                <a:endParaRPr lang="en-US" sz="1200" b="1" kern="0" dirty="0">
                  <a:solidFill>
                    <a:srgbClr val="404652"/>
                  </a:solidFill>
                  <a:latin typeface="微软雅黑" pitchFamily="34" charset="-122"/>
                  <a:ea typeface="微软雅黑" pitchFamily="34" charset="-122"/>
                  <a:cs typeface="+mn-ea"/>
                  <a:sym typeface="+mn-lt"/>
                </a:endParaRPr>
              </a:p>
            </p:txBody>
          </p:sp>
          <p:sp>
            <p:nvSpPr>
              <p:cNvPr id="257" name="Rectangle 700"/>
              <p:cNvSpPr>
                <a:spLocks noChangeArrowheads="1"/>
              </p:cNvSpPr>
              <p:nvPr/>
            </p:nvSpPr>
            <p:spPr bwMode="auto">
              <a:xfrm>
                <a:off x="9479581" y="3817886"/>
                <a:ext cx="820630" cy="24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91">
                  <a:defRPr/>
                </a:pPr>
                <a:r>
                  <a:rPr lang="zh-CN" altLang="en-US" sz="1200" kern="0" dirty="0">
                    <a:solidFill>
                      <a:srgbClr val="404652"/>
                    </a:solidFill>
                    <a:latin typeface="微软雅黑" pitchFamily="34" charset="-122"/>
                    <a:ea typeface="微软雅黑" pitchFamily="34" charset="-122"/>
                    <a:cs typeface="+mn-ea"/>
                    <a:sym typeface="+mn-lt"/>
                  </a:rPr>
                  <a:t>输入标题</a:t>
                </a:r>
                <a:endParaRPr lang="en-US" sz="1200" kern="0" dirty="0">
                  <a:solidFill>
                    <a:srgbClr val="404652"/>
                  </a:solidFill>
                  <a:latin typeface="微软雅黑" pitchFamily="34" charset="-122"/>
                  <a:ea typeface="微软雅黑" pitchFamily="34" charset="-122"/>
                  <a:cs typeface="+mn-ea"/>
                  <a:sym typeface="+mn-lt"/>
                </a:endParaRPr>
              </a:p>
            </p:txBody>
          </p:sp>
          <p:sp>
            <p:nvSpPr>
              <p:cNvPr id="264" name="Rectangle 700"/>
              <p:cNvSpPr>
                <a:spLocks noChangeArrowheads="1"/>
              </p:cNvSpPr>
              <p:nvPr/>
            </p:nvSpPr>
            <p:spPr bwMode="auto">
              <a:xfrm>
                <a:off x="9479579" y="4033330"/>
                <a:ext cx="517169" cy="28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91">
                  <a:defRPr/>
                </a:pPr>
                <a:r>
                  <a:rPr lang="en-US" altLang="zh-CN" sz="1400" b="1" kern="0" dirty="0">
                    <a:solidFill>
                      <a:srgbClr val="404652"/>
                    </a:solidFill>
                    <a:latin typeface="微软雅黑" pitchFamily="34" charset="-122"/>
                    <a:ea typeface="微软雅黑" pitchFamily="34" charset="-122"/>
                    <a:cs typeface="+mn-ea"/>
                    <a:sym typeface="+mn-lt"/>
                  </a:rPr>
                  <a:t>1</a:t>
                </a:r>
                <a:r>
                  <a:rPr lang="en-US" sz="1400" b="1" kern="0" dirty="0">
                    <a:solidFill>
                      <a:srgbClr val="404652"/>
                    </a:solidFill>
                    <a:latin typeface="微软雅黑" pitchFamily="34" charset="-122"/>
                    <a:ea typeface="微软雅黑" pitchFamily="34" charset="-122"/>
                    <a:cs typeface="+mn-ea"/>
                    <a:sym typeface="+mn-lt"/>
                  </a:rPr>
                  <a:t>5%</a:t>
                </a:r>
                <a:endParaRPr lang="en-US" sz="1200" b="1" kern="0" dirty="0">
                  <a:solidFill>
                    <a:srgbClr val="404652"/>
                  </a:solidFill>
                  <a:latin typeface="微软雅黑" pitchFamily="34" charset="-122"/>
                  <a:ea typeface="微软雅黑" pitchFamily="34" charset="-122"/>
                  <a:cs typeface="+mn-ea"/>
                  <a:sym typeface="+mn-lt"/>
                </a:endParaRPr>
              </a:p>
            </p:txBody>
          </p:sp>
        </p:grpSp>
        <p:grpSp>
          <p:nvGrpSpPr>
            <p:cNvPr id="8" name="组合 249"/>
            <p:cNvGrpSpPr/>
            <p:nvPr/>
          </p:nvGrpSpPr>
          <p:grpSpPr>
            <a:xfrm>
              <a:off x="8095656" y="3170792"/>
              <a:ext cx="770241" cy="772492"/>
              <a:chOff x="8559026" y="3808666"/>
              <a:chExt cx="770241" cy="772492"/>
            </a:xfrm>
          </p:grpSpPr>
          <p:sp>
            <p:nvSpPr>
              <p:cNvPr id="251" name="Freeform 706"/>
              <p:cNvSpPr>
                <a:spLocks noEditPoints="1"/>
              </p:cNvSpPr>
              <p:nvPr/>
            </p:nvSpPr>
            <p:spPr bwMode="auto">
              <a:xfrm>
                <a:off x="8559026" y="3808666"/>
                <a:ext cx="770241" cy="772492"/>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p>
                <a:pPr defTabSz="685891">
                  <a:defRPr/>
                </a:pPr>
                <a:endParaRPr lang="en-US" sz="1400" kern="0" dirty="0">
                  <a:solidFill>
                    <a:sysClr val="windowText" lastClr="000000"/>
                  </a:solidFill>
                  <a:latin typeface="微软雅黑" pitchFamily="34" charset="-122"/>
                  <a:ea typeface="微软雅黑" pitchFamily="34" charset="-122"/>
                  <a:cs typeface="+mn-ea"/>
                  <a:sym typeface="+mn-lt"/>
                </a:endParaRPr>
              </a:p>
            </p:txBody>
          </p:sp>
          <p:grpSp>
            <p:nvGrpSpPr>
              <p:cNvPr id="9" name="Group 67"/>
              <p:cNvGrpSpPr/>
              <p:nvPr/>
            </p:nvGrpSpPr>
            <p:grpSpPr>
              <a:xfrm>
                <a:off x="8691003" y="4093284"/>
                <a:ext cx="506285" cy="197336"/>
                <a:chOff x="1441430" y="4357700"/>
                <a:chExt cx="503238" cy="177800"/>
              </a:xfrm>
              <a:solidFill>
                <a:schemeClr val="bg1"/>
              </a:solidFill>
            </p:grpSpPr>
            <p:sp>
              <p:nvSpPr>
                <p:cNvPr id="253"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微软雅黑" pitchFamily="34" charset="-122"/>
                    <a:ea typeface="微软雅黑" pitchFamily="34" charset="-122"/>
                    <a:cs typeface="+mn-ea"/>
                    <a:sym typeface="+mn-lt"/>
                  </a:endParaRPr>
                </a:p>
              </p:txBody>
            </p:sp>
            <p:sp>
              <p:nvSpPr>
                <p:cNvPr id="254"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微软雅黑" pitchFamily="34" charset="-122"/>
                    <a:ea typeface="微软雅黑" pitchFamily="34" charset="-122"/>
                    <a:cs typeface="+mn-ea"/>
                    <a:sym typeface="+mn-lt"/>
                  </a:endParaRPr>
                </a:p>
              </p:txBody>
            </p:sp>
            <p:sp>
              <p:nvSpPr>
                <p:cNvPr id="255"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latin typeface="微软雅黑" pitchFamily="34" charset="-122"/>
                    <a:ea typeface="微软雅黑" pitchFamily="34" charset="-122"/>
                    <a:cs typeface="+mn-ea"/>
                    <a:sym typeface="+mn-lt"/>
                  </a:endParaRPr>
                </a:p>
              </p:txBody>
            </p:sp>
          </p:grpSp>
        </p:grpSp>
      </p:grpSp>
      <p:grpSp>
        <p:nvGrpSpPr>
          <p:cNvPr id="10" name="组合 264"/>
          <p:cNvGrpSpPr/>
          <p:nvPr/>
        </p:nvGrpSpPr>
        <p:grpSpPr>
          <a:xfrm>
            <a:off x="7145153" y="2361266"/>
            <a:ext cx="1306065" cy="592424"/>
            <a:chOff x="10192166" y="3147383"/>
            <a:chExt cx="1741195" cy="789655"/>
          </a:xfrm>
        </p:grpSpPr>
        <p:grpSp>
          <p:nvGrpSpPr>
            <p:cNvPr id="11" name="组合 265"/>
            <p:cNvGrpSpPr/>
            <p:nvPr/>
          </p:nvGrpSpPr>
          <p:grpSpPr>
            <a:xfrm>
              <a:off x="11112721" y="3147383"/>
              <a:ext cx="820640" cy="759909"/>
              <a:chOff x="9479581" y="2338855"/>
              <a:chExt cx="820640" cy="759909"/>
            </a:xfrm>
          </p:grpSpPr>
          <p:sp>
            <p:nvSpPr>
              <p:cNvPr id="278" name="Rectangle 700"/>
              <p:cNvSpPr>
                <a:spLocks noChangeArrowheads="1"/>
              </p:cNvSpPr>
              <p:nvPr/>
            </p:nvSpPr>
            <p:spPr bwMode="auto">
              <a:xfrm>
                <a:off x="9479581" y="2811594"/>
                <a:ext cx="658215" cy="28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91">
                  <a:defRPr/>
                </a:pPr>
                <a:r>
                  <a:rPr lang="en-US" sz="1400" b="1" kern="0" dirty="0">
                    <a:solidFill>
                      <a:srgbClr val="404652"/>
                    </a:solidFill>
                    <a:latin typeface="微软雅黑" pitchFamily="34" charset="-122"/>
                    <a:ea typeface="微软雅黑" pitchFamily="34" charset="-122"/>
                    <a:cs typeface="+mn-ea"/>
                    <a:sym typeface="+mn-lt"/>
                  </a:rPr>
                  <a:t>1,981</a:t>
                </a:r>
                <a:endParaRPr lang="en-US" sz="1200" b="1" kern="0" dirty="0">
                  <a:solidFill>
                    <a:srgbClr val="404652"/>
                  </a:solidFill>
                  <a:latin typeface="微软雅黑" pitchFamily="34" charset="-122"/>
                  <a:ea typeface="微软雅黑" pitchFamily="34" charset="-122"/>
                  <a:cs typeface="+mn-ea"/>
                  <a:sym typeface="+mn-lt"/>
                </a:endParaRPr>
              </a:p>
            </p:txBody>
          </p:sp>
          <p:sp>
            <p:nvSpPr>
              <p:cNvPr id="279" name="Rectangle 700"/>
              <p:cNvSpPr>
                <a:spLocks noChangeArrowheads="1"/>
              </p:cNvSpPr>
              <p:nvPr/>
            </p:nvSpPr>
            <p:spPr bwMode="auto">
              <a:xfrm>
                <a:off x="9479590" y="2338855"/>
                <a:ext cx="820631" cy="24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91">
                  <a:defRPr/>
                </a:pPr>
                <a:r>
                  <a:rPr lang="zh-CN" altLang="en-US" sz="1200" kern="0" dirty="0">
                    <a:solidFill>
                      <a:srgbClr val="404652"/>
                    </a:solidFill>
                    <a:latin typeface="微软雅黑" pitchFamily="34" charset="-122"/>
                    <a:ea typeface="微软雅黑" pitchFamily="34" charset="-122"/>
                    <a:cs typeface="+mn-ea"/>
                    <a:sym typeface="+mn-lt"/>
                  </a:rPr>
                  <a:t>输入标题</a:t>
                </a:r>
                <a:endParaRPr lang="en-US" sz="1200" kern="0" dirty="0">
                  <a:solidFill>
                    <a:srgbClr val="404652"/>
                  </a:solidFill>
                  <a:latin typeface="微软雅黑" pitchFamily="34" charset="-122"/>
                  <a:ea typeface="微软雅黑" pitchFamily="34" charset="-122"/>
                  <a:cs typeface="+mn-ea"/>
                  <a:sym typeface="+mn-lt"/>
                </a:endParaRPr>
              </a:p>
            </p:txBody>
          </p:sp>
          <p:sp>
            <p:nvSpPr>
              <p:cNvPr id="280" name="Rectangle 700"/>
              <p:cNvSpPr>
                <a:spLocks noChangeArrowheads="1"/>
              </p:cNvSpPr>
              <p:nvPr/>
            </p:nvSpPr>
            <p:spPr bwMode="auto">
              <a:xfrm>
                <a:off x="9479590" y="2554299"/>
                <a:ext cx="517169" cy="28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91">
                  <a:defRPr/>
                </a:pPr>
                <a:r>
                  <a:rPr lang="en-US" altLang="zh-CN" sz="1400" b="1" kern="0" dirty="0">
                    <a:solidFill>
                      <a:srgbClr val="404652"/>
                    </a:solidFill>
                    <a:latin typeface="微软雅黑" pitchFamily="34" charset="-122"/>
                    <a:ea typeface="微软雅黑" pitchFamily="34" charset="-122"/>
                    <a:cs typeface="+mn-ea"/>
                    <a:sym typeface="+mn-lt"/>
                  </a:rPr>
                  <a:t>6</a:t>
                </a:r>
                <a:r>
                  <a:rPr lang="en-US" sz="1400" b="1" kern="0" dirty="0">
                    <a:solidFill>
                      <a:srgbClr val="404652"/>
                    </a:solidFill>
                    <a:latin typeface="微软雅黑" pitchFamily="34" charset="-122"/>
                    <a:ea typeface="微软雅黑" pitchFamily="34" charset="-122"/>
                    <a:cs typeface="+mn-ea"/>
                    <a:sym typeface="+mn-lt"/>
                  </a:rPr>
                  <a:t>5%</a:t>
                </a:r>
                <a:endParaRPr lang="en-US" sz="1200" b="1" kern="0" dirty="0">
                  <a:solidFill>
                    <a:srgbClr val="404652"/>
                  </a:solidFill>
                  <a:latin typeface="微软雅黑" pitchFamily="34" charset="-122"/>
                  <a:ea typeface="微软雅黑" pitchFamily="34" charset="-122"/>
                  <a:cs typeface="+mn-ea"/>
                  <a:sym typeface="+mn-lt"/>
                </a:endParaRPr>
              </a:p>
            </p:txBody>
          </p:sp>
        </p:grpSp>
        <p:grpSp>
          <p:nvGrpSpPr>
            <p:cNvPr id="12" name="组合 271"/>
            <p:cNvGrpSpPr/>
            <p:nvPr/>
          </p:nvGrpSpPr>
          <p:grpSpPr>
            <a:xfrm>
              <a:off x="10192166" y="3164546"/>
              <a:ext cx="770241" cy="772492"/>
              <a:chOff x="8559026" y="2356018"/>
              <a:chExt cx="770241" cy="772492"/>
            </a:xfrm>
          </p:grpSpPr>
          <p:sp>
            <p:nvSpPr>
              <p:cNvPr id="273" name="Freeform 705"/>
              <p:cNvSpPr>
                <a:spLocks/>
              </p:cNvSpPr>
              <p:nvPr/>
            </p:nvSpPr>
            <p:spPr bwMode="auto">
              <a:xfrm>
                <a:off x="8559026" y="2356018"/>
                <a:ext cx="770241" cy="772492"/>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pPr defTabSz="685891">
                  <a:defRPr/>
                </a:pPr>
                <a:endParaRPr lang="en-US" sz="1400" kern="0" dirty="0">
                  <a:solidFill>
                    <a:sysClr val="windowText" lastClr="000000"/>
                  </a:solidFill>
                  <a:latin typeface="微软雅黑" pitchFamily="34" charset="-122"/>
                  <a:ea typeface="微软雅黑" pitchFamily="34" charset="-122"/>
                  <a:cs typeface="+mn-ea"/>
                  <a:sym typeface="+mn-lt"/>
                </a:endParaRPr>
              </a:p>
            </p:txBody>
          </p:sp>
          <p:sp>
            <p:nvSpPr>
              <p:cNvPr id="277" name="KSO_Shape"/>
              <p:cNvSpPr/>
              <p:nvPr/>
            </p:nvSpPr>
            <p:spPr>
              <a:xfrm>
                <a:off x="8751002" y="2549120"/>
                <a:ext cx="386287" cy="386287"/>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微软雅黑" pitchFamily="34" charset="-122"/>
                  <a:ea typeface="微软雅黑" pitchFamily="34" charset="-122"/>
                  <a:cs typeface="+mn-ea"/>
                  <a:sym typeface="+mn-lt"/>
                </a:endParaRPr>
              </a:p>
            </p:txBody>
          </p:sp>
        </p:grpSp>
      </p:grpSp>
      <p:sp>
        <p:nvSpPr>
          <p:cNvPr id="281" name="Oval 1"/>
          <p:cNvSpPr/>
          <p:nvPr/>
        </p:nvSpPr>
        <p:spPr>
          <a:xfrm>
            <a:off x="984595" y="1621628"/>
            <a:ext cx="2228120" cy="222851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cs typeface="+mn-ea"/>
              <a:sym typeface="+mn-lt"/>
            </a:endParaRPr>
          </a:p>
        </p:txBody>
      </p:sp>
      <p:grpSp>
        <p:nvGrpSpPr>
          <p:cNvPr id="13" name="组合 281"/>
          <p:cNvGrpSpPr/>
          <p:nvPr/>
        </p:nvGrpSpPr>
        <p:grpSpPr>
          <a:xfrm>
            <a:off x="738925" y="1422211"/>
            <a:ext cx="2626882" cy="2627351"/>
            <a:chOff x="1786626" y="2030688"/>
            <a:chExt cx="3232070" cy="3232070"/>
          </a:xfrm>
        </p:grpSpPr>
        <p:grpSp>
          <p:nvGrpSpPr>
            <p:cNvPr id="14" name="组合 282"/>
            <p:cNvGrpSpPr/>
            <p:nvPr/>
          </p:nvGrpSpPr>
          <p:grpSpPr>
            <a:xfrm>
              <a:off x="1786626" y="2030688"/>
              <a:ext cx="3232069" cy="3232069"/>
              <a:chOff x="1786626" y="2030688"/>
              <a:chExt cx="3232069" cy="3232069"/>
            </a:xfrm>
          </p:grpSpPr>
          <p:sp>
            <p:nvSpPr>
              <p:cNvPr id="290" name="Pie 5"/>
              <p:cNvSpPr/>
              <p:nvPr/>
            </p:nvSpPr>
            <p:spPr>
              <a:xfrm>
                <a:off x="1786626" y="2030688"/>
                <a:ext cx="3232069" cy="3232069"/>
              </a:xfrm>
              <a:prstGeom prst="pie">
                <a:avLst>
                  <a:gd name="adj1" fmla="val 8285753"/>
                  <a:gd name="adj2" fmla="val 1600675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itchFamily="34" charset="-122"/>
                  <a:ea typeface="微软雅黑" pitchFamily="34" charset="-122"/>
                  <a:cs typeface="+mn-ea"/>
                  <a:sym typeface="+mn-lt"/>
                </a:endParaRPr>
              </a:p>
            </p:txBody>
          </p:sp>
          <p:sp>
            <p:nvSpPr>
              <p:cNvPr id="291" name="TextBox 290"/>
              <p:cNvSpPr txBox="1"/>
              <p:nvPr/>
            </p:nvSpPr>
            <p:spPr>
              <a:xfrm>
                <a:off x="2233983" y="2986912"/>
                <a:ext cx="795234" cy="643646"/>
              </a:xfrm>
              <a:prstGeom prst="rect">
                <a:avLst/>
              </a:prstGeom>
              <a:noFill/>
            </p:spPr>
            <p:txBody>
              <a:bodyPr wrap="none" rtlCol="0">
                <a:spAutoFit/>
              </a:bodyPr>
              <a:lstStyle/>
              <a:p>
                <a:pPr algn="ctr"/>
                <a:r>
                  <a:rPr lang="en-US" altLang="zh-CN" sz="1600" dirty="0">
                    <a:solidFill>
                      <a:schemeClr val="bg1"/>
                    </a:solidFill>
                    <a:latin typeface="微软雅黑" pitchFamily="34" charset="-122"/>
                    <a:ea typeface="微软雅黑" pitchFamily="34" charset="-122"/>
                    <a:cs typeface="+mn-ea"/>
                    <a:sym typeface="+mn-lt"/>
                  </a:rPr>
                  <a:t>65</a:t>
                </a:r>
                <a:r>
                  <a:rPr lang="en-US" sz="1600" dirty="0">
                    <a:solidFill>
                      <a:schemeClr val="bg1"/>
                    </a:solidFill>
                    <a:latin typeface="微软雅黑" pitchFamily="34" charset="-122"/>
                    <a:ea typeface="微软雅黑" pitchFamily="34" charset="-122"/>
                    <a:cs typeface="+mn-ea"/>
                    <a:sym typeface="+mn-lt"/>
                  </a:rPr>
                  <a:t>%</a:t>
                </a:r>
              </a:p>
              <a:p>
                <a:pPr algn="ctr"/>
                <a:r>
                  <a:rPr lang="zh-CN" altLang="en-US" sz="1200" dirty="0">
                    <a:solidFill>
                      <a:schemeClr val="bg1"/>
                    </a:solidFill>
                    <a:latin typeface="微软雅黑" pitchFamily="34" charset="-122"/>
                    <a:ea typeface="微软雅黑" pitchFamily="34" charset="-122"/>
                    <a:cs typeface="+mn-ea"/>
                    <a:sym typeface="+mn-lt"/>
                  </a:rPr>
                  <a:t>关键字</a:t>
                </a:r>
                <a:endParaRPr lang="en-US" sz="1200" dirty="0">
                  <a:solidFill>
                    <a:schemeClr val="bg1"/>
                  </a:solidFill>
                  <a:latin typeface="微软雅黑" pitchFamily="34" charset="-122"/>
                  <a:ea typeface="微软雅黑" pitchFamily="34" charset="-122"/>
                  <a:cs typeface="+mn-ea"/>
                  <a:sym typeface="+mn-lt"/>
                </a:endParaRPr>
              </a:p>
            </p:txBody>
          </p:sp>
        </p:grpSp>
        <p:grpSp>
          <p:nvGrpSpPr>
            <p:cNvPr id="15" name="组合 283"/>
            <p:cNvGrpSpPr/>
            <p:nvPr/>
          </p:nvGrpSpPr>
          <p:grpSpPr>
            <a:xfrm>
              <a:off x="1786626" y="2030689"/>
              <a:ext cx="3232069" cy="3232069"/>
              <a:chOff x="1786626" y="2030689"/>
              <a:chExt cx="3232069" cy="3232069"/>
            </a:xfrm>
          </p:grpSpPr>
          <p:sp>
            <p:nvSpPr>
              <p:cNvPr id="288" name="Pie 5"/>
              <p:cNvSpPr/>
              <p:nvPr/>
            </p:nvSpPr>
            <p:spPr>
              <a:xfrm rot="6300000">
                <a:off x="1786626" y="2030689"/>
                <a:ext cx="3232069" cy="3232069"/>
              </a:xfrm>
              <a:prstGeom prst="pie">
                <a:avLst>
                  <a:gd name="adj1" fmla="val 10331645"/>
                  <a:gd name="adj2" fmla="val 1585153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itchFamily="34" charset="-122"/>
                  <a:ea typeface="微软雅黑" pitchFamily="34" charset="-122"/>
                  <a:cs typeface="+mn-ea"/>
                  <a:sym typeface="+mn-lt"/>
                </a:endParaRPr>
              </a:p>
            </p:txBody>
          </p:sp>
          <p:sp>
            <p:nvSpPr>
              <p:cNvPr id="289" name="TextBox 288"/>
              <p:cNvSpPr txBox="1"/>
              <p:nvPr/>
            </p:nvSpPr>
            <p:spPr>
              <a:xfrm>
                <a:off x="3707555" y="2840499"/>
                <a:ext cx="795234" cy="643646"/>
              </a:xfrm>
              <a:prstGeom prst="rect">
                <a:avLst/>
              </a:prstGeom>
              <a:noFill/>
            </p:spPr>
            <p:txBody>
              <a:bodyPr wrap="none" rtlCol="0">
                <a:spAutoFit/>
              </a:bodyPr>
              <a:lstStyle/>
              <a:p>
                <a:pPr algn="ctr"/>
                <a:r>
                  <a:rPr lang="en-US" altLang="zh-CN" sz="1600" dirty="0">
                    <a:solidFill>
                      <a:schemeClr val="bg1"/>
                    </a:solidFill>
                    <a:latin typeface="微软雅黑" pitchFamily="34" charset="-122"/>
                    <a:ea typeface="微软雅黑" pitchFamily="34" charset="-122"/>
                    <a:cs typeface="+mn-ea"/>
                    <a:sym typeface="+mn-lt"/>
                  </a:rPr>
                  <a:t>25</a:t>
                </a:r>
                <a:r>
                  <a:rPr lang="en-US" sz="1600" dirty="0">
                    <a:solidFill>
                      <a:schemeClr val="bg1"/>
                    </a:solidFill>
                    <a:latin typeface="微软雅黑" pitchFamily="34" charset="-122"/>
                    <a:ea typeface="微软雅黑" pitchFamily="34" charset="-122"/>
                    <a:cs typeface="+mn-ea"/>
                    <a:sym typeface="+mn-lt"/>
                  </a:rPr>
                  <a:t>%</a:t>
                </a:r>
              </a:p>
              <a:p>
                <a:pPr algn="ctr"/>
                <a:r>
                  <a:rPr lang="zh-CN" altLang="en-US" sz="1200" dirty="0">
                    <a:solidFill>
                      <a:schemeClr val="bg1"/>
                    </a:solidFill>
                    <a:latin typeface="微软雅黑" pitchFamily="34" charset="-122"/>
                    <a:ea typeface="微软雅黑" pitchFamily="34" charset="-122"/>
                    <a:cs typeface="+mn-ea"/>
                    <a:sym typeface="+mn-lt"/>
                  </a:rPr>
                  <a:t>关键字</a:t>
                </a:r>
                <a:endParaRPr lang="en-US" altLang="zh-CN" sz="1200" dirty="0">
                  <a:solidFill>
                    <a:schemeClr val="bg1"/>
                  </a:solidFill>
                  <a:latin typeface="微软雅黑" pitchFamily="34" charset="-122"/>
                  <a:ea typeface="微软雅黑" pitchFamily="34" charset="-122"/>
                  <a:cs typeface="+mn-ea"/>
                  <a:sym typeface="+mn-lt"/>
                </a:endParaRPr>
              </a:p>
            </p:txBody>
          </p:sp>
        </p:grpSp>
        <p:grpSp>
          <p:nvGrpSpPr>
            <p:cNvPr id="16" name="组合 284"/>
            <p:cNvGrpSpPr/>
            <p:nvPr/>
          </p:nvGrpSpPr>
          <p:grpSpPr>
            <a:xfrm>
              <a:off x="1786627" y="2030688"/>
              <a:ext cx="3232069" cy="3232069"/>
              <a:chOff x="1786627" y="2030688"/>
              <a:chExt cx="3232069" cy="3232069"/>
            </a:xfrm>
          </p:grpSpPr>
          <p:sp>
            <p:nvSpPr>
              <p:cNvPr id="286" name="Pie 5"/>
              <p:cNvSpPr/>
              <p:nvPr/>
            </p:nvSpPr>
            <p:spPr>
              <a:xfrm rot="13500000">
                <a:off x="1786627" y="2030688"/>
                <a:ext cx="3232069" cy="3232069"/>
              </a:xfrm>
              <a:prstGeom prst="pie">
                <a:avLst>
                  <a:gd name="adj1" fmla="val 9267410"/>
                  <a:gd name="adj2" fmla="val 1266481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itchFamily="34" charset="-122"/>
                  <a:ea typeface="微软雅黑" pitchFamily="34" charset="-122"/>
                  <a:cs typeface="+mn-ea"/>
                  <a:sym typeface="+mn-lt"/>
                </a:endParaRPr>
              </a:p>
            </p:txBody>
          </p:sp>
          <p:sp>
            <p:nvSpPr>
              <p:cNvPr id="287" name="TextBox 286"/>
              <p:cNvSpPr txBox="1"/>
              <p:nvPr/>
            </p:nvSpPr>
            <p:spPr>
              <a:xfrm>
                <a:off x="3743492" y="4124374"/>
                <a:ext cx="795234" cy="643646"/>
              </a:xfrm>
              <a:prstGeom prst="rect">
                <a:avLst/>
              </a:prstGeom>
              <a:noFill/>
            </p:spPr>
            <p:txBody>
              <a:bodyPr wrap="none" rtlCol="0">
                <a:spAutoFit/>
              </a:bodyPr>
              <a:lstStyle/>
              <a:p>
                <a:pPr algn="ctr"/>
                <a:r>
                  <a:rPr lang="en-US" altLang="zh-CN" sz="1600" dirty="0">
                    <a:solidFill>
                      <a:schemeClr val="bg1"/>
                    </a:solidFill>
                    <a:latin typeface="微软雅黑" pitchFamily="34" charset="-122"/>
                    <a:ea typeface="微软雅黑" pitchFamily="34" charset="-122"/>
                    <a:cs typeface="+mn-ea"/>
                    <a:sym typeface="+mn-lt"/>
                  </a:rPr>
                  <a:t>15</a:t>
                </a:r>
                <a:r>
                  <a:rPr lang="en-US" sz="1600" dirty="0">
                    <a:solidFill>
                      <a:schemeClr val="bg1"/>
                    </a:solidFill>
                    <a:latin typeface="微软雅黑" pitchFamily="34" charset="-122"/>
                    <a:ea typeface="微软雅黑" pitchFamily="34" charset="-122"/>
                    <a:cs typeface="+mn-ea"/>
                    <a:sym typeface="+mn-lt"/>
                  </a:rPr>
                  <a:t>%</a:t>
                </a:r>
              </a:p>
              <a:p>
                <a:pPr algn="ctr"/>
                <a:r>
                  <a:rPr lang="zh-CN" altLang="en-US" sz="1200" dirty="0">
                    <a:solidFill>
                      <a:schemeClr val="bg1"/>
                    </a:solidFill>
                    <a:latin typeface="微软雅黑" pitchFamily="34" charset="-122"/>
                    <a:ea typeface="微软雅黑" pitchFamily="34" charset="-122"/>
                    <a:cs typeface="+mn-ea"/>
                    <a:sym typeface="+mn-lt"/>
                  </a:rPr>
                  <a:t>关键字</a:t>
                </a:r>
                <a:endParaRPr lang="en-US" altLang="zh-CN" sz="1200" dirty="0">
                  <a:solidFill>
                    <a:schemeClr val="bg1"/>
                  </a:solidFill>
                  <a:latin typeface="微软雅黑" pitchFamily="34" charset="-122"/>
                  <a:ea typeface="微软雅黑" pitchFamily="34" charset="-122"/>
                  <a:cs typeface="+mn-ea"/>
                  <a:sym typeface="+mn-lt"/>
                </a:endParaRPr>
              </a:p>
            </p:txBody>
          </p:sp>
        </p:grpSp>
      </p:grpSp>
      <p:grpSp>
        <p:nvGrpSpPr>
          <p:cNvPr id="17" name="组合 291"/>
          <p:cNvGrpSpPr/>
          <p:nvPr/>
        </p:nvGrpSpPr>
        <p:grpSpPr>
          <a:xfrm>
            <a:off x="3909800" y="3224394"/>
            <a:ext cx="4695433" cy="873392"/>
            <a:chOff x="5073571" y="4204143"/>
            <a:chExt cx="6259762" cy="1164161"/>
          </a:xfrm>
        </p:grpSpPr>
        <p:sp>
          <p:nvSpPr>
            <p:cNvPr id="293" name="Dikdörtgen 101"/>
            <p:cNvSpPr/>
            <p:nvPr/>
          </p:nvSpPr>
          <p:spPr>
            <a:xfrm>
              <a:off x="5075825" y="4527309"/>
              <a:ext cx="6257508" cy="840995"/>
            </a:xfrm>
            <a:prstGeom prst="rect">
              <a:avLst/>
            </a:prstGeom>
          </p:spPr>
          <p:txBody>
            <a:bodyPr wrap="square">
              <a:spAutoFit/>
            </a:bodyPr>
            <a:lstStyle/>
            <a:p>
              <a:pPr>
                <a:lnSpc>
                  <a:spcPts val="1350"/>
                </a:lnSpc>
                <a:buClr>
                  <a:srgbClr val="202F3D">
                    <a:lumMod val="75000"/>
                  </a:srgbClr>
                </a:buClr>
                <a:defRPr/>
              </a:pPr>
              <a:r>
                <a:rPr lang="zh-CN" altLang="en-US" sz="900" dirty="0">
                  <a:solidFill>
                    <a:schemeClr val="tx1">
                      <a:lumMod val="50000"/>
                      <a:lumOff val="50000"/>
                    </a:schemeClr>
                  </a:solidFill>
                  <a:latin typeface="微软雅黑" pitchFamily="34" charset="-122"/>
                  <a:ea typeface="微软雅黑" pitchFamily="34" charset="-122"/>
                  <a:cs typeface="+mn-ea"/>
                  <a:sym typeface="+mn-lt"/>
                </a:rPr>
                <a:t>点击这里输入详细的文本内容，点击这里输入详细的文本内容，点击这里输入详细的文本内容，点击这里输入详细的文本内容，点击这里输入详细的文本内容，点击这里输入详细的文本内容，点击这里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sp>
          <p:nvSpPr>
            <p:cNvPr id="294" name="矩形 293"/>
            <p:cNvSpPr/>
            <p:nvPr/>
          </p:nvSpPr>
          <p:spPr>
            <a:xfrm>
              <a:off x="5073571" y="4204143"/>
              <a:ext cx="1887450" cy="362379"/>
            </a:xfrm>
            <a:prstGeom prst="rect">
              <a:avLst/>
            </a:prstGeom>
          </p:spPr>
          <p:txBody>
            <a:bodyPr wrap="none">
              <a:spAutoFit/>
            </a:bodyPr>
            <a:lstStyle/>
            <a:p>
              <a:pPr>
                <a:lnSpc>
                  <a:spcPts val="1350"/>
                </a:lnSpc>
                <a:buClr>
                  <a:srgbClr val="202F3D">
                    <a:lumMod val="75000"/>
                  </a:srgbClr>
                </a:buClr>
                <a:defRPr/>
              </a:pPr>
              <a:r>
                <a:rPr lang="zh-CN" altLang="en-US" sz="1200" dirty="0">
                  <a:solidFill>
                    <a:schemeClr val="tx1">
                      <a:lumMod val="75000"/>
                      <a:lumOff val="25000"/>
                    </a:schemeClr>
                  </a:solidFill>
                  <a:latin typeface="微软雅黑" pitchFamily="34" charset="-122"/>
                  <a:ea typeface="微软雅黑" pitchFamily="34" charset="-122"/>
                  <a:cs typeface="+mn-ea"/>
                  <a:sym typeface="+mn-lt"/>
                </a:rPr>
                <a:t>单击此处添加标题</a:t>
              </a:r>
              <a:endParaRPr lang="en-US" altLang="zh-CN" sz="1200" dirty="0">
                <a:solidFill>
                  <a:schemeClr val="tx1">
                    <a:lumMod val="75000"/>
                    <a:lumOff val="25000"/>
                  </a:schemeClr>
                </a:solidFill>
                <a:latin typeface="微软雅黑" pitchFamily="34" charset="-122"/>
                <a:ea typeface="微软雅黑" pitchFamily="34" charset="-122"/>
                <a:cs typeface="+mn-ea"/>
                <a:sym typeface="+mn-lt"/>
              </a:endParaRPr>
            </a:p>
          </p:txBody>
        </p:sp>
      </p:grpSp>
    </p:spTree>
    <p:extLst>
      <p:ext uri="{BB962C8B-B14F-4D97-AF65-F5344CB8AC3E}">
        <p14:creationId xmlns:p14="http://schemas.microsoft.com/office/powerpoint/2010/main" val="43881915"/>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1"/>
                                        </p:tgtEl>
                                        <p:attrNameLst>
                                          <p:attrName>style.visibility</p:attrName>
                                        </p:attrNameLst>
                                      </p:cBhvr>
                                      <p:to>
                                        <p:strVal val="visible"/>
                                      </p:to>
                                    </p:set>
                                    <p:anim calcmode="lin" valueType="num">
                                      <p:cBhvr>
                                        <p:cTn id="7" dur="500" fill="hold"/>
                                        <p:tgtEl>
                                          <p:spTgt spid="281"/>
                                        </p:tgtEl>
                                        <p:attrNameLst>
                                          <p:attrName>ppt_w</p:attrName>
                                        </p:attrNameLst>
                                      </p:cBhvr>
                                      <p:tavLst>
                                        <p:tav tm="0">
                                          <p:val>
                                            <p:fltVal val="0"/>
                                          </p:val>
                                        </p:tav>
                                        <p:tav tm="100000">
                                          <p:val>
                                            <p:strVal val="#ppt_w"/>
                                          </p:val>
                                        </p:tav>
                                      </p:tavLst>
                                    </p:anim>
                                    <p:anim calcmode="lin" valueType="num">
                                      <p:cBhvr>
                                        <p:cTn id="8" dur="500" fill="hold"/>
                                        <p:tgtEl>
                                          <p:spTgt spid="281"/>
                                        </p:tgtEl>
                                        <p:attrNameLst>
                                          <p:attrName>ppt_h</p:attrName>
                                        </p:attrNameLst>
                                      </p:cBhvr>
                                      <p:tavLst>
                                        <p:tav tm="0">
                                          <p:val>
                                            <p:fltVal val="0"/>
                                          </p:val>
                                        </p:tav>
                                        <p:tav tm="100000">
                                          <p:val>
                                            <p:strVal val="#ppt_h"/>
                                          </p:val>
                                        </p:tav>
                                      </p:tavLst>
                                    </p:anim>
                                    <p:animEffect transition="in" filter="fade">
                                      <p:cBhvr>
                                        <p:cTn id="9" dur="500"/>
                                        <p:tgtEl>
                                          <p:spTgt spid="281"/>
                                        </p:tgtEl>
                                      </p:cBhvr>
                                    </p:animEffect>
                                  </p:childTnLst>
                                </p:cTn>
                              </p:par>
                            </p:childTnLst>
                          </p:cTn>
                        </p:par>
                        <p:par>
                          <p:cTn id="10" fill="hold">
                            <p:stCondLst>
                              <p:cond delay="500"/>
                            </p:stCondLst>
                            <p:childTnLst>
                              <p:par>
                                <p:cTn id="11" presetID="21" presetClass="entr" presetSubtype="1"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heel(1)">
                                      <p:cBhvr>
                                        <p:cTn id="13" dur="1000"/>
                                        <p:tgtEl>
                                          <p:spTgt spid="13"/>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239"/>
                                        </p:tgtEl>
                                        <p:attrNameLst>
                                          <p:attrName>style.visibility</p:attrName>
                                        </p:attrNameLst>
                                      </p:cBhvr>
                                      <p:to>
                                        <p:strVal val="visible"/>
                                      </p:to>
                                    </p:set>
                                    <p:animEffect transition="in" filter="wipe(down)">
                                      <p:cBhvr>
                                        <p:cTn id="17" dur="500"/>
                                        <p:tgtEl>
                                          <p:spTgt spid="239"/>
                                        </p:tgtEl>
                                      </p:cBhvr>
                                    </p:animEffect>
                                  </p:childTnLst>
                                </p:cTn>
                              </p:par>
                            </p:childTnLst>
                          </p:cTn>
                        </p:par>
                        <p:par>
                          <p:cTn id="18" fill="hold">
                            <p:stCondLst>
                              <p:cond delay="2000"/>
                            </p:stCondLst>
                            <p:childTnLst>
                              <p:par>
                                <p:cTn id="19" presetID="23" presetClass="entr" presetSubtype="288" fill="hold" grpId="0" nodeType="afterEffect">
                                  <p:stCondLst>
                                    <p:cond delay="0"/>
                                  </p:stCondLst>
                                  <p:iterate type="lt">
                                    <p:tmPct val="10000"/>
                                  </p:iterate>
                                  <p:childTnLst>
                                    <p:set>
                                      <p:cBhvr>
                                        <p:cTn id="20" dur="1" fill="hold">
                                          <p:stCondLst>
                                            <p:cond delay="0"/>
                                          </p:stCondLst>
                                        </p:cTn>
                                        <p:tgtEl>
                                          <p:spTgt spid="238"/>
                                        </p:tgtEl>
                                        <p:attrNameLst>
                                          <p:attrName>style.visibility</p:attrName>
                                        </p:attrNameLst>
                                      </p:cBhvr>
                                      <p:to>
                                        <p:strVal val="visible"/>
                                      </p:to>
                                    </p:set>
                                    <p:anim calcmode="lin" valueType="num">
                                      <p:cBhvr>
                                        <p:cTn id="21" dur="750" fill="hold"/>
                                        <p:tgtEl>
                                          <p:spTgt spid="238"/>
                                        </p:tgtEl>
                                        <p:attrNameLst>
                                          <p:attrName>ppt_w</p:attrName>
                                        </p:attrNameLst>
                                      </p:cBhvr>
                                      <p:tavLst>
                                        <p:tav tm="0">
                                          <p:val>
                                            <p:strVal val="4/3*#ppt_w"/>
                                          </p:val>
                                        </p:tav>
                                        <p:tav tm="100000">
                                          <p:val>
                                            <p:strVal val="#ppt_w"/>
                                          </p:val>
                                        </p:tav>
                                      </p:tavLst>
                                    </p:anim>
                                    <p:anim calcmode="lin" valueType="num">
                                      <p:cBhvr>
                                        <p:cTn id="22" dur="750" fill="hold"/>
                                        <p:tgtEl>
                                          <p:spTgt spid="238"/>
                                        </p:tgtEl>
                                        <p:attrNameLst>
                                          <p:attrName>ppt_h</p:attrName>
                                        </p:attrNameLst>
                                      </p:cBhvr>
                                      <p:tavLst>
                                        <p:tav tm="0">
                                          <p:val>
                                            <p:strVal val="4/3*#ppt_h"/>
                                          </p:val>
                                        </p:tav>
                                        <p:tav tm="100000">
                                          <p:val>
                                            <p:strVal val="#ppt_h"/>
                                          </p:val>
                                        </p:tav>
                                      </p:tavLst>
                                    </p:anim>
                                  </p:childTnLst>
                                </p:cTn>
                              </p:par>
                            </p:childTnLst>
                          </p:cTn>
                        </p:par>
                        <p:par>
                          <p:cTn id="23" fill="hold">
                            <p:stCondLst>
                              <p:cond delay="3425"/>
                            </p:stCondLst>
                            <p:childTnLst>
                              <p:par>
                                <p:cTn id="24" presetID="53" presetClass="entr" presetSubtype="16"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500" fill="hold"/>
                                        <p:tgtEl>
                                          <p:spTgt spid="2"/>
                                        </p:tgtEl>
                                        <p:attrNameLst>
                                          <p:attrName>ppt_w</p:attrName>
                                        </p:attrNameLst>
                                      </p:cBhvr>
                                      <p:tavLst>
                                        <p:tav tm="0">
                                          <p:val>
                                            <p:fltVal val="0"/>
                                          </p:val>
                                        </p:tav>
                                        <p:tav tm="100000">
                                          <p:val>
                                            <p:strVal val="#ppt_w"/>
                                          </p:val>
                                        </p:tav>
                                      </p:tavLst>
                                    </p:anim>
                                    <p:anim calcmode="lin" valueType="num">
                                      <p:cBhvr>
                                        <p:cTn id="27" dur="500" fill="hold"/>
                                        <p:tgtEl>
                                          <p:spTgt spid="2"/>
                                        </p:tgtEl>
                                        <p:attrNameLst>
                                          <p:attrName>ppt_h</p:attrName>
                                        </p:attrNameLst>
                                      </p:cBhvr>
                                      <p:tavLst>
                                        <p:tav tm="0">
                                          <p:val>
                                            <p:fltVal val="0"/>
                                          </p:val>
                                        </p:tav>
                                        <p:tav tm="100000">
                                          <p:val>
                                            <p:strVal val="#ppt_h"/>
                                          </p:val>
                                        </p:tav>
                                      </p:tavLst>
                                    </p:anim>
                                    <p:animEffect transition="in" filter="fade">
                                      <p:cBhvr>
                                        <p:cTn id="28" dur="500"/>
                                        <p:tgtEl>
                                          <p:spTgt spid="2"/>
                                        </p:tgtEl>
                                      </p:cBhvr>
                                    </p:animEffect>
                                  </p:childTnLst>
                                </p:cTn>
                              </p:par>
                              <p:par>
                                <p:cTn id="29" presetID="53" presetClass="entr" presetSubtype="16" fill="hold" nodeType="withEffect">
                                  <p:stCondLst>
                                    <p:cond delay="25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par>
                                <p:cTn id="34" presetID="53" presetClass="entr" presetSubtype="16" fill="hold" nodeType="withEffect">
                                  <p:stCondLst>
                                    <p:cond delay="50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childTnLst>
                          </p:cTn>
                        </p:par>
                        <p:par>
                          <p:cTn id="39" fill="hold">
                            <p:stCondLst>
                              <p:cond delay="4425"/>
                            </p:stCondLst>
                            <p:childTnLst>
                              <p:par>
                                <p:cTn id="40" presetID="22" presetClass="entr" presetSubtype="8"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 grpId="0"/>
      <p:bldP spid="239" grpId="0"/>
      <p:bldP spid="28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4"/>
          <p:cNvGrpSpPr/>
          <p:nvPr/>
        </p:nvGrpSpPr>
        <p:grpSpPr>
          <a:xfrm>
            <a:off x="1633625" y="1311404"/>
            <a:ext cx="1782198" cy="3241360"/>
            <a:chOff x="2068615" y="1696036"/>
            <a:chExt cx="2376264" cy="4320480"/>
          </a:xfrm>
        </p:grpSpPr>
        <p:sp>
          <p:nvSpPr>
            <p:cNvPr id="6" name="圆角矩形 5"/>
            <p:cNvSpPr/>
            <p:nvPr/>
          </p:nvSpPr>
          <p:spPr>
            <a:xfrm>
              <a:off x="2068615" y="1696036"/>
              <a:ext cx="2376264" cy="4320480"/>
            </a:xfrm>
            <a:prstGeom prst="roundRect">
              <a:avLst>
                <a:gd name="adj" fmla="val 7822"/>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2068615" y="2043296"/>
              <a:ext cx="792088" cy="876875"/>
            </a:xfrm>
            <a:custGeom>
              <a:avLst/>
              <a:gdLst/>
              <a:ahLst/>
              <a:cxnLst/>
              <a:rect l="l" t="t" r="r" b="b"/>
              <a:pathLst>
                <a:path w="792088" h="876875">
                  <a:moveTo>
                    <a:pt x="0" y="0"/>
                  </a:moveTo>
                  <a:lnTo>
                    <a:pt x="723499" y="0"/>
                  </a:lnTo>
                  <a:cubicBezTo>
                    <a:pt x="761380" y="0"/>
                    <a:pt x="792088" y="30708"/>
                    <a:pt x="792088" y="68589"/>
                  </a:cubicBezTo>
                  <a:lnTo>
                    <a:pt x="792088" y="808286"/>
                  </a:lnTo>
                  <a:cubicBezTo>
                    <a:pt x="792088" y="846167"/>
                    <a:pt x="761380" y="876875"/>
                    <a:pt x="723499" y="876875"/>
                  </a:cubicBezTo>
                  <a:lnTo>
                    <a:pt x="0" y="876875"/>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2165202" y="2220124"/>
              <a:ext cx="598911" cy="553826"/>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01</a:t>
              </a:r>
              <a:endParaRPr lang="zh-CN" altLang="en-US" sz="2100" dirty="0">
                <a:solidFill>
                  <a:schemeClr val="bg1"/>
                </a:solidFill>
                <a:latin typeface="Impact" panose="020B0806030902050204" pitchFamily="34" charset="0"/>
              </a:endParaRPr>
            </a:p>
          </p:txBody>
        </p:sp>
        <p:sp>
          <p:nvSpPr>
            <p:cNvPr id="9" name="TextBox 8"/>
            <p:cNvSpPr txBox="1"/>
            <p:nvPr/>
          </p:nvSpPr>
          <p:spPr>
            <a:xfrm>
              <a:off x="2117143" y="3256390"/>
              <a:ext cx="2327736" cy="369218"/>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10" name="TextBox 9"/>
            <p:cNvSpPr txBox="1"/>
            <p:nvPr/>
          </p:nvSpPr>
          <p:spPr>
            <a:xfrm>
              <a:off x="2136400" y="3621766"/>
              <a:ext cx="2092456" cy="953814"/>
            </a:xfrm>
            <a:prstGeom prst="rect">
              <a:avLst/>
            </a:prstGeom>
            <a:noFill/>
          </p:spPr>
          <p:txBody>
            <a:bodyPr wrap="square" rtlCol="0">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aphicFrame>
          <p:nvGraphicFramePr>
            <p:cNvPr id="11" name="图表 10"/>
            <p:cNvGraphicFramePr/>
            <p:nvPr>
              <p:extLst/>
            </p:nvPr>
          </p:nvGraphicFramePr>
          <p:xfrm>
            <a:off x="2650850" y="4792380"/>
            <a:ext cx="1211794" cy="807863"/>
          </p:xfrm>
          <a:graphic>
            <a:graphicData uri="http://schemas.openxmlformats.org/drawingml/2006/chart">
              <c:chart xmlns:c="http://schemas.openxmlformats.org/drawingml/2006/chart" xmlns:r="http://schemas.openxmlformats.org/officeDocument/2006/relationships" r:id="rId3"/>
            </a:graphicData>
          </a:graphic>
        </p:graphicFrame>
        <p:sp>
          <p:nvSpPr>
            <p:cNvPr id="12" name="Freeform 11"/>
            <p:cNvSpPr>
              <a:spLocks noEditPoints="1"/>
            </p:cNvSpPr>
            <p:nvPr/>
          </p:nvSpPr>
          <p:spPr bwMode="auto">
            <a:xfrm>
              <a:off x="3213617" y="2164211"/>
              <a:ext cx="609600" cy="608013"/>
            </a:xfrm>
            <a:custGeom>
              <a:avLst/>
              <a:gdLst>
                <a:gd name="T0" fmla="*/ 292 w 384"/>
                <a:gd name="T1" fmla="*/ 325 h 383"/>
                <a:gd name="T2" fmla="*/ 336 w 384"/>
                <a:gd name="T3" fmla="*/ 360 h 383"/>
                <a:gd name="T4" fmla="*/ 359 w 384"/>
                <a:gd name="T5" fmla="*/ 344 h 383"/>
                <a:gd name="T6" fmla="*/ 354 w 384"/>
                <a:gd name="T7" fmla="*/ 318 h 383"/>
                <a:gd name="T8" fmla="*/ 31 w 384"/>
                <a:gd name="T9" fmla="*/ 318 h 383"/>
                <a:gd name="T10" fmla="*/ 25 w 384"/>
                <a:gd name="T11" fmla="*/ 344 h 383"/>
                <a:gd name="T12" fmla="*/ 48 w 384"/>
                <a:gd name="T13" fmla="*/ 360 h 383"/>
                <a:gd name="T14" fmla="*/ 92 w 384"/>
                <a:gd name="T15" fmla="*/ 325 h 383"/>
                <a:gd name="T16" fmla="*/ 285 w 384"/>
                <a:gd name="T17" fmla="*/ 216 h 383"/>
                <a:gd name="T18" fmla="*/ 339 w 384"/>
                <a:gd name="T19" fmla="*/ 271 h 383"/>
                <a:gd name="T20" fmla="*/ 384 w 384"/>
                <a:gd name="T21" fmla="*/ 328 h 383"/>
                <a:gd name="T22" fmla="*/ 370 w 384"/>
                <a:gd name="T23" fmla="*/ 369 h 383"/>
                <a:gd name="T24" fmla="*/ 329 w 384"/>
                <a:gd name="T25" fmla="*/ 383 h 383"/>
                <a:gd name="T26" fmla="*/ 272 w 384"/>
                <a:gd name="T27" fmla="*/ 338 h 383"/>
                <a:gd name="T28" fmla="*/ 216 w 384"/>
                <a:gd name="T29" fmla="*/ 284 h 383"/>
                <a:gd name="T30" fmla="*/ 275 w 384"/>
                <a:gd name="T31" fmla="*/ 240 h 383"/>
                <a:gd name="T32" fmla="*/ 99 w 384"/>
                <a:gd name="T33" fmla="*/ 216 h 383"/>
                <a:gd name="T34" fmla="*/ 144 w 384"/>
                <a:gd name="T35" fmla="*/ 274 h 383"/>
                <a:gd name="T36" fmla="*/ 139 w 384"/>
                <a:gd name="T37" fmla="*/ 350 h 383"/>
                <a:gd name="T38" fmla="*/ 69 w 384"/>
                <a:gd name="T39" fmla="*/ 379 h 383"/>
                <a:gd name="T40" fmla="*/ 26 w 384"/>
                <a:gd name="T41" fmla="*/ 379 h 383"/>
                <a:gd name="T42" fmla="*/ 0 w 384"/>
                <a:gd name="T43" fmla="*/ 343 h 383"/>
                <a:gd name="T44" fmla="*/ 13 w 384"/>
                <a:gd name="T45" fmla="*/ 302 h 383"/>
                <a:gd name="T46" fmla="*/ 26 w 384"/>
                <a:gd name="T47" fmla="*/ 216 h 383"/>
                <a:gd name="T48" fmla="*/ 319 w 384"/>
                <a:gd name="T49" fmla="*/ 30 h 383"/>
                <a:gd name="T50" fmla="*/ 326 w 384"/>
                <a:gd name="T51" fmla="*/ 91 h 383"/>
                <a:gd name="T52" fmla="*/ 360 w 384"/>
                <a:gd name="T53" fmla="*/ 48 h 383"/>
                <a:gd name="T54" fmla="*/ 345 w 384"/>
                <a:gd name="T55" fmla="*/ 25 h 383"/>
                <a:gd name="T56" fmla="*/ 38 w 384"/>
                <a:gd name="T57" fmla="*/ 25 h 383"/>
                <a:gd name="T58" fmla="*/ 24 w 384"/>
                <a:gd name="T59" fmla="*/ 48 h 383"/>
                <a:gd name="T60" fmla="*/ 57 w 384"/>
                <a:gd name="T61" fmla="*/ 91 h 383"/>
                <a:gd name="T62" fmla="*/ 64 w 384"/>
                <a:gd name="T63" fmla="*/ 30 h 383"/>
                <a:gd name="T64" fmla="*/ 329 w 384"/>
                <a:gd name="T65" fmla="*/ 0 h 383"/>
                <a:gd name="T66" fmla="*/ 370 w 384"/>
                <a:gd name="T67" fmla="*/ 13 h 383"/>
                <a:gd name="T68" fmla="*/ 384 w 384"/>
                <a:gd name="T69" fmla="*/ 55 h 383"/>
                <a:gd name="T70" fmla="*/ 339 w 384"/>
                <a:gd name="T71" fmla="*/ 112 h 383"/>
                <a:gd name="T72" fmla="*/ 285 w 384"/>
                <a:gd name="T73" fmla="*/ 167 h 383"/>
                <a:gd name="T74" fmla="*/ 239 w 384"/>
                <a:gd name="T75" fmla="*/ 109 h 383"/>
                <a:gd name="T76" fmla="*/ 244 w 384"/>
                <a:gd name="T77" fmla="*/ 32 h 383"/>
                <a:gd name="T78" fmla="*/ 314 w 384"/>
                <a:gd name="T79" fmla="*/ 5 h 383"/>
                <a:gd name="T80" fmla="*/ 55 w 384"/>
                <a:gd name="T81" fmla="*/ 0 h 383"/>
                <a:gd name="T82" fmla="*/ 112 w 384"/>
                <a:gd name="T83" fmla="*/ 44 h 383"/>
                <a:gd name="T84" fmla="*/ 168 w 384"/>
                <a:gd name="T85" fmla="*/ 99 h 383"/>
                <a:gd name="T86" fmla="*/ 108 w 384"/>
                <a:gd name="T87" fmla="*/ 144 h 383"/>
                <a:gd name="T88" fmla="*/ 33 w 384"/>
                <a:gd name="T89" fmla="*/ 138 h 383"/>
                <a:gd name="T90" fmla="*/ 5 w 384"/>
                <a:gd name="T91" fmla="*/ 69 h 383"/>
                <a:gd name="T92" fmla="*/ 5 w 384"/>
                <a:gd name="T93" fmla="*/ 26 h 383"/>
                <a:gd name="T94" fmla="*/ 41 w 384"/>
                <a:gd name="T95"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84" h="383">
                  <a:moveTo>
                    <a:pt x="326" y="292"/>
                  </a:moveTo>
                  <a:lnTo>
                    <a:pt x="311" y="310"/>
                  </a:lnTo>
                  <a:lnTo>
                    <a:pt x="292" y="325"/>
                  </a:lnTo>
                  <a:lnTo>
                    <a:pt x="319" y="353"/>
                  </a:lnTo>
                  <a:lnTo>
                    <a:pt x="328" y="358"/>
                  </a:lnTo>
                  <a:lnTo>
                    <a:pt x="336" y="360"/>
                  </a:lnTo>
                  <a:lnTo>
                    <a:pt x="345" y="358"/>
                  </a:lnTo>
                  <a:lnTo>
                    <a:pt x="354" y="353"/>
                  </a:lnTo>
                  <a:lnTo>
                    <a:pt x="359" y="344"/>
                  </a:lnTo>
                  <a:lnTo>
                    <a:pt x="360" y="336"/>
                  </a:lnTo>
                  <a:lnTo>
                    <a:pt x="359" y="327"/>
                  </a:lnTo>
                  <a:lnTo>
                    <a:pt x="354" y="318"/>
                  </a:lnTo>
                  <a:lnTo>
                    <a:pt x="326" y="292"/>
                  </a:lnTo>
                  <a:close/>
                  <a:moveTo>
                    <a:pt x="57" y="292"/>
                  </a:moveTo>
                  <a:lnTo>
                    <a:pt x="31" y="318"/>
                  </a:lnTo>
                  <a:lnTo>
                    <a:pt x="25" y="327"/>
                  </a:lnTo>
                  <a:lnTo>
                    <a:pt x="24" y="336"/>
                  </a:lnTo>
                  <a:lnTo>
                    <a:pt x="25" y="344"/>
                  </a:lnTo>
                  <a:lnTo>
                    <a:pt x="31" y="353"/>
                  </a:lnTo>
                  <a:lnTo>
                    <a:pt x="38" y="358"/>
                  </a:lnTo>
                  <a:lnTo>
                    <a:pt x="48" y="360"/>
                  </a:lnTo>
                  <a:lnTo>
                    <a:pt x="57" y="358"/>
                  </a:lnTo>
                  <a:lnTo>
                    <a:pt x="64" y="353"/>
                  </a:lnTo>
                  <a:lnTo>
                    <a:pt x="92" y="325"/>
                  </a:lnTo>
                  <a:lnTo>
                    <a:pt x="74" y="310"/>
                  </a:lnTo>
                  <a:lnTo>
                    <a:pt x="57" y="292"/>
                  </a:lnTo>
                  <a:close/>
                  <a:moveTo>
                    <a:pt x="285" y="216"/>
                  </a:moveTo>
                  <a:lnTo>
                    <a:pt x="359" y="216"/>
                  </a:lnTo>
                  <a:lnTo>
                    <a:pt x="351" y="244"/>
                  </a:lnTo>
                  <a:lnTo>
                    <a:pt x="339" y="271"/>
                  </a:lnTo>
                  <a:lnTo>
                    <a:pt x="370" y="302"/>
                  </a:lnTo>
                  <a:lnTo>
                    <a:pt x="379" y="315"/>
                  </a:lnTo>
                  <a:lnTo>
                    <a:pt x="384" y="328"/>
                  </a:lnTo>
                  <a:lnTo>
                    <a:pt x="384" y="343"/>
                  </a:lnTo>
                  <a:lnTo>
                    <a:pt x="379" y="358"/>
                  </a:lnTo>
                  <a:lnTo>
                    <a:pt x="370" y="369"/>
                  </a:lnTo>
                  <a:lnTo>
                    <a:pt x="357" y="379"/>
                  </a:lnTo>
                  <a:lnTo>
                    <a:pt x="343" y="383"/>
                  </a:lnTo>
                  <a:lnTo>
                    <a:pt x="329" y="383"/>
                  </a:lnTo>
                  <a:lnTo>
                    <a:pt x="314" y="379"/>
                  </a:lnTo>
                  <a:lnTo>
                    <a:pt x="303" y="369"/>
                  </a:lnTo>
                  <a:lnTo>
                    <a:pt x="272" y="338"/>
                  </a:lnTo>
                  <a:lnTo>
                    <a:pt x="244" y="350"/>
                  </a:lnTo>
                  <a:lnTo>
                    <a:pt x="216" y="358"/>
                  </a:lnTo>
                  <a:lnTo>
                    <a:pt x="216" y="284"/>
                  </a:lnTo>
                  <a:lnTo>
                    <a:pt x="239" y="274"/>
                  </a:lnTo>
                  <a:lnTo>
                    <a:pt x="260" y="259"/>
                  </a:lnTo>
                  <a:lnTo>
                    <a:pt x="275" y="240"/>
                  </a:lnTo>
                  <a:lnTo>
                    <a:pt x="285" y="216"/>
                  </a:lnTo>
                  <a:close/>
                  <a:moveTo>
                    <a:pt x="26" y="216"/>
                  </a:moveTo>
                  <a:lnTo>
                    <a:pt x="99" y="216"/>
                  </a:lnTo>
                  <a:lnTo>
                    <a:pt x="108" y="240"/>
                  </a:lnTo>
                  <a:lnTo>
                    <a:pt x="124" y="259"/>
                  </a:lnTo>
                  <a:lnTo>
                    <a:pt x="144" y="274"/>
                  </a:lnTo>
                  <a:lnTo>
                    <a:pt x="168" y="284"/>
                  </a:lnTo>
                  <a:lnTo>
                    <a:pt x="168" y="358"/>
                  </a:lnTo>
                  <a:lnTo>
                    <a:pt x="139" y="350"/>
                  </a:lnTo>
                  <a:lnTo>
                    <a:pt x="112" y="338"/>
                  </a:lnTo>
                  <a:lnTo>
                    <a:pt x="81" y="369"/>
                  </a:lnTo>
                  <a:lnTo>
                    <a:pt x="69" y="379"/>
                  </a:lnTo>
                  <a:lnTo>
                    <a:pt x="55" y="383"/>
                  </a:lnTo>
                  <a:lnTo>
                    <a:pt x="41" y="383"/>
                  </a:lnTo>
                  <a:lnTo>
                    <a:pt x="26" y="379"/>
                  </a:lnTo>
                  <a:lnTo>
                    <a:pt x="13" y="369"/>
                  </a:lnTo>
                  <a:lnTo>
                    <a:pt x="5" y="358"/>
                  </a:lnTo>
                  <a:lnTo>
                    <a:pt x="0" y="343"/>
                  </a:lnTo>
                  <a:lnTo>
                    <a:pt x="0" y="328"/>
                  </a:lnTo>
                  <a:lnTo>
                    <a:pt x="5" y="315"/>
                  </a:lnTo>
                  <a:lnTo>
                    <a:pt x="13" y="302"/>
                  </a:lnTo>
                  <a:lnTo>
                    <a:pt x="44" y="271"/>
                  </a:lnTo>
                  <a:lnTo>
                    <a:pt x="33" y="244"/>
                  </a:lnTo>
                  <a:lnTo>
                    <a:pt x="26" y="216"/>
                  </a:lnTo>
                  <a:close/>
                  <a:moveTo>
                    <a:pt x="336" y="23"/>
                  </a:moveTo>
                  <a:lnTo>
                    <a:pt x="328" y="25"/>
                  </a:lnTo>
                  <a:lnTo>
                    <a:pt x="319" y="30"/>
                  </a:lnTo>
                  <a:lnTo>
                    <a:pt x="292" y="57"/>
                  </a:lnTo>
                  <a:lnTo>
                    <a:pt x="311" y="73"/>
                  </a:lnTo>
                  <a:lnTo>
                    <a:pt x="326" y="91"/>
                  </a:lnTo>
                  <a:lnTo>
                    <a:pt x="354" y="65"/>
                  </a:lnTo>
                  <a:lnTo>
                    <a:pt x="359" y="56"/>
                  </a:lnTo>
                  <a:lnTo>
                    <a:pt x="360" y="48"/>
                  </a:lnTo>
                  <a:lnTo>
                    <a:pt x="359" y="38"/>
                  </a:lnTo>
                  <a:lnTo>
                    <a:pt x="354" y="30"/>
                  </a:lnTo>
                  <a:lnTo>
                    <a:pt x="345" y="25"/>
                  </a:lnTo>
                  <a:lnTo>
                    <a:pt x="336" y="23"/>
                  </a:lnTo>
                  <a:close/>
                  <a:moveTo>
                    <a:pt x="48" y="23"/>
                  </a:moveTo>
                  <a:lnTo>
                    <a:pt x="38" y="25"/>
                  </a:lnTo>
                  <a:lnTo>
                    <a:pt x="31" y="30"/>
                  </a:lnTo>
                  <a:lnTo>
                    <a:pt x="25" y="38"/>
                  </a:lnTo>
                  <a:lnTo>
                    <a:pt x="24" y="48"/>
                  </a:lnTo>
                  <a:lnTo>
                    <a:pt x="25" y="56"/>
                  </a:lnTo>
                  <a:lnTo>
                    <a:pt x="31" y="65"/>
                  </a:lnTo>
                  <a:lnTo>
                    <a:pt x="57" y="91"/>
                  </a:lnTo>
                  <a:lnTo>
                    <a:pt x="74" y="73"/>
                  </a:lnTo>
                  <a:lnTo>
                    <a:pt x="92" y="57"/>
                  </a:lnTo>
                  <a:lnTo>
                    <a:pt x="64" y="30"/>
                  </a:lnTo>
                  <a:lnTo>
                    <a:pt x="57" y="25"/>
                  </a:lnTo>
                  <a:lnTo>
                    <a:pt x="48" y="23"/>
                  </a:lnTo>
                  <a:close/>
                  <a:moveTo>
                    <a:pt x="329" y="0"/>
                  </a:moveTo>
                  <a:lnTo>
                    <a:pt x="343" y="0"/>
                  </a:lnTo>
                  <a:lnTo>
                    <a:pt x="357" y="5"/>
                  </a:lnTo>
                  <a:lnTo>
                    <a:pt x="370" y="13"/>
                  </a:lnTo>
                  <a:lnTo>
                    <a:pt x="379" y="26"/>
                  </a:lnTo>
                  <a:lnTo>
                    <a:pt x="384" y="40"/>
                  </a:lnTo>
                  <a:lnTo>
                    <a:pt x="384" y="55"/>
                  </a:lnTo>
                  <a:lnTo>
                    <a:pt x="379" y="69"/>
                  </a:lnTo>
                  <a:lnTo>
                    <a:pt x="370" y="81"/>
                  </a:lnTo>
                  <a:lnTo>
                    <a:pt x="339" y="112"/>
                  </a:lnTo>
                  <a:lnTo>
                    <a:pt x="351" y="138"/>
                  </a:lnTo>
                  <a:lnTo>
                    <a:pt x="359" y="167"/>
                  </a:lnTo>
                  <a:lnTo>
                    <a:pt x="285" y="167"/>
                  </a:lnTo>
                  <a:lnTo>
                    <a:pt x="275" y="144"/>
                  </a:lnTo>
                  <a:lnTo>
                    <a:pt x="260" y="124"/>
                  </a:lnTo>
                  <a:lnTo>
                    <a:pt x="239" y="109"/>
                  </a:lnTo>
                  <a:lnTo>
                    <a:pt x="216" y="99"/>
                  </a:lnTo>
                  <a:lnTo>
                    <a:pt x="216" y="25"/>
                  </a:lnTo>
                  <a:lnTo>
                    <a:pt x="244" y="32"/>
                  </a:lnTo>
                  <a:lnTo>
                    <a:pt x="272" y="44"/>
                  </a:lnTo>
                  <a:lnTo>
                    <a:pt x="303" y="13"/>
                  </a:lnTo>
                  <a:lnTo>
                    <a:pt x="314" y="5"/>
                  </a:lnTo>
                  <a:lnTo>
                    <a:pt x="329" y="0"/>
                  </a:lnTo>
                  <a:close/>
                  <a:moveTo>
                    <a:pt x="41" y="0"/>
                  </a:moveTo>
                  <a:lnTo>
                    <a:pt x="55" y="0"/>
                  </a:lnTo>
                  <a:lnTo>
                    <a:pt x="69" y="5"/>
                  </a:lnTo>
                  <a:lnTo>
                    <a:pt x="81" y="13"/>
                  </a:lnTo>
                  <a:lnTo>
                    <a:pt x="112" y="44"/>
                  </a:lnTo>
                  <a:lnTo>
                    <a:pt x="139" y="32"/>
                  </a:lnTo>
                  <a:lnTo>
                    <a:pt x="168" y="25"/>
                  </a:lnTo>
                  <a:lnTo>
                    <a:pt x="168" y="99"/>
                  </a:lnTo>
                  <a:lnTo>
                    <a:pt x="144" y="109"/>
                  </a:lnTo>
                  <a:lnTo>
                    <a:pt x="124" y="124"/>
                  </a:lnTo>
                  <a:lnTo>
                    <a:pt x="108" y="144"/>
                  </a:lnTo>
                  <a:lnTo>
                    <a:pt x="99" y="167"/>
                  </a:lnTo>
                  <a:lnTo>
                    <a:pt x="26" y="167"/>
                  </a:lnTo>
                  <a:lnTo>
                    <a:pt x="33" y="138"/>
                  </a:lnTo>
                  <a:lnTo>
                    <a:pt x="44" y="112"/>
                  </a:lnTo>
                  <a:lnTo>
                    <a:pt x="13" y="81"/>
                  </a:lnTo>
                  <a:lnTo>
                    <a:pt x="5" y="69"/>
                  </a:lnTo>
                  <a:lnTo>
                    <a:pt x="0" y="55"/>
                  </a:lnTo>
                  <a:lnTo>
                    <a:pt x="0" y="40"/>
                  </a:lnTo>
                  <a:lnTo>
                    <a:pt x="5" y="26"/>
                  </a:lnTo>
                  <a:lnTo>
                    <a:pt x="13" y="13"/>
                  </a:lnTo>
                  <a:lnTo>
                    <a:pt x="26" y="5"/>
                  </a:lnTo>
                  <a:lnTo>
                    <a:pt x="41" y="0"/>
                  </a:lnTo>
                  <a:close/>
                </a:path>
              </a:pathLst>
            </a:custGeom>
            <a:solidFill>
              <a:schemeClr val="bg1"/>
            </a:solid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zh-CN" altLang="en-US"/>
            </a:p>
          </p:txBody>
        </p:sp>
      </p:grpSp>
      <p:sp>
        <p:nvSpPr>
          <p:cNvPr id="13" name="圆角矩形 12"/>
          <p:cNvSpPr/>
          <p:nvPr/>
        </p:nvSpPr>
        <p:spPr>
          <a:xfrm>
            <a:off x="3950510" y="1445307"/>
            <a:ext cx="482406" cy="497499"/>
          </a:xfrm>
          <a:prstGeom prst="roundRect">
            <a:avLst>
              <a:gd name="adj" fmla="val 7822"/>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矩形 13"/>
          <p:cNvSpPr/>
          <p:nvPr/>
        </p:nvSpPr>
        <p:spPr>
          <a:xfrm>
            <a:off x="4536504" y="1392870"/>
            <a:ext cx="4572000" cy="484748"/>
          </a:xfrm>
          <a:prstGeom prst="rect">
            <a:avLst/>
          </a:prstGeom>
        </p:spPr>
        <p:txBody>
          <a:bodyPr lIns="68580" tIns="34290" rIns="68580" bIns="34290">
            <a:spAutoFit/>
          </a:bodyPr>
          <a:lstStyle/>
          <a:p>
            <a:pPr>
              <a:lnSpc>
                <a:spcPct val="150000"/>
              </a:lnSpc>
              <a:spcBef>
                <a:spcPct val="0"/>
              </a:spcBef>
            </a:pPr>
            <a:r>
              <a:rPr lang="zh-CN" altLang="en-US" sz="900" cap="all" dirty="0">
                <a:solidFill>
                  <a:schemeClr val="tx1">
                    <a:lumMod val="50000"/>
                    <a:lumOff val="50000"/>
                  </a:schemeClr>
                </a:solidFill>
                <a:latin typeface="微软雅黑" pitchFamily="34" charset="-122"/>
                <a:ea typeface="微软雅黑" pitchFamily="34" charset="-122"/>
              </a:rPr>
              <a:t>点击输入您想要的文字内容点击输入您想要的文字内容</a:t>
            </a:r>
            <a:endParaRPr lang="en-US" altLang="zh-CN" sz="900" cap="all" dirty="0">
              <a:solidFill>
                <a:schemeClr val="tx1">
                  <a:lumMod val="50000"/>
                  <a:lumOff val="50000"/>
                </a:schemeClr>
              </a:solidFill>
              <a:latin typeface="微软雅黑" pitchFamily="34" charset="-122"/>
              <a:ea typeface="微软雅黑" pitchFamily="34" charset="-122"/>
            </a:endParaRPr>
          </a:p>
          <a:p>
            <a:pPr>
              <a:lnSpc>
                <a:spcPct val="150000"/>
              </a:lnSpc>
              <a:spcBef>
                <a:spcPct val="0"/>
              </a:spcBef>
            </a:pPr>
            <a:r>
              <a:rPr lang="zh-CN" altLang="en-US" sz="900" cap="all" dirty="0">
                <a:solidFill>
                  <a:schemeClr val="tx1">
                    <a:lumMod val="50000"/>
                    <a:lumOff val="50000"/>
                  </a:schemeClr>
                </a:solidFill>
                <a:latin typeface="微软雅黑" pitchFamily="34" charset="-122"/>
                <a:ea typeface="微软雅黑" pitchFamily="34" charset="-122"/>
              </a:rPr>
              <a:t>点击输入您想要的文字内容点击输入您想</a:t>
            </a:r>
            <a:endParaRPr lang="en-US" altLang="zh-CN" sz="900" cap="all" dirty="0">
              <a:solidFill>
                <a:schemeClr val="tx1">
                  <a:lumMod val="50000"/>
                  <a:lumOff val="50000"/>
                </a:schemeClr>
              </a:solidFill>
              <a:latin typeface="微软雅黑" pitchFamily="34" charset="-122"/>
              <a:ea typeface="微软雅黑" pitchFamily="34" charset="-122"/>
            </a:endParaRPr>
          </a:p>
        </p:txBody>
      </p:sp>
      <p:sp>
        <p:nvSpPr>
          <p:cNvPr id="15" name="圆角矩形 14"/>
          <p:cNvSpPr/>
          <p:nvPr/>
        </p:nvSpPr>
        <p:spPr>
          <a:xfrm>
            <a:off x="3950510" y="2235817"/>
            <a:ext cx="482406" cy="497499"/>
          </a:xfrm>
          <a:prstGeom prst="roundRect">
            <a:avLst>
              <a:gd name="adj" fmla="val 7822"/>
            </a:avLst>
          </a:prstGeom>
          <a:solidFill>
            <a:schemeClr val="accent1"/>
          </a:solidFill>
          <a:ln>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 name="矩形 15"/>
          <p:cNvSpPr/>
          <p:nvPr/>
        </p:nvSpPr>
        <p:spPr>
          <a:xfrm>
            <a:off x="4536504" y="2183381"/>
            <a:ext cx="4572000" cy="484748"/>
          </a:xfrm>
          <a:prstGeom prst="rect">
            <a:avLst/>
          </a:prstGeom>
        </p:spPr>
        <p:txBody>
          <a:bodyPr lIns="68580" tIns="34290" rIns="68580" bIns="34290">
            <a:spAutoFit/>
          </a:bodyPr>
          <a:lstStyle/>
          <a:p>
            <a:pPr>
              <a:lnSpc>
                <a:spcPct val="150000"/>
              </a:lnSpc>
              <a:spcBef>
                <a:spcPct val="0"/>
              </a:spcBef>
            </a:pPr>
            <a:r>
              <a:rPr lang="zh-CN" altLang="en-US" sz="900" cap="all" dirty="0">
                <a:solidFill>
                  <a:schemeClr val="tx1">
                    <a:lumMod val="50000"/>
                    <a:lumOff val="50000"/>
                  </a:schemeClr>
                </a:solidFill>
                <a:latin typeface="微软雅黑" pitchFamily="34" charset="-122"/>
                <a:ea typeface="微软雅黑" pitchFamily="34" charset="-122"/>
              </a:rPr>
              <a:t>点击输入您想要的文字内容点击输入您想要的文字内容</a:t>
            </a:r>
            <a:endParaRPr lang="en-US" altLang="zh-CN" sz="900" cap="all" dirty="0">
              <a:solidFill>
                <a:schemeClr val="tx1">
                  <a:lumMod val="50000"/>
                  <a:lumOff val="50000"/>
                </a:schemeClr>
              </a:solidFill>
              <a:latin typeface="微软雅黑" pitchFamily="34" charset="-122"/>
              <a:ea typeface="微软雅黑" pitchFamily="34" charset="-122"/>
            </a:endParaRPr>
          </a:p>
          <a:p>
            <a:pPr>
              <a:lnSpc>
                <a:spcPct val="150000"/>
              </a:lnSpc>
              <a:spcBef>
                <a:spcPct val="0"/>
              </a:spcBef>
            </a:pPr>
            <a:r>
              <a:rPr lang="zh-CN" altLang="en-US" sz="900" cap="all" dirty="0">
                <a:solidFill>
                  <a:schemeClr val="tx1">
                    <a:lumMod val="50000"/>
                    <a:lumOff val="50000"/>
                  </a:schemeClr>
                </a:solidFill>
                <a:latin typeface="微软雅黑" pitchFamily="34" charset="-122"/>
                <a:ea typeface="微软雅黑" pitchFamily="34" charset="-122"/>
              </a:rPr>
              <a:t>点击输入您想要的文字内容点击输入您想</a:t>
            </a:r>
            <a:endParaRPr lang="en-US" altLang="zh-CN" sz="900" cap="all" dirty="0">
              <a:solidFill>
                <a:schemeClr val="tx1">
                  <a:lumMod val="50000"/>
                  <a:lumOff val="50000"/>
                </a:schemeClr>
              </a:solidFill>
              <a:latin typeface="微软雅黑" pitchFamily="34" charset="-122"/>
              <a:ea typeface="微软雅黑" pitchFamily="34" charset="-122"/>
            </a:endParaRPr>
          </a:p>
        </p:txBody>
      </p:sp>
      <p:sp>
        <p:nvSpPr>
          <p:cNvPr id="17" name="圆角矩形 16"/>
          <p:cNvSpPr/>
          <p:nvPr/>
        </p:nvSpPr>
        <p:spPr>
          <a:xfrm>
            <a:off x="3950510" y="3026328"/>
            <a:ext cx="482406" cy="497499"/>
          </a:xfrm>
          <a:prstGeom prst="roundRect">
            <a:avLst>
              <a:gd name="adj" fmla="val 7822"/>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8" name="矩形 17"/>
          <p:cNvSpPr/>
          <p:nvPr/>
        </p:nvSpPr>
        <p:spPr>
          <a:xfrm>
            <a:off x="4536504" y="2973892"/>
            <a:ext cx="4572000" cy="484748"/>
          </a:xfrm>
          <a:prstGeom prst="rect">
            <a:avLst/>
          </a:prstGeom>
        </p:spPr>
        <p:txBody>
          <a:bodyPr lIns="68580" tIns="34290" rIns="68580" bIns="34290">
            <a:spAutoFit/>
          </a:bodyPr>
          <a:lstStyle/>
          <a:p>
            <a:pPr>
              <a:lnSpc>
                <a:spcPct val="150000"/>
              </a:lnSpc>
              <a:spcBef>
                <a:spcPct val="0"/>
              </a:spcBef>
            </a:pPr>
            <a:r>
              <a:rPr lang="zh-CN" altLang="en-US" sz="900" cap="all" dirty="0">
                <a:solidFill>
                  <a:schemeClr val="tx1">
                    <a:lumMod val="50000"/>
                    <a:lumOff val="50000"/>
                  </a:schemeClr>
                </a:solidFill>
                <a:latin typeface="微软雅黑" pitchFamily="34" charset="-122"/>
                <a:ea typeface="微软雅黑" pitchFamily="34" charset="-122"/>
              </a:rPr>
              <a:t>点击输入您想要的文字内容点击输入您想要的文字内容</a:t>
            </a:r>
            <a:endParaRPr lang="en-US" altLang="zh-CN" sz="900" cap="all" dirty="0">
              <a:solidFill>
                <a:schemeClr val="tx1">
                  <a:lumMod val="50000"/>
                  <a:lumOff val="50000"/>
                </a:schemeClr>
              </a:solidFill>
              <a:latin typeface="微软雅黑" pitchFamily="34" charset="-122"/>
              <a:ea typeface="微软雅黑" pitchFamily="34" charset="-122"/>
            </a:endParaRPr>
          </a:p>
          <a:p>
            <a:pPr>
              <a:lnSpc>
                <a:spcPct val="150000"/>
              </a:lnSpc>
              <a:spcBef>
                <a:spcPct val="0"/>
              </a:spcBef>
            </a:pPr>
            <a:r>
              <a:rPr lang="zh-CN" altLang="en-US" sz="900" cap="all" dirty="0">
                <a:solidFill>
                  <a:schemeClr val="tx1">
                    <a:lumMod val="50000"/>
                    <a:lumOff val="50000"/>
                  </a:schemeClr>
                </a:solidFill>
                <a:latin typeface="微软雅黑" pitchFamily="34" charset="-122"/>
                <a:ea typeface="微软雅黑" pitchFamily="34" charset="-122"/>
              </a:rPr>
              <a:t>点击输入您想要的文字内容点击输入您想</a:t>
            </a:r>
            <a:endParaRPr lang="en-US" altLang="zh-CN" sz="900" cap="all" dirty="0">
              <a:solidFill>
                <a:schemeClr val="tx1">
                  <a:lumMod val="50000"/>
                  <a:lumOff val="50000"/>
                </a:schemeClr>
              </a:solidFill>
              <a:latin typeface="微软雅黑" pitchFamily="34" charset="-122"/>
              <a:ea typeface="微软雅黑" pitchFamily="34" charset="-122"/>
            </a:endParaRPr>
          </a:p>
        </p:txBody>
      </p:sp>
      <p:sp>
        <p:nvSpPr>
          <p:cNvPr id="19" name="圆角矩形 18"/>
          <p:cNvSpPr/>
          <p:nvPr/>
        </p:nvSpPr>
        <p:spPr>
          <a:xfrm>
            <a:off x="3950510" y="3825392"/>
            <a:ext cx="482406" cy="497499"/>
          </a:xfrm>
          <a:prstGeom prst="roundRect">
            <a:avLst>
              <a:gd name="adj" fmla="val 7822"/>
            </a:avLst>
          </a:prstGeom>
          <a:solidFill>
            <a:schemeClr val="accent3"/>
          </a:solidFill>
          <a:ln>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0" name="矩形 19"/>
          <p:cNvSpPr/>
          <p:nvPr/>
        </p:nvSpPr>
        <p:spPr>
          <a:xfrm>
            <a:off x="4536504" y="3772956"/>
            <a:ext cx="4572000" cy="484748"/>
          </a:xfrm>
          <a:prstGeom prst="rect">
            <a:avLst/>
          </a:prstGeom>
        </p:spPr>
        <p:txBody>
          <a:bodyPr lIns="68580" tIns="34290" rIns="68580" bIns="34290">
            <a:spAutoFit/>
          </a:bodyPr>
          <a:lstStyle/>
          <a:p>
            <a:pPr>
              <a:lnSpc>
                <a:spcPct val="150000"/>
              </a:lnSpc>
              <a:spcBef>
                <a:spcPct val="0"/>
              </a:spcBef>
            </a:pPr>
            <a:r>
              <a:rPr lang="zh-CN" altLang="en-US" sz="900" cap="all" dirty="0">
                <a:solidFill>
                  <a:schemeClr val="tx1">
                    <a:lumMod val="50000"/>
                    <a:lumOff val="50000"/>
                  </a:schemeClr>
                </a:solidFill>
                <a:latin typeface="微软雅黑" pitchFamily="34" charset="-122"/>
                <a:ea typeface="微软雅黑" pitchFamily="34" charset="-122"/>
              </a:rPr>
              <a:t>点击输入您想要的文字内容点击输入您想要的文字内容</a:t>
            </a:r>
            <a:endParaRPr lang="en-US" altLang="zh-CN" sz="900" cap="all" dirty="0">
              <a:solidFill>
                <a:schemeClr val="tx1">
                  <a:lumMod val="50000"/>
                  <a:lumOff val="50000"/>
                </a:schemeClr>
              </a:solidFill>
              <a:latin typeface="微软雅黑" pitchFamily="34" charset="-122"/>
              <a:ea typeface="微软雅黑" pitchFamily="34" charset="-122"/>
            </a:endParaRPr>
          </a:p>
          <a:p>
            <a:pPr>
              <a:lnSpc>
                <a:spcPct val="150000"/>
              </a:lnSpc>
              <a:spcBef>
                <a:spcPct val="0"/>
              </a:spcBef>
            </a:pPr>
            <a:r>
              <a:rPr lang="zh-CN" altLang="en-US" sz="900" cap="all" dirty="0">
                <a:solidFill>
                  <a:schemeClr val="tx1">
                    <a:lumMod val="50000"/>
                    <a:lumOff val="50000"/>
                  </a:schemeClr>
                </a:solidFill>
                <a:latin typeface="微软雅黑" pitchFamily="34" charset="-122"/>
                <a:ea typeface="微软雅黑" pitchFamily="34" charset="-122"/>
              </a:rPr>
              <a:t>点击输入您想要的文字内容点击输入您想</a:t>
            </a:r>
            <a:endParaRPr lang="en-US" altLang="zh-CN" sz="900" cap="all"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51036996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50" fill="hold"/>
                                        <p:tgtEl>
                                          <p:spTgt spid="13"/>
                                        </p:tgtEl>
                                        <p:attrNameLst>
                                          <p:attrName>ppt_x</p:attrName>
                                        </p:attrNameLst>
                                      </p:cBhvr>
                                      <p:tavLst>
                                        <p:tav tm="0">
                                          <p:val>
                                            <p:strVal val="#ppt_x"/>
                                          </p:val>
                                        </p:tav>
                                        <p:tav tm="100000">
                                          <p:val>
                                            <p:strVal val="#ppt_x"/>
                                          </p:val>
                                        </p:tav>
                                      </p:tavLst>
                                    </p:anim>
                                    <p:anim calcmode="lin" valueType="num">
                                      <p:cBhvr additive="base">
                                        <p:cTn id="12" dur="250" fill="hold"/>
                                        <p:tgtEl>
                                          <p:spTgt spid="13"/>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17" presetClass="entr" presetSubtype="1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250" fill="hold"/>
                                        <p:tgtEl>
                                          <p:spTgt spid="14"/>
                                        </p:tgtEl>
                                        <p:attrNameLst>
                                          <p:attrName>ppt_w</p:attrName>
                                        </p:attrNameLst>
                                      </p:cBhvr>
                                      <p:tavLst>
                                        <p:tav tm="0">
                                          <p:val>
                                            <p:fltVal val="0"/>
                                          </p:val>
                                        </p:tav>
                                        <p:tav tm="100000">
                                          <p:val>
                                            <p:strVal val="#ppt_w"/>
                                          </p:val>
                                        </p:tav>
                                      </p:tavLst>
                                    </p:anim>
                                    <p:anim calcmode="lin" valueType="num">
                                      <p:cBhvr>
                                        <p:cTn id="17" dur="250" fill="hold"/>
                                        <p:tgtEl>
                                          <p:spTgt spid="14"/>
                                        </p:tgtEl>
                                        <p:attrNameLst>
                                          <p:attrName>ppt_h</p:attrName>
                                        </p:attrNameLst>
                                      </p:cBhvr>
                                      <p:tavLst>
                                        <p:tav tm="0">
                                          <p:val>
                                            <p:strVal val="#ppt_h"/>
                                          </p:val>
                                        </p:tav>
                                        <p:tav tm="100000">
                                          <p:val>
                                            <p:strVal val="#ppt_h"/>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250" fill="hold"/>
                                        <p:tgtEl>
                                          <p:spTgt spid="15"/>
                                        </p:tgtEl>
                                        <p:attrNameLst>
                                          <p:attrName>ppt_x</p:attrName>
                                        </p:attrNameLst>
                                      </p:cBhvr>
                                      <p:tavLst>
                                        <p:tav tm="0">
                                          <p:val>
                                            <p:strVal val="#ppt_x"/>
                                          </p:val>
                                        </p:tav>
                                        <p:tav tm="100000">
                                          <p:val>
                                            <p:strVal val="#ppt_x"/>
                                          </p:val>
                                        </p:tav>
                                      </p:tavLst>
                                    </p:anim>
                                    <p:anim calcmode="lin" valueType="num">
                                      <p:cBhvr additive="base">
                                        <p:cTn id="22" dur="250" fill="hold"/>
                                        <p:tgtEl>
                                          <p:spTgt spid="15"/>
                                        </p:tgtEl>
                                        <p:attrNameLst>
                                          <p:attrName>ppt_y</p:attrName>
                                        </p:attrNameLst>
                                      </p:cBhvr>
                                      <p:tavLst>
                                        <p:tav tm="0">
                                          <p:val>
                                            <p:strVal val="1+#ppt_h/2"/>
                                          </p:val>
                                        </p:tav>
                                        <p:tav tm="100000">
                                          <p:val>
                                            <p:strVal val="#ppt_y"/>
                                          </p:val>
                                        </p:tav>
                                      </p:tavLst>
                                    </p:anim>
                                  </p:childTnLst>
                                </p:cTn>
                              </p:par>
                            </p:childTnLst>
                          </p:cTn>
                        </p:par>
                        <p:par>
                          <p:cTn id="23" fill="hold">
                            <p:stCondLst>
                              <p:cond delay="1250"/>
                            </p:stCondLst>
                            <p:childTnLst>
                              <p:par>
                                <p:cTn id="24" presetID="17" presetClass="entr" presetSubtype="1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250" fill="hold"/>
                                        <p:tgtEl>
                                          <p:spTgt spid="16"/>
                                        </p:tgtEl>
                                        <p:attrNameLst>
                                          <p:attrName>ppt_w</p:attrName>
                                        </p:attrNameLst>
                                      </p:cBhvr>
                                      <p:tavLst>
                                        <p:tav tm="0">
                                          <p:val>
                                            <p:fltVal val="0"/>
                                          </p:val>
                                        </p:tav>
                                        <p:tav tm="100000">
                                          <p:val>
                                            <p:strVal val="#ppt_w"/>
                                          </p:val>
                                        </p:tav>
                                      </p:tavLst>
                                    </p:anim>
                                    <p:anim calcmode="lin" valueType="num">
                                      <p:cBhvr>
                                        <p:cTn id="27" dur="250" fill="hold"/>
                                        <p:tgtEl>
                                          <p:spTgt spid="16"/>
                                        </p:tgtEl>
                                        <p:attrNameLst>
                                          <p:attrName>ppt_h</p:attrName>
                                        </p:attrNameLst>
                                      </p:cBhvr>
                                      <p:tavLst>
                                        <p:tav tm="0">
                                          <p:val>
                                            <p:strVal val="#ppt_h"/>
                                          </p:val>
                                        </p:tav>
                                        <p:tav tm="100000">
                                          <p:val>
                                            <p:strVal val="#ppt_h"/>
                                          </p:val>
                                        </p:tav>
                                      </p:tavLst>
                                    </p:anim>
                                  </p:childTnLst>
                                </p:cTn>
                              </p:par>
                            </p:childTnLst>
                          </p:cTn>
                        </p:par>
                        <p:par>
                          <p:cTn id="28" fill="hold">
                            <p:stCondLst>
                              <p:cond delay="1500"/>
                            </p:stCondLst>
                            <p:childTnLst>
                              <p:par>
                                <p:cTn id="29" presetID="2" presetClass="entr" presetSubtype="4"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250" fill="hold"/>
                                        <p:tgtEl>
                                          <p:spTgt spid="17"/>
                                        </p:tgtEl>
                                        <p:attrNameLst>
                                          <p:attrName>ppt_x</p:attrName>
                                        </p:attrNameLst>
                                      </p:cBhvr>
                                      <p:tavLst>
                                        <p:tav tm="0">
                                          <p:val>
                                            <p:strVal val="#ppt_x"/>
                                          </p:val>
                                        </p:tav>
                                        <p:tav tm="100000">
                                          <p:val>
                                            <p:strVal val="#ppt_x"/>
                                          </p:val>
                                        </p:tav>
                                      </p:tavLst>
                                    </p:anim>
                                    <p:anim calcmode="lin" valueType="num">
                                      <p:cBhvr additive="base">
                                        <p:cTn id="32" dur="250" fill="hold"/>
                                        <p:tgtEl>
                                          <p:spTgt spid="17"/>
                                        </p:tgtEl>
                                        <p:attrNameLst>
                                          <p:attrName>ppt_y</p:attrName>
                                        </p:attrNameLst>
                                      </p:cBhvr>
                                      <p:tavLst>
                                        <p:tav tm="0">
                                          <p:val>
                                            <p:strVal val="1+#ppt_h/2"/>
                                          </p:val>
                                        </p:tav>
                                        <p:tav tm="100000">
                                          <p:val>
                                            <p:strVal val="#ppt_y"/>
                                          </p:val>
                                        </p:tav>
                                      </p:tavLst>
                                    </p:anim>
                                  </p:childTnLst>
                                </p:cTn>
                              </p:par>
                            </p:childTnLst>
                          </p:cTn>
                        </p:par>
                        <p:par>
                          <p:cTn id="33" fill="hold">
                            <p:stCondLst>
                              <p:cond delay="1750"/>
                            </p:stCondLst>
                            <p:childTnLst>
                              <p:par>
                                <p:cTn id="34" presetID="17" presetClass="entr" presetSubtype="10"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250" fill="hold"/>
                                        <p:tgtEl>
                                          <p:spTgt spid="18"/>
                                        </p:tgtEl>
                                        <p:attrNameLst>
                                          <p:attrName>ppt_w</p:attrName>
                                        </p:attrNameLst>
                                      </p:cBhvr>
                                      <p:tavLst>
                                        <p:tav tm="0">
                                          <p:val>
                                            <p:fltVal val="0"/>
                                          </p:val>
                                        </p:tav>
                                        <p:tav tm="100000">
                                          <p:val>
                                            <p:strVal val="#ppt_w"/>
                                          </p:val>
                                        </p:tav>
                                      </p:tavLst>
                                    </p:anim>
                                    <p:anim calcmode="lin" valueType="num">
                                      <p:cBhvr>
                                        <p:cTn id="37" dur="250" fill="hold"/>
                                        <p:tgtEl>
                                          <p:spTgt spid="18"/>
                                        </p:tgtEl>
                                        <p:attrNameLst>
                                          <p:attrName>ppt_h</p:attrName>
                                        </p:attrNameLst>
                                      </p:cBhvr>
                                      <p:tavLst>
                                        <p:tav tm="0">
                                          <p:val>
                                            <p:strVal val="#ppt_h"/>
                                          </p:val>
                                        </p:tav>
                                        <p:tav tm="100000">
                                          <p:val>
                                            <p:strVal val="#ppt_h"/>
                                          </p:val>
                                        </p:tav>
                                      </p:tavLst>
                                    </p:anim>
                                  </p:childTnLst>
                                </p:cTn>
                              </p:par>
                            </p:childTnLst>
                          </p:cTn>
                        </p:par>
                        <p:par>
                          <p:cTn id="38" fill="hold">
                            <p:stCondLst>
                              <p:cond delay="2000"/>
                            </p:stCondLst>
                            <p:childTnLst>
                              <p:par>
                                <p:cTn id="39" presetID="2" presetClass="entr" presetSubtype="4"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250" fill="hold"/>
                                        <p:tgtEl>
                                          <p:spTgt spid="19"/>
                                        </p:tgtEl>
                                        <p:attrNameLst>
                                          <p:attrName>ppt_x</p:attrName>
                                        </p:attrNameLst>
                                      </p:cBhvr>
                                      <p:tavLst>
                                        <p:tav tm="0">
                                          <p:val>
                                            <p:strVal val="#ppt_x"/>
                                          </p:val>
                                        </p:tav>
                                        <p:tav tm="100000">
                                          <p:val>
                                            <p:strVal val="#ppt_x"/>
                                          </p:val>
                                        </p:tav>
                                      </p:tavLst>
                                    </p:anim>
                                    <p:anim calcmode="lin" valueType="num">
                                      <p:cBhvr additive="base">
                                        <p:cTn id="42" dur="250" fill="hold"/>
                                        <p:tgtEl>
                                          <p:spTgt spid="19"/>
                                        </p:tgtEl>
                                        <p:attrNameLst>
                                          <p:attrName>ppt_y</p:attrName>
                                        </p:attrNameLst>
                                      </p:cBhvr>
                                      <p:tavLst>
                                        <p:tav tm="0">
                                          <p:val>
                                            <p:strVal val="1+#ppt_h/2"/>
                                          </p:val>
                                        </p:tav>
                                        <p:tav tm="100000">
                                          <p:val>
                                            <p:strVal val="#ppt_y"/>
                                          </p:val>
                                        </p:tav>
                                      </p:tavLst>
                                    </p:anim>
                                  </p:childTnLst>
                                </p:cTn>
                              </p:par>
                            </p:childTnLst>
                          </p:cTn>
                        </p:par>
                        <p:par>
                          <p:cTn id="43" fill="hold">
                            <p:stCondLst>
                              <p:cond delay="2250"/>
                            </p:stCondLst>
                            <p:childTnLst>
                              <p:par>
                                <p:cTn id="44" presetID="17" presetClass="entr" presetSubtype="10"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250" fill="hold"/>
                                        <p:tgtEl>
                                          <p:spTgt spid="20"/>
                                        </p:tgtEl>
                                        <p:attrNameLst>
                                          <p:attrName>ppt_w</p:attrName>
                                        </p:attrNameLst>
                                      </p:cBhvr>
                                      <p:tavLst>
                                        <p:tav tm="0">
                                          <p:val>
                                            <p:fltVal val="0"/>
                                          </p:val>
                                        </p:tav>
                                        <p:tav tm="100000">
                                          <p:val>
                                            <p:strVal val="#ppt_w"/>
                                          </p:val>
                                        </p:tav>
                                      </p:tavLst>
                                    </p:anim>
                                    <p:anim calcmode="lin" valueType="num">
                                      <p:cBhvr>
                                        <p:cTn id="47" dur="250" fill="hold"/>
                                        <p:tgtEl>
                                          <p:spTgt spid="2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P spid="17" grpId="0" animBg="1"/>
      <p:bldP spid="18" grpId="0"/>
      <p:bldP spid="19" grpId="0" animBg="1"/>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p:nvPr/>
        </p:nvGrpSpPr>
        <p:grpSpPr>
          <a:xfrm>
            <a:off x="4142266" y="1027972"/>
            <a:ext cx="883735" cy="4114541"/>
            <a:chOff x="5523021" y="1370205"/>
            <a:chExt cx="1178313" cy="5484363"/>
          </a:xfrm>
        </p:grpSpPr>
        <p:sp>
          <p:nvSpPr>
            <p:cNvPr id="4" name="椭圆 48"/>
            <p:cNvSpPr/>
            <p:nvPr/>
          </p:nvSpPr>
          <p:spPr>
            <a:xfrm>
              <a:off x="5523021" y="2100750"/>
              <a:ext cx="1178313" cy="1178313"/>
            </a:xfrm>
            <a:prstGeom prst="ellipse">
              <a:avLst/>
            </a:prstGeom>
            <a:solidFill>
              <a:schemeClr val="accent3"/>
            </a:solidFill>
            <a:ln w="25400" cap="flat" cmpd="sng" algn="ctr">
              <a:solidFill>
                <a:schemeClr val="accent3"/>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5" name="椭圆 49"/>
            <p:cNvSpPr/>
            <p:nvPr/>
          </p:nvSpPr>
          <p:spPr>
            <a:xfrm>
              <a:off x="5620051" y="2197780"/>
              <a:ext cx="981927" cy="981927"/>
            </a:xfrm>
            <a:prstGeom prst="ellipse">
              <a:avLst/>
            </a:prstGeom>
            <a:solidFill>
              <a:schemeClr val="accent4"/>
            </a:solidFill>
            <a:ln w="25400" cap="flat" cmpd="sng" algn="ctr">
              <a:solidFill>
                <a:sysClr val="window" lastClr="FFFFFF"/>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6" name="椭圆 50"/>
            <p:cNvSpPr/>
            <p:nvPr/>
          </p:nvSpPr>
          <p:spPr>
            <a:xfrm>
              <a:off x="5681422" y="2257735"/>
              <a:ext cx="859186" cy="859186"/>
            </a:xfrm>
            <a:prstGeom prst="ellipse">
              <a:avLst/>
            </a:prstGeom>
            <a:solidFill>
              <a:sysClr val="window" lastClr="FFFFFF"/>
            </a:solidFill>
            <a:ln w="25400" cap="flat" cmpd="sng" algn="ctr">
              <a:solidFill>
                <a:schemeClr val="accent3"/>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7" name="矩形 51"/>
            <p:cNvSpPr/>
            <p:nvPr/>
          </p:nvSpPr>
          <p:spPr>
            <a:xfrm>
              <a:off x="6100492" y="3279063"/>
              <a:ext cx="66625" cy="3575505"/>
            </a:xfrm>
            <a:prstGeom prst="rect">
              <a:avLst/>
            </a:prstGeom>
            <a:solidFill>
              <a:schemeClr val="accent3"/>
            </a:solidFill>
            <a:ln w="25400" cap="flat" cmpd="sng" algn="ctr">
              <a:solidFill>
                <a:schemeClr val="accent3"/>
              </a:solidFill>
              <a:prstDash val="solid"/>
            </a:ln>
            <a:effectLst/>
          </p:spPr>
          <p:txBody>
            <a:bodyPr rtlCol="0" anchor="ctr"/>
            <a:lstStyle/>
            <a:p>
              <a:pPr algn="ctr" defTabSz="685800">
                <a:defRPr/>
              </a:pPr>
              <a:endParaRPr lang="zh-CN" altLang="en-US" sz="1400" kern="0" dirty="0">
                <a:solidFill>
                  <a:srgbClr val="4BACC6">
                    <a:lumMod val="75000"/>
                  </a:srgbClr>
                </a:solidFill>
                <a:latin typeface="Calibri"/>
                <a:ea typeface="宋体"/>
              </a:endParaRPr>
            </a:p>
          </p:txBody>
        </p:sp>
        <p:sp>
          <p:nvSpPr>
            <p:cNvPr id="8" name="矩形 52"/>
            <p:cNvSpPr/>
            <p:nvPr/>
          </p:nvSpPr>
          <p:spPr>
            <a:xfrm>
              <a:off x="6113022" y="1895329"/>
              <a:ext cx="41563" cy="227602"/>
            </a:xfrm>
            <a:prstGeom prst="rect">
              <a:avLst/>
            </a:prstGeom>
            <a:solidFill>
              <a:schemeClr val="accent3"/>
            </a:solidFill>
            <a:ln w="25400" cap="flat" cmpd="sng" algn="ctr">
              <a:solidFill>
                <a:schemeClr val="accent3"/>
              </a:solidFill>
              <a:prstDash val="solid"/>
            </a:ln>
            <a:effectLst/>
          </p:spPr>
          <p:txBody>
            <a:bodyPr rtlCol="0" anchor="ctr"/>
            <a:lstStyle/>
            <a:p>
              <a:pPr algn="ctr" defTabSz="685800">
                <a:defRPr/>
              </a:pPr>
              <a:endParaRPr lang="zh-CN" altLang="en-US" sz="1400" kern="0" dirty="0">
                <a:solidFill>
                  <a:srgbClr val="4BACC6">
                    <a:lumMod val="75000"/>
                  </a:srgbClr>
                </a:solidFill>
                <a:latin typeface="Calibri"/>
                <a:ea typeface="宋体"/>
              </a:endParaRPr>
            </a:p>
          </p:txBody>
        </p:sp>
        <p:sp>
          <p:nvSpPr>
            <p:cNvPr id="9" name="椭圆 53"/>
            <p:cNvSpPr/>
            <p:nvPr/>
          </p:nvSpPr>
          <p:spPr>
            <a:xfrm>
              <a:off x="5936838" y="1566532"/>
              <a:ext cx="392771" cy="392771"/>
            </a:xfrm>
            <a:prstGeom prst="ellipse">
              <a:avLst/>
            </a:prstGeom>
            <a:solidFill>
              <a:schemeClr val="accent3"/>
            </a:solidFill>
            <a:ln w="25400" cap="flat" cmpd="sng" algn="ctr">
              <a:solidFill>
                <a:schemeClr val="accent3"/>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36" name="TextBox 35"/>
            <p:cNvSpPr txBox="1"/>
            <p:nvPr/>
          </p:nvSpPr>
          <p:spPr>
            <a:xfrm>
              <a:off x="5947360" y="1370205"/>
              <a:ext cx="383093" cy="763050"/>
            </a:xfrm>
            <a:prstGeom prst="rect">
              <a:avLst/>
            </a:prstGeom>
            <a:noFill/>
          </p:spPr>
          <p:txBody>
            <a:bodyPr wrap="square" rtlCol="0">
              <a:spAutoFit/>
            </a:bodyPr>
            <a:lstStyle/>
            <a:p>
              <a:pPr algn="ctr" defTabSz="685800">
                <a:lnSpc>
                  <a:spcPct val="130000"/>
                </a:lnSpc>
                <a:defRPr/>
              </a:pPr>
              <a:r>
                <a:rPr lang="en-US" altLang="zh-CN" sz="2400" b="1" kern="0" dirty="0">
                  <a:solidFill>
                    <a:sysClr val="window" lastClr="FFFFFF"/>
                  </a:solidFill>
                  <a:effectLst>
                    <a:innerShdw blurRad="63500" dist="50800" dir="13500000">
                      <a:prstClr val="black">
                        <a:alpha val="50000"/>
                      </a:prstClr>
                    </a:innerShdw>
                  </a:effectLst>
                  <a:ea typeface="微软雅黑" pitchFamily="34" charset="-122"/>
                </a:rPr>
                <a:t>3</a:t>
              </a:r>
              <a:endParaRPr lang="zh-CN" altLang="en-US" sz="2400" b="1" kern="0" dirty="0">
                <a:solidFill>
                  <a:sysClr val="window" lastClr="FFFFFF"/>
                </a:solidFill>
                <a:effectLst>
                  <a:innerShdw blurRad="63500" dist="50800" dir="13500000">
                    <a:prstClr val="black">
                      <a:alpha val="50000"/>
                    </a:prstClr>
                  </a:innerShdw>
                </a:effectLst>
                <a:ea typeface="微软雅黑" pitchFamily="34" charset="-122"/>
              </a:endParaRPr>
            </a:p>
          </p:txBody>
        </p:sp>
        <p:grpSp>
          <p:nvGrpSpPr>
            <p:cNvPr id="39" name="Group 43"/>
            <p:cNvGrpSpPr/>
            <p:nvPr/>
          </p:nvGrpSpPr>
          <p:grpSpPr>
            <a:xfrm>
              <a:off x="5878445" y="2463898"/>
              <a:ext cx="465138" cy="435769"/>
              <a:chOff x="5368132" y="3540125"/>
              <a:chExt cx="465138" cy="435769"/>
            </a:xfrm>
            <a:solidFill>
              <a:schemeClr val="accent4"/>
            </a:solidFill>
          </p:grpSpPr>
          <p:sp>
            <p:nvSpPr>
              <p:cNvPr id="45"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6"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0" name="Group 66"/>
          <p:cNvGrpSpPr/>
          <p:nvPr/>
        </p:nvGrpSpPr>
        <p:grpSpPr>
          <a:xfrm>
            <a:off x="4904131" y="1924472"/>
            <a:ext cx="1170612" cy="3220616"/>
            <a:chOff x="6538842" y="2565170"/>
            <a:chExt cx="1560816" cy="4292830"/>
          </a:xfrm>
        </p:grpSpPr>
        <p:sp>
          <p:nvSpPr>
            <p:cNvPr id="20" name="矩形 64"/>
            <p:cNvSpPr/>
            <p:nvPr/>
          </p:nvSpPr>
          <p:spPr>
            <a:xfrm>
              <a:off x="6538843" y="3562698"/>
              <a:ext cx="74260" cy="3295302"/>
            </a:xfrm>
            <a:prstGeom prst="rect">
              <a:avLst/>
            </a:prstGeom>
            <a:solidFill>
              <a:schemeClr val="accent4"/>
            </a:solidFill>
            <a:ln w="25400" cap="flat" cmpd="sng" algn="ctr">
              <a:solidFill>
                <a:schemeClr val="accent4"/>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13" name="椭圆 57"/>
            <p:cNvSpPr/>
            <p:nvPr/>
          </p:nvSpPr>
          <p:spPr>
            <a:xfrm>
              <a:off x="7706887" y="2819247"/>
              <a:ext cx="392771" cy="392771"/>
            </a:xfrm>
            <a:prstGeom prst="ellipse">
              <a:avLst/>
            </a:prstGeom>
            <a:solidFill>
              <a:schemeClr val="accent4"/>
            </a:solidFill>
            <a:ln w="25400" cap="flat" cmpd="sng" algn="ctr">
              <a:solidFill>
                <a:schemeClr val="accent4"/>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16" name="椭圆 60"/>
            <p:cNvSpPr/>
            <p:nvPr/>
          </p:nvSpPr>
          <p:spPr>
            <a:xfrm>
              <a:off x="6538842" y="2973542"/>
              <a:ext cx="1178313" cy="1178313"/>
            </a:xfrm>
            <a:prstGeom prst="ellipse">
              <a:avLst/>
            </a:prstGeom>
            <a:solidFill>
              <a:schemeClr val="accent4"/>
            </a:solidFill>
            <a:ln w="25400" cap="flat" cmpd="sng" algn="ctr">
              <a:solidFill>
                <a:schemeClr val="accent4"/>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17" name="椭圆 61"/>
            <p:cNvSpPr/>
            <p:nvPr/>
          </p:nvSpPr>
          <p:spPr>
            <a:xfrm>
              <a:off x="6635872" y="3070572"/>
              <a:ext cx="981927" cy="981927"/>
            </a:xfrm>
            <a:prstGeom prst="ellipse">
              <a:avLst/>
            </a:prstGeom>
            <a:noFill/>
            <a:ln w="25400" cap="flat" cmpd="sng" algn="ctr">
              <a:solidFill>
                <a:sysClr val="window" lastClr="FFFFFF"/>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18" name="椭圆 62"/>
            <p:cNvSpPr/>
            <p:nvPr/>
          </p:nvSpPr>
          <p:spPr>
            <a:xfrm>
              <a:off x="6697243" y="3130526"/>
              <a:ext cx="859186" cy="859186"/>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19" name="矩形 63"/>
            <p:cNvSpPr/>
            <p:nvPr/>
          </p:nvSpPr>
          <p:spPr>
            <a:xfrm rot="3600000">
              <a:off x="7660473" y="3036319"/>
              <a:ext cx="41563" cy="227602"/>
            </a:xfrm>
            <a:prstGeom prst="rect">
              <a:avLst/>
            </a:prstGeom>
            <a:solidFill>
              <a:schemeClr val="accent4"/>
            </a:solidFill>
            <a:ln w="25400" cap="flat" cmpd="sng" algn="ctr">
              <a:solidFill>
                <a:schemeClr val="accent4"/>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37" name="TextBox 36"/>
            <p:cNvSpPr txBox="1"/>
            <p:nvPr/>
          </p:nvSpPr>
          <p:spPr>
            <a:xfrm>
              <a:off x="7706887" y="2565170"/>
              <a:ext cx="383093" cy="763050"/>
            </a:xfrm>
            <a:prstGeom prst="rect">
              <a:avLst/>
            </a:prstGeom>
            <a:noFill/>
          </p:spPr>
          <p:txBody>
            <a:bodyPr wrap="square" rtlCol="0">
              <a:spAutoFit/>
            </a:bodyPr>
            <a:lstStyle/>
            <a:p>
              <a:pPr algn="ctr" defTabSz="685800">
                <a:lnSpc>
                  <a:spcPct val="130000"/>
                </a:lnSpc>
                <a:defRPr/>
              </a:pPr>
              <a:r>
                <a:rPr lang="en-US" altLang="zh-CN" sz="2400" b="1" kern="0" dirty="0">
                  <a:solidFill>
                    <a:sysClr val="window" lastClr="FFFFFF"/>
                  </a:solidFill>
                  <a:effectLst>
                    <a:innerShdw blurRad="63500" dist="50800" dir="13500000">
                      <a:prstClr val="black">
                        <a:alpha val="50000"/>
                      </a:prstClr>
                    </a:innerShdw>
                  </a:effectLst>
                  <a:ea typeface="微软雅黑" pitchFamily="34" charset="-122"/>
                </a:rPr>
                <a:t>4</a:t>
              </a:r>
              <a:endParaRPr lang="zh-CN" altLang="en-US" sz="2400" b="1" kern="0" dirty="0">
                <a:solidFill>
                  <a:sysClr val="window" lastClr="FFFFFF"/>
                </a:solidFill>
                <a:effectLst>
                  <a:innerShdw blurRad="63500" dist="50800" dir="13500000">
                    <a:prstClr val="black">
                      <a:alpha val="50000"/>
                    </a:prstClr>
                  </a:innerShdw>
                </a:effectLst>
                <a:ea typeface="微软雅黑" pitchFamily="34" charset="-122"/>
              </a:endParaRPr>
            </a:p>
          </p:txBody>
        </p:sp>
        <p:grpSp>
          <p:nvGrpSpPr>
            <p:cNvPr id="41" name="Group 46"/>
            <p:cNvGrpSpPr/>
            <p:nvPr/>
          </p:nvGrpSpPr>
          <p:grpSpPr>
            <a:xfrm>
              <a:off x="6968454" y="3333851"/>
              <a:ext cx="319088" cy="465138"/>
              <a:chOff x="3582988" y="3510757"/>
              <a:chExt cx="319088" cy="465138"/>
            </a:xfrm>
            <a:solidFill>
              <a:schemeClr val="accent5"/>
            </a:solidFill>
          </p:grpSpPr>
          <p:sp>
            <p:nvSpPr>
              <p:cNvPr id="48"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accent4"/>
              </a:solidFill>
              <a:ln>
                <a:solidFill>
                  <a:schemeClr val="accent4"/>
                </a:solid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49"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grpSp>
        <p:nvGrpSpPr>
          <p:cNvPr id="42" name="Group 73"/>
          <p:cNvGrpSpPr/>
          <p:nvPr/>
        </p:nvGrpSpPr>
        <p:grpSpPr>
          <a:xfrm>
            <a:off x="2620279" y="3194030"/>
            <a:ext cx="1298438" cy="1948681"/>
            <a:chOff x="3493705" y="4257392"/>
            <a:chExt cx="1731250" cy="2597440"/>
          </a:xfrm>
        </p:grpSpPr>
        <p:sp>
          <p:nvSpPr>
            <p:cNvPr id="29" name="矩形 73"/>
            <p:cNvSpPr/>
            <p:nvPr/>
          </p:nvSpPr>
          <p:spPr>
            <a:xfrm>
              <a:off x="5149532" y="4877051"/>
              <a:ext cx="74260" cy="1977781"/>
            </a:xfrm>
            <a:prstGeom prst="rect">
              <a:avLst/>
            </a:prstGeom>
            <a:solidFill>
              <a:schemeClr val="accent1"/>
            </a:solidFill>
            <a:ln w="25400" cap="flat" cmpd="sng" algn="ctr">
              <a:solidFill>
                <a:schemeClr val="accent1"/>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25" name="椭圆 69"/>
            <p:cNvSpPr/>
            <p:nvPr/>
          </p:nvSpPr>
          <p:spPr>
            <a:xfrm>
              <a:off x="4046642" y="4257392"/>
              <a:ext cx="1178313" cy="1178313"/>
            </a:xfrm>
            <a:prstGeom prst="ellipse">
              <a:avLst/>
            </a:prstGeom>
            <a:solidFill>
              <a:schemeClr val="accent1"/>
            </a:solidFill>
            <a:ln w="25400" cap="flat" cmpd="sng" algn="ctr">
              <a:solidFill>
                <a:schemeClr val="accent1"/>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26" name="椭圆 70"/>
            <p:cNvSpPr/>
            <p:nvPr/>
          </p:nvSpPr>
          <p:spPr>
            <a:xfrm>
              <a:off x="4143672" y="4354422"/>
              <a:ext cx="981927" cy="981927"/>
            </a:xfrm>
            <a:prstGeom prst="ellipse">
              <a:avLst/>
            </a:prstGeom>
            <a:solidFill>
              <a:schemeClr val="accent1"/>
            </a:solidFill>
            <a:ln w="25400" cap="flat" cmpd="sng" algn="ctr">
              <a:solidFill>
                <a:sysClr val="window" lastClr="FFFFFF"/>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27" name="椭圆 71"/>
            <p:cNvSpPr/>
            <p:nvPr/>
          </p:nvSpPr>
          <p:spPr>
            <a:xfrm>
              <a:off x="4205043" y="4414377"/>
              <a:ext cx="859186" cy="859186"/>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31" name="矩形 75"/>
            <p:cNvSpPr/>
            <p:nvPr/>
          </p:nvSpPr>
          <p:spPr>
            <a:xfrm rot="16200000">
              <a:off x="3934227" y="4742205"/>
              <a:ext cx="41563" cy="227602"/>
            </a:xfrm>
            <a:prstGeom prst="rect">
              <a:avLst/>
            </a:prstGeom>
            <a:solidFill>
              <a:schemeClr val="accent1"/>
            </a:solidFill>
            <a:ln w="25400" cap="flat" cmpd="sng" algn="ctr">
              <a:solidFill>
                <a:schemeClr val="accent1"/>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33" name="椭圆 77"/>
            <p:cNvSpPr/>
            <p:nvPr/>
          </p:nvSpPr>
          <p:spPr>
            <a:xfrm>
              <a:off x="3493705" y="4638839"/>
              <a:ext cx="392771" cy="392771"/>
            </a:xfrm>
            <a:prstGeom prst="ellipse">
              <a:avLst/>
            </a:prstGeom>
            <a:solidFill>
              <a:schemeClr val="accent1"/>
            </a:solidFill>
            <a:ln w="25400" cap="flat" cmpd="sng" algn="ctr">
              <a:solidFill>
                <a:schemeClr val="accent1"/>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34" name="TextBox 33"/>
            <p:cNvSpPr txBox="1"/>
            <p:nvPr/>
          </p:nvSpPr>
          <p:spPr>
            <a:xfrm>
              <a:off x="3503384" y="4431254"/>
              <a:ext cx="383093" cy="763050"/>
            </a:xfrm>
            <a:prstGeom prst="rect">
              <a:avLst/>
            </a:prstGeom>
            <a:noFill/>
          </p:spPr>
          <p:txBody>
            <a:bodyPr wrap="square" rtlCol="0">
              <a:spAutoFit/>
            </a:bodyPr>
            <a:lstStyle/>
            <a:p>
              <a:pPr algn="ctr" defTabSz="685800">
                <a:lnSpc>
                  <a:spcPct val="130000"/>
                </a:lnSpc>
                <a:defRPr/>
              </a:pPr>
              <a:r>
                <a:rPr lang="en-US" altLang="zh-CN" sz="2400" b="1" kern="0" dirty="0">
                  <a:solidFill>
                    <a:sysClr val="window" lastClr="FFFFFF"/>
                  </a:solidFill>
                  <a:effectLst>
                    <a:innerShdw blurRad="63500" dist="50800" dir="13500000">
                      <a:prstClr val="black">
                        <a:alpha val="50000"/>
                      </a:prstClr>
                    </a:innerShdw>
                  </a:effectLst>
                  <a:ea typeface="微软雅黑" pitchFamily="34" charset="-122"/>
                </a:rPr>
                <a:t>1</a:t>
              </a:r>
              <a:endParaRPr lang="zh-CN" altLang="en-US" sz="2400" b="1" kern="0" dirty="0">
                <a:solidFill>
                  <a:sysClr val="window" lastClr="FFFFFF"/>
                </a:solidFill>
                <a:effectLst>
                  <a:innerShdw blurRad="63500" dist="50800" dir="13500000">
                    <a:prstClr val="black">
                      <a:alpha val="50000"/>
                    </a:prstClr>
                  </a:innerShdw>
                </a:effectLst>
                <a:ea typeface="微软雅黑" pitchFamily="34" charset="-122"/>
              </a:endParaRPr>
            </a:p>
          </p:txBody>
        </p:sp>
        <p:sp>
          <p:nvSpPr>
            <p:cNvPr id="50" name="AutoShape 117"/>
            <p:cNvSpPr>
              <a:spLocks/>
            </p:cNvSpPr>
            <p:nvPr/>
          </p:nvSpPr>
          <p:spPr bwMode="auto">
            <a:xfrm>
              <a:off x="4402463" y="4704613"/>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43" name="Group 74"/>
          <p:cNvGrpSpPr/>
          <p:nvPr/>
        </p:nvGrpSpPr>
        <p:grpSpPr>
          <a:xfrm>
            <a:off x="3100691" y="1992742"/>
            <a:ext cx="1186661" cy="3149771"/>
            <a:chOff x="4134255" y="2656169"/>
            <a:chExt cx="1582214" cy="4198399"/>
          </a:xfrm>
        </p:grpSpPr>
        <p:sp>
          <p:nvSpPr>
            <p:cNvPr id="28" name="矩形 72"/>
            <p:cNvSpPr/>
            <p:nvPr/>
          </p:nvSpPr>
          <p:spPr>
            <a:xfrm>
              <a:off x="5642209" y="3559266"/>
              <a:ext cx="74260" cy="3295302"/>
            </a:xfrm>
            <a:prstGeom prst="rect">
              <a:avLst/>
            </a:prstGeom>
            <a:solidFill>
              <a:schemeClr val="accent2"/>
            </a:solidFill>
            <a:ln w="25400" cap="flat" cmpd="sng" algn="ctr">
              <a:solidFill>
                <a:schemeClr val="accent2"/>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22" name="椭圆 66"/>
            <p:cNvSpPr/>
            <p:nvPr/>
          </p:nvSpPr>
          <p:spPr>
            <a:xfrm>
              <a:off x="4527026" y="3001678"/>
              <a:ext cx="1178313" cy="1178313"/>
            </a:xfrm>
            <a:prstGeom prst="ellipse">
              <a:avLst/>
            </a:prstGeom>
            <a:solidFill>
              <a:schemeClr val="accent2"/>
            </a:solidFill>
            <a:ln w="25400" cap="flat" cmpd="sng" algn="ctr">
              <a:solidFill>
                <a:schemeClr val="accent2"/>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23" name="椭圆 67"/>
            <p:cNvSpPr/>
            <p:nvPr/>
          </p:nvSpPr>
          <p:spPr>
            <a:xfrm>
              <a:off x="4624056" y="3098708"/>
              <a:ext cx="981927" cy="981927"/>
            </a:xfrm>
            <a:prstGeom prst="ellipse">
              <a:avLst/>
            </a:prstGeom>
            <a:solidFill>
              <a:schemeClr val="accent2"/>
            </a:solidFill>
            <a:ln w="25400" cap="flat" cmpd="sng" algn="ctr">
              <a:solidFill>
                <a:sysClr val="window" lastClr="FFFFFF"/>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24" name="椭圆 68"/>
            <p:cNvSpPr/>
            <p:nvPr/>
          </p:nvSpPr>
          <p:spPr>
            <a:xfrm>
              <a:off x="4685427" y="3158662"/>
              <a:ext cx="859186" cy="859186"/>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30" name="矩形 74"/>
            <p:cNvSpPr/>
            <p:nvPr/>
          </p:nvSpPr>
          <p:spPr>
            <a:xfrm rot="18000000" flipV="1">
              <a:off x="4555701" y="3090366"/>
              <a:ext cx="41563" cy="227602"/>
            </a:xfrm>
            <a:prstGeom prst="rect">
              <a:avLst/>
            </a:prstGeom>
            <a:solidFill>
              <a:schemeClr val="accent2"/>
            </a:solidFill>
            <a:ln w="25400" cap="flat" cmpd="sng" algn="ctr">
              <a:solidFill>
                <a:schemeClr val="accent2"/>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32" name="椭圆 76"/>
            <p:cNvSpPr/>
            <p:nvPr/>
          </p:nvSpPr>
          <p:spPr>
            <a:xfrm>
              <a:off x="4134255" y="2860383"/>
              <a:ext cx="392771" cy="392771"/>
            </a:xfrm>
            <a:prstGeom prst="ellipse">
              <a:avLst/>
            </a:prstGeom>
            <a:solidFill>
              <a:schemeClr val="accent2"/>
            </a:solidFill>
            <a:ln w="25400" cap="flat" cmpd="sng" algn="ctr">
              <a:solidFill>
                <a:schemeClr val="accent2"/>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35" name="TextBox 34"/>
            <p:cNvSpPr txBox="1"/>
            <p:nvPr/>
          </p:nvSpPr>
          <p:spPr>
            <a:xfrm>
              <a:off x="4136143" y="2656169"/>
              <a:ext cx="383093" cy="763050"/>
            </a:xfrm>
            <a:prstGeom prst="rect">
              <a:avLst/>
            </a:prstGeom>
            <a:noFill/>
          </p:spPr>
          <p:txBody>
            <a:bodyPr wrap="square" rtlCol="0">
              <a:spAutoFit/>
            </a:bodyPr>
            <a:lstStyle/>
            <a:p>
              <a:pPr algn="ctr" defTabSz="685800">
                <a:lnSpc>
                  <a:spcPct val="130000"/>
                </a:lnSpc>
                <a:defRPr/>
              </a:pPr>
              <a:r>
                <a:rPr lang="en-US" altLang="zh-CN" sz="2400" b="1" kern="0" dirty="0">
                  <a:solidFill>
                    <a:sysClr val="window" lastClr="FFFFFF"/>
                  </a:solidFill>
                  <a:effectLst>
                    <a:innerShdw blurRad="63500" dist="50800" dir="13500000">
                      <a:prstClr val="black">
                        <a:alpha val="50000"/>
                      </a:prstClr>
                    </a:innerShdw>
                  </a:effectLst>
                  <a:ea typeface="微软雅黑" pitchFamily="34" charset="-122"/>
                </a:rPr>
                <a:t>2</a:t>
              </a:r>
              <a:endParaRPr lang="zh-CN" altLang="en-US" sz="2400" b="1" kern="0" dirty="0">
                <a:solidFill>
                  <a:sysClr val="window" lastClr="FFFFFF"/>
                </a:solidFill>
                <a:effectLst>
                  <a:innerShdw blurRad="63500" dist="50800" dir="13500000">
                    <a:prstClr val="black">
                      <a:alpha val="50000"/>
                    </a:prstClr>
                  </a:innerShdw>
                </a:effectLst>
                <a:ea typeface="微软雅黑" pitchFamily="34" charset="-122"/>
              </a:endParaRPr>
            </a:p>
          </p:txBody>
        </p:sp>
        <p:grpSp>
          <p:nvGrpSpPr>
            <p:cNvPr id="44" name="Group 50"/>
            <p:cNvGrpSpPr/>
            <p:nvPr/>
          </p:nvGrpSpPr>
          <p:grpSpPr>
            <a:xfrm>
              <a:off x="4883110" y="3360033"/>
              <a:ext cx="464344" cy="464344"/>
              <a:chOff x="4439444" y="2582069"/>
              <a:chExt cx="464344" cy="464344"/>
            </a:xfrm>
            <a:solidFill>
              <a:schemeClr val="accent2"/>
            </a:solidFill>
          </p:grpSpPr>
          <p:sp>
            <p:nvSpPr>
              <p:cNvPr id="52"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53"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54"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grpSp>
        <p:nvGrpSpPr>
          <p:cNvPr id="47" name="Group 40"/>
          <p:cNvGrpSpPr/>
          <p:nvPr/>
        </p:nvGrpSpPr>
        <p:grpSpPr>
          <a:xfrm>
            <a:off x="5222386" y="3194030"/>
            <a:ext cx="1301333" cy="1948483"/>
            <a:chOff x="6963181" y="4257392"/>
            <a:chExt cx="1735111" cy="2597176"/>
          </a:xfrm>
        </p:grpSpPr>
        <p:sp>
          <p:nvSpPr>
            <p:cNvPr id="21" name="矩形 65"/>
            <p:cNvSpPr/>
            <p:nvPr/>
          </p:nvSpPr>
          <p:spPr>
            <a:xfrm>
              <a:off x="6963181" y="4876787"/>
              <a:ext cx="74260" cy="1977781"/>
            </a:xfrm>
            <a:prstGeom prst="rect">
              <a:avLst/>
            </a:prstGeom>
            <a:solidFill>
              <a:schemeClr val="accent1"/>
            </a:solidFill>
            <a:ln w="25400" cap="flat" cmpd="sng" algn="ctr">
              <a:solidFill>
                <a:schemeClr val="accent1"/>
              </a:solidFill>
              <a:prstDash val="solid"/>
            </a:ln>
            <a:effectLst/>
          </p:spPr>
          <p:txBody>
            <a:bodyPr rtlCol="0" anchor="ctr"/>
            <a:lstStyle/>
            <a:p>
              <a:pPr algn="ctr" defTabSz="685800">
                <a:defRPr/>
              </a:pPr>
              <a:endParaRPr lang="zh-CN" altLang="en-US" sz="1400" kern="0" dirty="0">
                <a:solidFill>
                  <a:srgbClr val="4BACC6">
                    <a:lumMod val="75000"/>
                  </a:srgbClr>
                </a:solidFill>
                <a:latin typeface="Calibri"/>
                <a:ea typeface="宋体"/>
              </a:endParaRPr>
            </a:p>
          </p:txBody>
        </p:sp>
        <p:sp>
          <p:nvSpPr>
            <p:cNvPr id="10" name="椭圆 54"/>
            <p:cNvSpPr/>
            <p:nvPr/>
          </p:nvSpPr>
          <p:spPr>
            <a:xfrm>
              <a:off x="6963181" y="4257392"/>
              <a:ext cx="1178313" cy="1178313"/>
            </a:xfrm>
            <a:prstGeom prst="ellipse">
              <a:avLst/>
            </a:prstGeom>
            <a:solidFill>
              <a:schemeClr val="accent1"/>
            </a:solidFill>
            <a:ln w="25400" cap="flat" cmpd="sng" algn="ctr">
              <a:solidFill>
                <a:schemeClr val="accent1"/>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11" name="椭圆 55"/>
            <p:cNvSpPr/>
            <p:nvPr/>
          </p:nvSpPr>
          <p:spPr>
            <a:xfrm>
              <a:off x="7060211" y="4354422"/>
              <a:ext cx="981927" cy="981927"/>
            </a:xfrm>
            <a:prstGeom prst="ellipse">
              <a:avLst/>
            </a:prstGeom>
            <a:noFill/>
            <a:ln w="25400" cap="flat" cmpd="sng" algn="ctr">
              <a:solidFill>
                <a:sysClr val="window" lastClr="FFFFFF"/>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12" name="椭圆 56"/>
            <p:cNvSpPr/>
            <p:nvPr/>
          </p:nvSpPr>
          <p:spPr>
            <a:xfrm>
              <a:off x="7121582" y="4414377"/>
              <a:ext cx="859186" cy="859186"/>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algn="ctr" defTabSz="685800">
                <a:defRPr/>
              </a:pPr>
              <a:endParaRPr lang="zh-CN" altLang="en-US" sz="1400" kern="0" dirty="0">
                <a:solidFill>
                  <a:sysClr val="window" lastClr="FFFFFF"/>
                </a:solidFill>
                <a:latin typeface="Calibri"/>
                <a:ea typeface="宋体"/>
              </a:endParaRPr>
            </a:p>
          </p:txBody>
        </p:sp>
        <p:sp>
          <p:nvSpPr>
            <p:cNvPr id="14" name="椭圆 58"/>
            <p:cNvSpPr/>
            <p:nvPr/>
          </p:nvSpPr>
          <p:spPr>
            <a:xfrm>
              <a:off x="8299912" y="4642330"/>
              <a:ext cx="392771" cy="392771"/>
            </a:xfrm>
            <a:prstGeom prst="ellipse">
              <a:avLst/>
            </a:prstGeom>
            <a:solidFill>
              <a:schemeClr val="accent1"/>
            </a:solidFill>
            <a:ln w="25400" cap="flat" cmpd="sng" algn="ctr">
              <a:solidFill>
                <a:schemeClr val="accent1"/>
              </a:solidFill>
              <a:prstDash val="solid"/>
            </a:ln>
            <a:effectLst/>
          </p:spPr>
          <p:txBody>
            <a:bodyPr rtlCol="0" anchor="ctr"/>
            <a:lstStyle/>
            <a:p>
              <a:pPr algn="ctr" defTabSz="685800">
                <a:defRPr/>
              </a:pPr>
              <a:endParaRPr lang="zh-CN" altLang="en-US" sz="1400" kern="0" dirty="0">
                <a:solidFill>
                  <a:srgbClr val="4BACC6">
                    <a:lumMod val="75000"/>
                  </a:srgbClr>
                </a:solidFill>
                <a:latin typeface="Calibri"/>
                <a:ea typeface="宋体"/>
              </a:endParaRPr>
            </a:p>
          </p:txBody>
        </p:sp>
        <p:sp>
          <p:nvSpPr>
            <p:cNvPr id="15" name="矩形 59"/>
            <p:cNvSpPr/>
            <p:nvPr/>
          </p:nvSpPr>
          <p:spPr>
            <a:xfrm rot="16200000">
              <a:off x="8222707" y="4742205"/>
              <a:ext cx="41563" cy="227602"/>
            </a:xfrm>
            <a:prstGeom prst="rect">
              <a:avLst/>
            </a:prstGeom>
            <a:solidFill>
              <a:schemeClr val="accent6"/>
            </a:solidFill>
            <a:ln w="25400" cap="flat" cmpd="sng" algn="ctr">
              <a:solidFill>
                <a:schemeClr val="accent1"/>
              </a:solidFill>
              <a:prstDash val="solid"/>
            </a:ln>
            <a:effectLst/>
          </p:spPr>
          <p:txBody>
            <a:bodyPr rtlCol="0" anchor="ctr"/>
            <a:lstStyle/>
            <a:p>
              <a:pPr algn="ctr" defTabSz="685800">
                <a:defRPr/>
              </a:pPr>
              <a:endParaRPr lang="zh-CN" altLang="en-US" sz="1400" kern="0" dirty="0">
                <a:solidFill>
                  <a:srgbClr val="4BACC6">
                    <a:lumMod val="75000"/>
                  </a:srgbClr>
                </a:solidFill>
                <a:latin typeface="Calibri"/>
                <a:ea typeface="宋体"/>
              </a:endParaRPr>
            </a:p>
          </p:txBody>
        </p:sp>
        <p:sp>
          <p:nvSpPr>
            <p:cNvPr id="38" name="TextBox 37"/>
            <p:cNvSpPr txBox="1"/>
            <p:nvPr/>
          </p:nvSpPr>
          <p:spPr>
            <a:xfrm>
              <a:off x="8315199" y="4441599"/>
              <a:ext cx="383093" cy="763050"/>
            </a:xfrm>
            <a:prstGeom prst="rect">
              <a:avLst/>
            </a:prstGeom>
            <a:noFill/>
          </p:spPr>
          <p:txBody>
            <a:bodyPr wrap="square" rtlCol="0">
              <a:spAutoFit/>
            </a:bodyPr>
            <a:lstStyle/>
            <a:p>
              <a:pPr algn="ctr" defTabSz="685800">
                <a:lnSpc>
                  <a:spcPct val="130000"/>
                </a:lnSpc>
                <a:defRPr/>
              </a:pPr>
              <a:r>
                <a:rPr lang="en-US" altLang="zh-CN" sz="2400" b="1" kern="0" dirty="0">
                  <a:solidFill>
                    <a:sysClr val="window" lastClr="FFFFFF"/>
                  </a:solidFill>
                  <a:effectLst>
                    <a:innerShdw blurRad="63500" dist="50800" dir="13500000">
                      <a:prstClr val="black">
                        <a:alpha val="50000"/>
                      </a:prstClr>
                    </a:innerShdw>
                  </a:effectLst>
                  <a:ea typeface="微软雅黑" pitchFamily="34" charset="-122"/>
                </a:rPr>
                <a:t>5</a:t>
              </a:r>
              <a:endParaRPr lang="zh-CN" altLang="en-US" sz="2400" b="1" kern="0" dirty="0">
                <a:solidFill>
                  <a:sysClr val="window" lastClr="FFFFFF"/>
                </a:solidFill>
                <a:effectLst>
                  <a:innerShdw blurRad="63500" dist="50800" dir="13500000">
                    <a:prstClr val="black">
                      <a:alpha val="50000"/>
                    </a:prstClr>
                  </a:innerShdw>
                </a:effectLst>
                <a:ea typeface="微软雅黑" pitchFamily="34" charset="-122"/>
              </a:endParaRPr>
            </a:p>
          </p:txBody>
        </p:sp>
        <p:grpSp>
          <p:nvGrpSpPr>
            <p:cNvPr id="51" name="Group 54"/>
            <p:cNvGrpSpPr/>
            <p:nvPr/>
          </p:nvGrpSpPr>
          <p:grpSpPr>
            <a:xfrm>
              <a:off x="7345128" y="4616575"/>
              <a:ext cx="465138" cy="464344"/>
              <a:chOff x="2581275" y="2582069"/>
              <a:chExt cx="465138" cy="464344"/>
            </a:xfrm>
            <a:solidFill>
              <a:schemeClr val="accent6"/>
            </a:solidFill>
          </p:grpSpPr>
          <p:sp>
            <p:nvSpPr>
              <p:cNvPr id="56" name="AutoShape 128"/>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57" name="AutoShape 129"/>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5" name="Group 59"/>
          <p:cNvGrpSpPr/>
          <p:nvPr/>
        </p:nvGrpSpPr>
        <p:grpSpPr>
          <a:xfrm>
            <a:off x="6624229" y="3194030"/>
            <a:ext cx="2300546" cy="895285"/>
            <a:chOff x="8650501" y="4827875"/>
            <a:chExt cx="3067394" cy="1193347"/>
          </a:xfrm>
        </p:grpSpPr>
        <p:sp>
          <p:nvSpPr>
            <p:cNvPr id="58" name="Rectangle 57"/>
            <p:cNvSpPr/>
            <p:nvPr/>
          </p:nvSpPr>
          <p:spPr>
            <a:xfrm>
              <a:off x="8669298" y="5159713"/>
              <a:ext cx="3048597" cy="861509"/>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的内容打在这里，或者通过复制您的文本后，在此框中选择粘贴，并选择只保留文字。您的内容打在这里，或者通过复制您的文本后，在此框中选择粘贴，并选择</a:t>
              </a:r>
              <a:r>
                <a:rPr lang="en-GB" sz="900" dirty="0">
                  <a:solidFill>
                    <a:schemeClr val="tx1">
                      <a:lumMod val="50000"/>
                      <a:lumOff val="50000"/>
                    </a:schemeClr>
                  </a:solidFill>
                  <a:latin typeface="微软雅黑" pitchFamily="34" charset="-122"/>
                  <a:ea typeface="微软雅黑" pitchFamily="34" charset="-122"/>
                </a:rPr>
                <a:t>.</a:t>
              </a:r>
            </a:p>
          </p:txBody>
        </p:sp>
        <p:sp>
          <p:nvSpPr>
            <p:cNvPr id="59" name="TextBox 58"/>
            <p:cNvSpPr txBox="1"/>
            <p:nvPr/>
          </p:nvSpPr>
          <p:spPr>
            <a:xfrm>
              <a:off x="8650501" y="4827875"/>
              <a:ext cx="1066959" cy="369219"/>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grpSp>
      <p:grpSp>
        <p:nvGrpSpPr>
          <p:cNvPr id="60" name="Group 60"/>
          <p:cNvGrpSpPr/>
          <p:nvPr/>
        </p:nvGrpSpPr>
        <p:grpSpPr>
          <a:xfrm>
            <a:off x="6156175" y="1748465"/>
            <a:ext cx="2671418" cy="895284"/>
            <a:chOff x="8649815" y="4827876"/>
            <a:chExt cx="3561891" cy="1193346"/>
          </a:xfrm>
        </p:grpSpPr>
        <p:sp>
          <p:nvSpPr>
            <p:cNvPr id="62" name="Rectangle 61"/>
            <p:cNvSpPr/>
            <p:nvPr/>
          </p:nvSpPr>
          <p:spPr>
            <a:xfrm>
              <a:off x="8669298" y="5159713"/>
              <a:ext cx="3542408" cy="861509"/>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的内容打在这里，或者通过复制您的文本后，在此框中选择粘贴，并选择只保留文字。您的内容打在这里，或者通过复制您的文本后，在此框中选择粘贴，并选择</a:t>
              </a:r>
              <a:r>
                <a:rPr lang="en-GB" sz="900" dirty="0">
                  <a:solidFill>
                    <a:schemeClr val="tx1">
                      <a:lumMod val="50000"/>
                      <a:lumOff val="50000"/>
                    </a:schemeClr>
                  </a:solidFill>
                  <a:latin typeface="微软雅黑" pitchFamily="34" charset="-122"/>
                  <a:ea typeface="微软雅黑" pitchFamily="34" charset="-122"/>
                </a:rPr>
                <a:t>.</a:t>
              </a:r>
            </a:p>
          </p:txBody>
        </p:sp>
        <p:sp>
          <p:nvSpPr>
            <p:cNvPr id="63" name="TextBox 62"/>
            <p:cNvSpPr txBox="1"/>
            <p:nvPr/>
          </p:nvSpPr>
          <p:spPr>
            <a:xfrm>
              <a:off x="8649815" y="4827876"/>
              <a:ext cx="1066959" cy="369219"/>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grpSp>
      <p:grpSp>
        <p:nvGrpSpPr>
          <p:cNvPr id="61" name="Group 63"/>
          <p:cNvGrpSpPr/>
          <p:nvPr/>
        </p:nvGrpSpPr>
        <p:grpSpPr>
          <a:xfrm>
            <a:off x="1010950" y="1095047"/>
            <a:ext cx="3001937" cy="756799"/>
            <a:chOff x="7715312" y="4827861"/>
            <a:chExt cx="4002583" cy="1008751"/>
          </a:xfrm>
        </p:grpSpPr>
        <p:sp>
          <p:nvSpPr>
            <p:cNvPr id="65" name="Rectangle 64"/>
            <p:cNvSpPr/>
            <p:nvPr/>
          </p:nvSpPr>
          <p:spPr>
            <a:xfrm>
              <a:off x="7715312" y="5159713"/>
              <a:ext cx="4002583" cy="676899"/>
            </a:xfrm>
            <a:prstGeom prst="rect">
              <a:avLst/>
            </a:prstGeom>
          </p:spPr>
          <p:txBody>
            <a:bodyPr wrap="square">
              <a:spAutoFit/>
            </a:bodyPr>
            <a:lstStyle/>
            <a:p>
              <a:pPr algn="r"/>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的内容打在这里，或者通过复制您的文本后，在此框中选择粘贴，并选择只保留文字。您的内容打在这里，或者通过复制您的文本后，在此框中选择粘贴，并选择</a:t>
              </a:r>
              <a:r>
                <a:rPr lang="en-GB" sz="900" dirty="0">
                  <a:solidFill>
                    <a:schemeClr val="tx1">
                      <a:lumMod val="50000"/>
                      <a:lumOff val="50000"/>
                    </a:schemeClr>
                  </a:solidFill>
                  <a:latin typeface="微软雅黑" pitchFamily="34" charset="-122"/>
                  <a:ea typeface="微软雅黑" pitchFamily="34" charset="-122"/>
                </a:rPr>
                <a:t>.</a:t>
              </a:r>
            </a:p>
          </p:txBody>
        </p:sp>
        <p:sp>
          <p:nvSpPr>
            <p:cNvPr id="66" name="TextBox 65"/>
            <p:cNvSpPr txBox="1"/>
            <p:nvPr/>
          </p:nvSpPr>
          <p:spPr>
            <a:xfrm>
              <a:off x="10580330" y="4827861"/>
              <a:ext cx="1066959" cy="369217"/>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grpSp>
      <p:grpSp>
        <p:nvGrpSpPr>
          <p:cNvPr id="64" name="Group 67"/>
          <p:cNvGrpSpPr/>
          <p:nvPr/>
        </p:nvGrpSpPr>
        <p:grpSpPr>
          <a:xfrm>
            <a:off x="382518" y="2189815"/>
            <a:ext cx="2554760" cy="618287"/>
            <a:chOff x="8311549" y="4827875"/>
            <a:chExt cx="3406346" cy="824129"/>
          </a:xfrm>
        </p:grpSpPr>
        <p:sp>
          <p:nvSpPr>
            <p:cNvPr id="69" name="Rectangle 68"/>
            <p:cNvSpPr/>
            <p:nvPr/>
          </p:nvSpPr>
          <p:spPr>
            <a:xfrm>
              <a:off x="8311549" y="5159713"/>
              <a:ext cx="3406346" cy="492291"/>
            </a:xfrm>
            <a:prstGeom prst="rect">
              <a:avLst/>
            </a:prstGeom>
          </p:spPr>
          <p:txBody>
            <a:bodyPr wrap="square">
              <a:spAutoFit/>
            </a:bodyPr>
            <a:lstStyle/>
            <a:p>
              <a:pPr algn="r"/>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itchFamily="34" charset="-122"/>
                <a:ea typeface="微软雅黑" pitchFamily="34" charset="-122"/>
              </a:endParaRPr>
            </a:p>
          </p:txBody>
        </p:sp>
        <p:sp>
          <p:nvSpPr>
            <p:cNvPr id="70" name="TextBox 69"/>
            <p:cNvSpPr txBox="1"/>
            <p:nvPr/>
          </p:nvSpPr>
          <p:spPr>
            <a:xfrm>
              <a:off x="10622321" y="4827875"/>
              <a:ext cx="1066958" cy="369219"/>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grpSp>
      <p:grpSp>
        <p:nvGrpSpPr>
          <p:cNvPr id="67" name="Group 70"/>
          <p:cNvGrpSpPr/>
          <p:nvPr/>
        </p:nvGrpSpPr>
        <p:grpSpPr>
          <a:xfrm>
            <a:off x="325558" y="3266825"/>
            <a:ext cx="2230526" cy="756797"/>
            <a:chOff x="8743861" y="4827863"/>
            <a:chExt cx="2974034" cy="1008749"/>
          </a:xfrm>
        </p:grpSpPr>
        <p:sp>
          <p:nvSpPr>
            <p:cNvPr id="72" name="Rectangle 71"/>
            <p:cNvSpPr/>
            <p:nvPr/>
          </p:nvSpPr>
          <p:spPr>
            <a:xfrm>
              <a:off x="8743861" y="5159713"/>
              <a:ext cx="2974034" cy="676899"/>
            </a:xfrm>
            <a:prstGeom prst="rect">
              <a:avLst/>
            </a:prstGeom>
          </p:spPr>
          <p:txBody>
            <a:bodyPr wrap="square">
              <a:spAutoFit/>
            </a:bodyPr>
            <a:lstStyle/>
            <a:p>
              <a:pPr algn="r"/>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itchFamily="34" charset="-122"/>
                <a:ea typeface="微软雅黑" pitchFamily="34" charset="-122"/>
              </a:endParaRPr>
            </a:p>
          </p:txBody>
        </p:sp>
        <p:sp>
          <p:nvSpPr>
            <p:cNvPr id="73" name="TextBox 72"/>
            <p:cNvSpPr txBox="1"/>
            <p:nvPr/>
          </p:nvSpPr>
          <p:spPr>
            <a:xfrm>
              <a:off x="10613360" y="4827863"/>
              <a:ext cx="1066958" cy="369217"/>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grpSp>
    </p:spTree>
    <p:extLst>
      <p:ext uri="{BB962C8B-B14F-4D97-AF65-F5344CB8AC3E}">
        <p14:creationId xmlns:p14="http://schemas.microsoft.com/office/powerpoint/2010/main" val="373523369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ppt_x"/>
                                          </p:val>
                                        </p:tav>
                                        <p:tav tm="100000">
                                          <p:val>
                                            <p:strVal val="#ppt_x"/>
                                          </p:val>
                                        </p:tav>
                                      </p:tavLst>
                                    </p:anim>
                                    <p:anim calcmode="lin" valueType="num">
                                      <p:cBhvr additive="base">
                                        <p:cTn id="13" dur="500" fill="hold"/>
                                        <p:tgtEl>
                                          <p:spTgt spid="4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500" fill="hold"/>
                                        <p:tgtEl>
                                          <p:spTgt spid="47"/>
                                        </p:tgtEl>
                                        <p:attrNameLst>
                                          <p:attrName>ppt_x</p:attrName>
                                        </p:attrNameLst>
                                      </p:cBhvr>
                                      <p:tavLst>
                                        <p:tav tm="0">
                                          <p:val>
                                            <p:strVal val="#ppt_x"/>
                                          </p:val>
                                        </p:tav>
                                        <p:tav tm="100000">
                                          <p:val>
                                            <p:strVal val="#ppt_x"/>
                                          </p:val>
                                        </p:tav>
                                      </p:tavLst>
                                    </p:anim>
                                    <p:anim calcmode="lin" valueType="num">
                                      <p:cBhvr additive="base">
                                        <p:cTn id="18" dur="500" fill="hold"/>
                                        <p:tgtEl>
                                          <p:spTgt spid="4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500" fill="hold"/>
                                        <p:tgtEl>
                                          <p:spTgt spid="43"/>
                                        </p:tgtEl>
                                        <p:attrNameLst>
                                          <p:attrName>ppt_x</p:attrName>
                                        </p:attrNameLst>
                                      </p:cBhvr>
                                      <p:tavLst>
                                        <p:tav tm="0">
                                          <p:val>
                                            <p:strVal val="#ppt_x"/>
                                          </p:val>
                                        </p:tav>
                                        <p:tav tm="100000">
                                          <p:val>
                                            <p:strVal val="#ppt_x"/>
                                          </p:val>
                                        </p:tav>
                                      </p:tavLst>
                                    </p:anim>
                                    <p:anim calcmode="lin" valueType="num">
                                      <p:cBhvr additive="base">
                                        <p:cTn id="23" dur="500" fill="hold"/>
                                        <p:tgtEl>
                                          <p:spTgt spid="4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ppt_x"/>
                                          </p:val>
                                        </p:tav>
                                        <p:tav tm="100000">
                                          <p:val>
                                            <p:strVal val="#ppt_x"/>
                                          </p:val>
                                        </p:tav>
                                      </p:tavLst>
                                    </p:anim>
                                    <p:anim calcmode="lin" valueType="num">
                                      <p:cBhvr additive="base">
                                        <p:cTn id="28" dur="500" fill="hold"/>
                                        <p:tgtEl>
                                          <p:spTgt spid="4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61"/>
                                        </p:tgtEl>
                                        <p:attrNameLst>
                                          <p:attrName>style.visibility</p:attrName>
                                        </p:attrNameLst>
                                      </p:cBhvr>
                                      <p:to>
                                        <p:strVal val="visible"/>
                                      </p:to>
                                    </p:set>
                                    <p:animEffect transition="in" filter="fade">
                                      <p:cBhvr>
                                        <p:cTn id="32" dur="500"/>
                                        <p:tgtEl>
                                          <p:spTgt spid="61"/>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fade">
                                      <p:cBhvr>
                                        <p:cTn id="36" dur="500"/>
                                        <p:tgtEl>
                                          <p:spTgt spid="64"/>
                                        </p:tgtEl>
                                      </p:cBhvr>
                                    </p:animEffect>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fade">
                                      <p:cBhvr>
                                        <p:cTn id="40" dur="500"/>
                                        <p:tgtEl>
                                          <p:spTgt spid="67"/>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500"/>
                                        <p:tgtEl>
                                          <p:spTgt spid="60"/>
                                        </p:tgtEl>
                                      </p:cBhvr>
                                    </p:animEffect>
                                  </p:childTnLst>
                                </p:cTn>
                              </p:par>
                            </p:childTnLst>
                          </p:cTn>
                        </p:par>
                        <p:par>
                          <p:cTn id="45" fill="hold">
                            <p:stCondLst>
                              <p:cond delay="4500"/>
                            </p:stCondLst>
                            <p:childTnLst>
                              <p:par>
                                <p:cTn id="46" presetID="10" presetClass="entr" presetSubtype="0" fill="hold"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fade">
                                      <p:cBhvr>
                                        <p:cTn id="4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p:cNvCxnSpPr>
            <a:endCxn id="13" idx="5"/>
          </p:cNvCxnSpPr>
          <p:nvPr/>
        </p:nvCxnSpPr>
        <p:spPr>
          <a:xfrm flipH="1" flipV="1">
            <a:off x="1860005" y="1815141"/>
            <a:ext cx="2155823" cy="635187"/>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16" idx="4"/>
            <a:endCxn id="20" idx="0"/>
          </p:cNvCxnSpPr>
          <p:nvPr/>
        </p:nvCxnSpPr>
        <p:spPr>
          <a:xfrm flipH="1">
            <a:off x="3981815" y="3179089"/>
            <a:ext cx="58284" cy="610626"/>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2" name="组合 11"/>
          <p:cNvGrpSpPr/>
          <p:nvPr/>
        </p:nvGrpSpPr>
        <p:grpSpPr>
          <a:xfrm>
            <a:off x="1122241" y="1077148"/>
            <a:ext cx="864345" cy="864612"/>
            <a:chOff x="461981" y="4418393"/>
            <a:chExt cx="1152000" cy="1152000"/>
          </a:xfrm>
        </p:grpSpPr>
        <p:sp>
          <p:nvSpPr>
            <p:cNvPr id="13" name="椭圆 12"/>
            <p:cNvSpPr/>
            <p:nvPr/>
          </p:nvSpPr>
          <p:spPr>
            <a:xfrm>
              <a:off x="461981" y="4418393"/>
              <a:ext cx="1152000" cy="115200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5081" y="4556243"/>
              <a:ext cx="685800" cy="876300"/>
            </a:xfrm>
            <a:prstGeom prst="rect">
              <a:avLst/>
            </a:prstGeom>
          </p:spPr>
        </p:pic>
      </p:grpSp>
      <p:grpSp>
        <p:nvGrpSpPr>
          <p:cNvPr id="3" name="组合 14"/>
          <p:cNvGrpSpPr/>
          <p:nvPr/>
        </p:nvGrpSpPr>
        <p:grpSpPr>
          <a:xfrm>
            <a:off x="3506736" y="2112032"/>
            <a:ext cx="1066727" cy="1067057"/>
            <a:chOff x="4979737" y="2819400"/>
            <a:chExt cx="1152000" cy="1152000"/>
          </a:xfrm>
        </p:grpSpPr>
        <p:sp>
          <p:nvSpPr>
            <p:cNvPr id="16" name="椭圆 15"/>
            <p:cNvSpPr/>
            <p:nvPr/>
          </p:nvSpPr>
          <p:spPr>
            <a:xfrm>
              <a:off x="4979737" y="2819400"/>
              <a:ext cx="1152000" cy="11520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6162" y="3023925"/>
              <a:ext cx="819150" cy="742950"/>
            </a:xfrm>
            <a:prstGeom prst="rect">
              <a:avLst/>
            </a:prstGeom>
          </p:spPr>
        </p:pic>
      </p:grpSp>
      <p:sp>
        <p:nvSpPr>
          <p:cNvPr id="18" name="文本框 19"/>
          <p:cNvSpPr txBox="1"/>
          <p:nvPr/>
        </p:nvSpPr>
        <p:spPr>
          <a:xfrm>
            <a:off x="2519772" y="1719481"/>
            <a:ext cx="3222368" cy="276999"/>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nvGrpSpPr>
          <p:cNvPr id="5" name="组合 18"/>
          <p:cNvGrpSpPr/>
          <p:nvPr/>
        </p:nvGrpSpPr>
        <p:grpSpPr>
          <a:xfrm>
            <a:off x="3546387" y="3789716"/>
            <a:ext cx="870857" cy="871126"/>
            <a:chOff x="823931" y="1946320"/>
            <a:chExt cx="1152000" cy="1152000"/>
          </a:xfrm>
        </p:grpSpPr>
        <p:sp>
          <p:nvSpPr>
            <p:cNvPr id="20" name="椭圆 19"/>
            <p:cNvSpPr/>
            <p:nvPr/>
          </p:nvSpPr>
          <p:spPr>
            <a:xfrm>
              <a:off x="823931" y="1946320"/>
              <a:ext cx="1152000" cy="1152000"/>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7981" y="2122270"/>
              <a:ext cx="723900" cy="800100"/>
            </a:xfrm>
            <a:prstGeom prst="rect">
              <a:avLst/>
            </a:prstGeom>
          </p:spPr>
        </p:pic>
      </p:grpSp>
      <p:grpSp>
        <p:nvGrpSpPr>
          <p:cNvPr id="6" name="组合 21"/>
          <p:cNvGrpSpPr/>
          <p:nvPr/>
        </p:nvGrpSpPr>
        <p:grpSpPr>
          <a:xfrm>
            <a:off x="1009525" y="3055264"/>
            <a:ext cx="1069682" cy="1070012"/>
            <a:chOff x="-1539254" y="3427532"/>
            <a:chExt cx="1152000" cy="1152000"/>
          </a:xfrm>
        </p:grpSpPr>
        <p:sp>
          <p:nvSpPr>
            <p:cNvPr id="23" name="椭圆 22"/>
            <p:cNvSpPr/>
            <p:nvPr/>
          </p:nvSpPr>
          <p:spPr>
            <a:xfrm>
              <a:off x="-1539254" y="3427532"/>
              <a:ext cx="1152000" cy="1152000"/>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39504" y="3651107"/>
              <a:ext cx="952500" cy="704850"/>
            </a:xfrm>
            <a:prstGeom prst="rect">
              <a:avLst/>
            </a:prstGeom>
          </p:spPr>
        </p:pic>
      </p:grpSp>
      <p:cxnSp>
        <p:nvCxnSpPr>
          <p:cNvPr id="25" name="直接连接符 24"/>
          <p:cNvCxnSpPr>
            <a:stCxn id="16" idx="3"/>
            <a:endCxn id="23" idx="7"/>
          </p:cNvCxnSpPr>
          <p:nvPr/>
        </p:nvCxnSpPr>
        <p:spPr>
          <a:xfrm flipH="1">
            <a:off x="1922556" y="3022823"/>
            <a:ext cx="1740398" cy="189141"/>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6" name="文本框 43"/>
          <p:cNvSpPr txBox="1"/>
          <p:nvPr/>
        </p:nvSpPr>
        <p:spPr>
          <a:xfrm>
            <a:off x="35768" y="2124828"/>
            <a:ext cx="3222368" cy="276999"/>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27" name="文本框 44"/>
          <p:cNvSpPr txBox="1"/>
          <p:nvPr/>
        </p:nvSpPr>
        <p:spPr>
          <a:xfrm>
            <a:off x="35768" y="4125276"/>
            <a:ext cx="3222368" cy="276999"/>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28" name="文本框 45"/>
          <p:cNvSpPr txBox="1"/>
          <p:nvPr/>
        </p:nvSpPr>
        <p:spPr>
          <a:xfrm>
            <a:off x="2375756" y="4707813"/>
            <a:ext cx="3222368" cy="276999"/>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nvGrpSpPr>
          <p:cNvPr id="7" name="组合 28"/>
          <p:cNvGrpSpPr/>
          <p:nvPr/>
        </p:nvGrpSpPr>
        <p:grpSpPr>
          <a:xfrm>
            <a:off x="7203639" y="1232792"/>
            <a:ext cx="1152000" cy="1152356"/>
            <a:chOff x="5989543" y="3162502"/>
            <a:chExt cx="1152000" cy="1152000"/>
          </a:xfrm>
        </p:grpSpPr>
        <p:sp>
          <p:nvSpPr>
            <p:cNvPr id="30" name="椭圆 29"/>
            <p:cNvSpPr/>
            <p:nvPr/>
          </p:nvSpPr>
          <p:spPr>
            <a:xfrm>
              <a:off x="5989543" y="3162502"/>
              <a:ext cx="1152000" cy="115200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 name="图片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86488" y="3324987"/>
              <a:ext cx="758110" cy="827030"/>
            </a:xfrm>
            <a:prstGeom prst="rect">
              <a:avLst/>
            </a:prstGeom>
            <a:ln>
              <a:solidFill>
                <a:schemeClr val="accent2"/>
              </a:solidFill>
            </a:ln>
          </p:spPr>
        </p:pic>
      </p:grpSp>
      <p:cxnSp>
        <p:nvCxnSpPr>
          <p:cNvPr id="32" name="直接连接符 31"/>
          <p:cNvCxnSpPr>
            <a:stCxn id="16" idx="6"/>
            <a:endCxn id="30" idx="2"/>
          </p:cNvCxnSpPr>
          <p:nvPr/>
        </p:nvCxnSpPr>
        <p:spPr>
          <a:xfrm flipV="1">
            <a:off x="4573463" y="1808970"/>
            <a:ext cx="2630177" cy="83659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文本框 55"/>
          <p:cNvSpPr txBox="1"/>
          <p:nvPr/>
        </p:nvSpPr>
        <p:spPr>
          <a:xfrm>
            <a:off x="6168455" y="2357434"/>
            <a:ext cx="3222368" cy="276999"/>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nvGrpSpPr>
          <p:cNvPr id="8" name="组合 33"/>
          <p:cNvGrpSpPr/>
          <p:nvPr/>
        </p:nvGrpSpPr>
        <p:grpSpPr>
          <a:xfrm>
            <a:off x="5315005" y="2864418"/>
            <a:ext cx="1458124" cy="1458574"/>
            <a:chOff x="5466141" y="2694030"/>
            <a:chExt cx="1152000" cy="1152000"/>
          </a:xfrm>
        </p:grpSpPr>
        <p:sp>
          <p:nvSpPr>
            <p:cNvPr id="35" name="椭圆 34"/>
            <p:cNvSpPr/>
            <p:nvPr/>
          </p:nvSpPr>
          <p:spPr>
            <a:xfrm>
              <a:off x="5466141" y="2694030"/>
              <a:ext cx="1152000" cy="115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图片 3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61141" y="2759380"/>
              <a:ext cx="762000" cy="952500"/>
            </a:xfrm>
            <a:prstGeom prst="rect">
              <a:avLst/>
            </a:prstGeom>
          </p:spPr>
        </p:pic>
      </p:grpSp>
      <p:cxnSp>
        <p:nvCxnSpPr>
          <p:cNvPr id="37" name="直接连接符 36"/>
          <p:cNvCxnSpPr>
            <a:stCxn id="16" idx="5"/>
            <a:endCxn id="35" idx="2"/>
          </p:cNvCxnSpPr>
          <p:nvPr/>
        </p:nvCxnSpPr>
        <p:spPr>
          <a:xfrm>
            <a:off x="4417243" y="3022823"/>
            <a:ext cx="897762" cy="570883"/>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8" name="文本框 68"/>
          <p:cNvSpPr txBox="1"/>
          <p:nvPr/>
        </p:nvSpPr>
        <p:spPr>
          <a:xfrm>
            <a:off x="6673583" y="3493012"/>
            <a:ext cx="2404576" cy="276999"/>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Tree>
    <p:extLst>
      <p:ext uri="{BB962C8B-B14F-4D97-AF65-F5344CB8AC3E}">
        <p14:creationId xmlns:p14="http://schemas.microsoft.com/office/powerpoint/2010/main" val="3061417005"/>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500"/>
                                        <p:tgtEl>
                                          <p:spTgt spid="32"/>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par>
                          <p:cTn id="24" fill="hold">
                            <p:stCondLst>
                              <p:cond delay="3000"/>
                            </p:stCondLst>
                            <p:childTnLst>
                              <p:par>
                                <p:cTn id="25" presetID="22" presetClass="entr" presetSubtype="2"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right)">
                                      <p:cBhvr>
                                        <p:cTn id="27" dur="500"/>
                                        <p:tgtEl>
                                          <p:spTgt spid="10"/>
                                        </p:tgtEl>
                                      </p:cBhvr>
                                    </p:animEffect>
                                  </p:childTnLst>
                                </p:cTn>
                              </p:par>
                            </p:childTnLst>
                          </p:cTn>
                        </p:par>
                        <p:par>
                          <p:cTn id="28" fill="hold">
                            <p:stCondLst>
                              <p:cond delay="3500"/>
                            </p:stCondLst>
                            <p:childTnLst>
                              <p:par>
                                <p:cTn id="29" presetID="10"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childTnLst>
                          </p:cTn>
                        </p:par>
                        <p:par>
                          <p:cTn id="36" fill="hold">
                            <p:stCondLst>
                              <p:cond delay="4500"/>
                            </p:stCondLst>
                            <p:childTnLst>
                              <p:par>
                                <p:cTn id="37" presetID="22" presetClass="entr" presetSubtype="2"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right)">
                                      <p:cBhvr>
                                        <p:cTn id="39" dur="500"/>
                                        <p:tgtEl>
                                          <p:spTgt spid="25"/>
                                        </p:tgtEl>
                                      </p:cBhvr>
                                    </p:animEffect>
                                  </p:childTnLst>
                                </p:cTn>
                              </p:par>
                            </p:childTnLst>
                          </p:cTn>
                        </p:par>
                        <p:par>
                          <p:cTn id="40" fill="hold">
                            <p:stCondLst>
                              <p:cond delay="5000"/>
                            </p:stCondLst>
                            <p:childTnLst>
                              <p:par>
                                <p:cTn id="41" presetID="10" presetClass="entr" presetSubtype="0"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childTnLst>
                          </p:cTn>
                        </p:par>
                        <p:par>
                          <p:cTn id="48" fill="hold">
                            <p:stCondLst>
                              <p:cond delay="6000"/>
                            </p:stCondLst>
                            <p:childTnLst>
                              <p:par>
                                <p:cTn id="49" presetID="22" presetClass="entr" presetSubtype="1"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up)">
                                      <p:cBhvr>
                                        <p:cTn id="51" dur="500"/>
                                        <p:tgtEl>
                                          <p:spTgt spid="11"/>
                                        </p:tgtEl>
                                      </p:cBhvr>
                                    </p:animEffect>
                                  </p:childTnLst>
                                </p:cTn>
                              </p:par>
                            </p:childTnLst>
                          </p:cTn>
                        </p:par>
                        <p:par>
                          <p:cTn id="52" fill="hold">
                            <p:stCondLst>
                              <p:cond delay="6500"/>
                            </p:stCondLst>
                            <p:childTnLst>
                              <p:par>
                                <p:cTn id="53" presetID="10" presetClass="entr" presetSubtype="0"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childTnLst>
                          </p:cTn>
                        </p:par>
                        <p:par>
                          <p:cTn id="60" fill="hold">
                            <p:stCondLst>
                              <p:cond delay="7500"/>
                            </p:stCondLst>
                            <p:childTnLst>
                              <p:par>
                                <p:cTn id="61" presetID="22" presetClass="entr" presetSubtype="8" fill="hold" nodeType="after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childTnLst>
                          </p:cTn>
                        </p:par>
                        <p:par>
                          <p:cTn id="64" fill="hold">
                            <p:stCondLst>
                              <p:cond delay="8000"/>
                            </p:stCondLst>
                            <p:childTnLst>
                              <p:par>
                                <p:cTn id="65" presetID="10" presetClass="entr" presetSubtype="0" fill="hold"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childTnLst>
                                </p:cTn>
                              </p:par>
                            </p:childTnLst>
                          </p:cTn>
                        </p:par>
                        <p:par>
                          <p:cTn id="68" fill="hold">
                            <p:stCondLst>
                              <p:cond delay="8500"/>
                            </p:stCondLst>
                            <p:childTnLst>
                              <p:par>
                                <p:cTn id="69" presetID="10" presetClass="entr" presetSubtype="0" fill="hold" grpId="0"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P spid="27" grpId="0"/>
      <p:bldP spid="28" grpId="0"/>
      <p:bldP spid="33" grpId="0"/>
      <p:bldP spid="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a:spLocks/>
          </p:cNvSpPr>
          <p:nvPr/>
        </p:nvSpPr>
        <p:spPr>
          <a:xfrm>
            <a:off x="3126421" y="1365150"/>
            <a:ext cx="1025922" cy="123110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8000" b="0" dirty="0">
                <a:solidFill>
                  <a:schemeClr val="accent1"/>
                </a:solidFill>
                <a:latin typeface="MS Gothic" pitchFamily="49" charset="-128"/>
                <a:ea typeface="MS Gothic" pitchFamily="49" charset="-128"/>
                <a:cs typeface="Arial" panose="020B0604020202020204" pitchFamily="34" charset="0"/>
              </a:rPr>
              <a:t>04</a:t>
            </a:r>
          </a:p>
        </p:txBody>
      </p:sp>
      <p:sp>
        <p:nvSpPr>
          <p:cNvPr id="49" name="文本框 48"/>
          <p:cNvSpPr txBox="1"/>
          <p:nvPr/>
        </p:nvSpPr>
        <p:spPr>
          <a:xfrm>
            <a:off x="4247964" y="1789437"/>
            <a:ext cx="2915842" cy="561692"/>
          </a:xfrm>
          <a:prstGeom prst="rect">
            <a:avLst/>
          </a:prstGeom>
          <a:noFill/>
        </p:spPr>
        <p:txBody>
          <a:bodyPr wrap="square" lIns="68580" tIns="34290" rIns="68580" bIns="34290" rtlCol="0">
            <a:spAutoFit/>
          </a:bodyPr>
          <a:lstStyle/>
          <a:p>
            <a:pPr lvl="0" algn="ctr"/>
            <a:r>
              <a:rPr lang="zh-CN" altLang="en-US" sz="3200" b="1" dirty="0">
                <a:solidFill>
                  <a:schemeClr val="accent1"/>
                </a:solidFill>
                <a:latin typeface="微软雅黑" pitchFamily="34" charset="-122"/>
                <a:ea typeface="微软雅黑" pitchFamily="34" charset="-122"/>
                <a:sym typeface="Arial" panose="020B0604020202020204" pitchFamily="34" charset="0"/>
              </a:rPr>
              <a:t>明年工作计划</a:t>
            </a:r>
            <a:endParaRPr lang="en-US" altLang="zh-CN" sz="3200" b="1" dirty="0">
              <a:solidFill>
                <a:schemeClr val="accent1"/>
              </a:solidFill>
              <a:latin typeface="微软雅黑" pitchFamily="34" charset="-122"/>
              <a:ea typeface="微软雅黑" pitchFamily="34" charset="-122"/>
              <a:sym typeface="Arial" panose="020B0604020202020204" pitchFamily="34" charset="0"/>
            </a:endParaRPr>
          </a:p>
        </p:txBody>
      </p:sp>
      <p:sp>
        <p:nvSpPr>
          <p:cNvPr id="50" name="文本框 49"/>
          <p:cNvSpPr txBox="1"/>
          <p:nvPr/>
        </p:nvSpPr>
        <p:spPr>
          <a:xfrm>
            <a:off x="2951820" y="2565876"/>
            <a:ext cx="1836204" cy="438582"/>
          </a:xfrm>
          <a:prstGeom prst="rect">
            <a:avLst/>
          </a:prstGeom>
          <a:noFill/>
        </p:spPr>
        <p:txBody>
          <a:bodyPr wrap="square" lIns="68580" tIns="34290" rIns="68580" bIns="34290"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r>
              <a:rPr lang="en-US" altLang="zh-CN" sz="2400" dirty="0">
                <a:solidFill>
                  <a:schemeClr val="tx1">
                    <a:lumMod val="65000"/>
                    <a:lumOff val="35000"/>
                  </a:schemeClr>
                </a:solidFill>
                <a:latin typeface="Arial" panose="020B0604020202020204" pitchFamily="34" charset="0"/>
                <a:cs typeface="Arial" panose="020B0604020202020204" pitchFamily="34" charset="0"/>
              </a:rPr>
              <a:t>Part Four</a:t>
            </a:r>
            <a:endParaRPr lang="zh-CN" altLang="en-US" sz="2400"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71" name="Straight Connector 13"/>
          <p:cNvCxnSpPr/>
          <p:nvPr/>
        </p:nvCxnSpPr>
        <p:spPr>
          <a:xfrm flipH="1">
            <a:off x="0" y="2486866"/>
            <a:ext cx="6026318" cy="0"/>
          </a:xfrm>
          <a:prstGeom prst="line">
            <a:avLst/>
          </a:prstGeom>
          <a:ln w="19050" cap="sq">
            <a:solidFill>
              <a:schemeClr val="accent1"/>
            </a:solidFill>
            <a:prstDash val="solid"/>
            <a:headEnd type="oval"/>
          </a:ln>
        </p:spPr>
        <p:style>
          <a:lnRef idx="1">
            <a:schemeClr val="accent1"/>
          </a:lnRef>
          <a:fillRef idx="0">
            <a:schemeClr val="accent1"/>
          </a:fillRef>
          <a:effectRef idx="0">
            <a:schemeClr val="accent1"/>
          </a:effectRef>
          <a:fontRef idx="minor">
            <a:schemeClr val="tx1"/>
          </a:fontRef>
        </p:style>
      </p:cxnSp>
      <p:grpSp>
        <p:nvGrpSpPr>
          <p:cNvPr id="3" name="组合 45"/>
          <p:cNvGrpSpPr>
            <a:grpSpLocks/>
          </p:cNvGrpSpPr>
          <p:nvPr/>
        </p:nvGrpSpPr>
        <p:grpSpPr bwMode="auto">
          <a:xfrm>
            <a:off x="1" y="2248508"/>
            <a:ext cx="437979" cy="418038"/>
            <a:chOff x="0" y="0"/>
            <a:chExt cx="650875" cy="620712"/>
          </a:xfrm>
          <a:solidFill>
            <a:schemeClr val="accent1"/>
          </a:solidFill>
        </p:grpSpPr>
        <p:sp>
          <p:nvSpPr>
            <p:cNvPr id="7" name="Oval 17"/>
            <p:cNvSpPr>
              <a:spLocks noChangeArrowheads="1"/>
            </p:cNvSpPr>
            <p:nvPr/>
          </p:nvSpPr>
          <p:spPr bwMode="auto">
            <a:xfrm>
              <a:off x="0" y="0"/>
              <a:ext cx="650875" cy="620712"/>
            </a:xfrm>
            <a:prstGeom prst="ellipse">
              <a:avLst/>
            </a:prstGeom>
            <a:grpFill/>
            <a:ln w="9525">
              <a:noFill/>
              <a:round/>
              <a:headEnd/>
              <a:tailEnd/>
            </a:ln>
          </p:spPr>
          <p:txBody>
            <a:bodyPr/>
            <a:lstStyle/>
            <a:p>
              <a:pPr eaLnBrk="1" hangingPunct="1"/>
              <a:endParaRPr lang="zh-CN" altLang="en-US" dirty="0">
                <a:solidFill>
                  <a:schemeClr val="bg1"/>
                </a:solidFill>
              </a:endParaRPr>
            </a:p>
          </p:txBody>
        </p:sp>
        <p:sp>
          <p:nvSpPr>
            <p:cNvPr id="8" name="Freeform 18"/>
            <p:cNvSpPr>
              <a:spLocks noEditPoints="1"/>
            </p:cNvSpPr>
            <p:nvPr/>
          </p:nvSpPr>
          <p:spPr bwMode="auto">
            <a:xfrm>
              <a:off x="147696" y="73025"/>
              <a:ext cx="190500" cy="465137"/>
            </a:xfrm>
            <a:custGeom>
              <a:avLst/>
              <a:gdLst>
                <a:gd name="T0" fmla="*/ 1635 w 233"/>
                <a:gd name="T1" fmla="*/ 165451 h 596"/>
                <a:gd name="T2" fmla="*/ 1635 w 233"/>
                <a:gd name="T3" fmla="*/ 177158 h 596"/>
                <a:gd name="T4" fmla="*/ 44150 w 233"/>
                <a:gd name="T5" fmla="*/ 295003 h 596"/>
                <a:gd name="T6" fmla="*/ 84212 w 233"/>
                <a:gd name="T7" fmla="*/ 295003 h 596"/>
                <a:gd name="T8" fmla="*/ 89118 w 233"/>
                <a:gd name="T9" fmla="*/ 290320 h 596"/>
                <a:gd name="T10" fmla="*/ 89118 w 233"/>
                <a:gd name="T11" fmla="*/ 135015 h 596"/>
                <a:gd name="T12" fmla="*/ 73584 w 233"/>
                <a:gd name="T13" fmla="*/ 119406 h 596"/>
                <a:gd name="T14" fmla="*/ 97294 w 233"/>
                <a:gd name="T15" fmla="*/ 98334 h 596"/>
                <a:gd name="T16" fmla="*/ 114464 w 233"/>
                <a:gd name="T17" fmla="*/ 120967 h 596"/>
                <a:gd name="T18" fmla="*/ 98929 w 233"/>
                <a:gd name="T19" fmla="*/ 134234 h 596"/>
                <a:gd name="T20" fmla="*/ 98929 w 233"/>
                <a:gd name="T21" fmla="*/ 290320 h 596"/>
                <a:gd name="T22" fmla="*/ 104652 w 233"/>
                <a:gd name="T23" fmla="*/ 295003 h 596"/>
                <a:gd name="T24" fmla="*/ 150438 w 233"/>
                <a:gd name="T25" fmla="*/ 295003 h 596"/>
                <a:gd name="T26" fmla="*/ 190500 w 233"/>
                <a:gd name="T27" fmla="*/ 177158 h 596"/>
                <a:gd name="T28" fmla="*/ 188865 w 233"/>
                <a:gd name="T29" fmla="*/ 166232 h 596"/>
                <a:gd name="T30" fmla="*/ 97294 w 233"/>
                <a:gd name="T31" fmla="*/ 3122 h 596"/>
                <a:gd name="T32" fmla="*/ 90753 w 233"/>
                <a:gd name="T33" fmla="*/ 3122 h 596"/>
                <a:gd name="T34" fmla="*/ 46603 w 233"/>
                <a:gd name="T35" fmla="*/ 83506 h 596"/>
                <a:gd name="T36" fmla="*/ 1635 w 233"/>
                <a:gd name="T37" fmla="*/ 165451 h 596"/>
                <a:gd name="T38" fmla="*/ 14717 w 233"/>
                <a:gd name="T39" fmla="*/ 357437 h 596"/>
                <a:gd name="T40" fmla="*/ 14717 w 233"/>
                <a:gd name="T41" fmla="*/ 459674 h 596"/>
                <a:gd name="T42" fmla="*/ 20440 w 233"/>
                <a:gd name="T43" fmla="*/ 464357 h 596"/>
                <a:gd name="T44" fmla="*/ 120187 w 233"/>
                <a:gd name="T45" fmla="*/ 464357 h 596"/>
                <a:gd name="T46" fmla="*/ 125092 w 233"/>
                <a:gd name="T47" fmla="*/ 459674 h 596"/>
                <a:gd name="T48" fmla="*/ 125092 w 233"/>
                <a:gd name="T49" fmla="*/ 351194 h 596"/>
                <a:gd name="T50" fmla="*/ 147167 w 233"/>
                <a:gd name="T51" fmla="*/ 351194 h 596"/>
                <a:gd name="T52" fmla="*/ 147167 w 233"/>
                <a:gd name="T53" fmla="*/ 462796 h 596"/>
                <a:gd name="T54" fmla="*/ 156161 w 233"/>
                <a:gd name="T55" fmla="*/ 464357 h 596"/>
                <a:gd name="T56" fmla="*/ 173330 w 233"/>
                <a:gd name="T57" fmla="*/ 464357 h 596"/>
                <a:gd name="T58" fmla="*/ 179871 w 233"/>
                <a:gd name="T59" fmla="*/ 458113 h 596"/>
                <a:gd name="T60" fmla="*/ 179871 w 233"/>
                <a:gd name="T61" fmla="*/ 357437 h 596"/>
                <a:gd name="T62" fmla="*/ 167607 w 233"/>
                <a:gd name="T63" fmla="*/ 326220 h 596"/>
                <a:gd name="T64" fmla="*/ 148803 w 233"/>
                <a:gd name="T65" fmla="*/ 308270 h 596"/>
                <a:gd name="T66" fmla="*/ 44150 w 233"/>
                <a:gd name="T67" fmla="*/ 309051 h 596"/>
                <a:gd name="T68" fmla="*/ 14717 w 233"/>
                <a:gd name="T69" fmla="*/ 357437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grpFill/>
            <a:ln w="9525">
              <a:noFill/>
              <a:round/>
              <a:headEnd/>
              <a:tailEnd/>
            </a:ln>
          </p:spPr>
          <p:txBody>
            <a:bodyPr/>
            <a:lstStyle/>
            <a:p>
              <a:r>
                <a:rPr lang="en-US" altLang="zh-CN" dirty="0">
                  <a:solidFill>
                    <a:schemeClr val="bg1"/>
                  </a:solidFill>
                </a:rPr>
                <a:t>4</a:t>
              </a:r>
              <a:endParaRPr lang="zh-CN" altLang="en-US" dirty="0">
                <a:solidFill>
                  <a:schemeClr val="bg1"/>
                </a:solidFill>
              </a:endParaRPr>
            </a:p>
          </p:txBody>
        </p:sp>
      </p:grpSp>
    </p:spTree>
    <p:extLst>
      <p:ext uri="{BB962C8B-B14F-4D97-AF65-F5344CB8AC3E}">
        <p14:creationId xmlns:p14="http://schemas.microsoft.com/office/powerpoint/2010/main" val="383250015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additive="base">
                                        <p:cTn id="12" dur="500" fill="hold"/>
                                        <p:tgtEl>
                                          <p:spTgt spid="71"/>
                                        </p:tgtEl>
                                        <p:attrNameLst>
                                          <p:attrName>ppt_x</p:attrName>
                                        </p:attrNameLst>
                                      </p:cBhvr>
                                      <p:tavLst>
                                        <p:tav tm="0">
                                          <p:val>
                                            <p:strVal val="0-#ppt_w/2"/>
                                          </p:val>
                                        </p:tav>
                                        <p:tav tm="100000">
                                          <p:val>
                                            <p:strVal val="#ppt_x"/>
                                          </p:val>
                                        </p:tav>
                                      </p:tavLst>
                                    </p:anim>
                                    <p:anim calcmode="lin" valueType="num">
                                      <p:cBhvr additive="base">
                                        <p:cTn id="13" dur="500" fill="hold"/>
                                        <p:tgtEl>
                                          <p:spTgt spid="7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47" presetClass="entr" presetSubtype="0" fill="hold" grpId="0" nodeType="after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1000"/>
                                        <p:tgtEl>
                                          <p:spTgt spid="50"/>
                                        </p:tgtEl>
                                      </p:cBhvr>
                                    </p:animEffect>
                                    <p:anim calcmode="lin" valueType="num">
                                      <p:cBhvr>
                                        <p:cTn id="23" dur="1000" fill="hold"/>
                                        <p:tgtEl>
                                          <p:spTgt spid="50"/>
                                        </p:tgtEl>
                                        <p:attrNameLst>
                                          <p:attrName>ppt_x</p:attrName>
                                        </p:attrNameLst>
                                      </p:cBhvr>
                                      <p:tavLst>
                                        <p:tav tm="0">
                                          <p:val>
                                            <p:strVal val="#ppt_x"/>
                                          </p:val>
                                        </p:tav>
                                        <p:tav tm="100000">
                                          <p:val>
                                            <p:strVal val="#ppt_x"/>
                                          </p:val>
                                        </p:tav>
                                      </p:tavLst>
                                    </p:anim>
                                    <p:anim calcmode="lin" valueType="num">
                                      <p:cBhvr>
                                        <p:cTn id="24" dur="1000" fill="hold"/>
                                        <p:tgtEl>
                                          <p:spTgt spid="50"/>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 presetClass="entr" presetSubtype="2" fill="hold" grpId="0" nodeType="after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additive="base">
                                        <p:cTn id="28" dur="500" fill="hold"/>
                                        <p:tgtEl>
                                          <p:spTgt spid="49"/>
                                        </p:tgtEl>
                                        <p:attrNameLst>
                                          <p:attrName>ppt_x</p:attrName>
                                        </p:attrNameLst>
                                      </p:cBhvr>
                                      <p:tavLst>
                                        <p:tav tm="0">
                                          <p:val>
                                            <p:strVal val="1+#ppt_w/2"/>
                                          </p:val>
                                        </p:tav>
                                        <p:tav tm="100000">
                                          <p:val>
                                            <p:strVal val="#ppt_x"/>
                                          </p:val>
                                        </p:tav>
                                      </p:tavLst>
                                    </p:anim>
                                    <p:anim calcmode="lin" valueType="num">
                                      <p:cBhvr additive="base">
                                        <p:cTn id="29"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9" grpId="0"/>
      <p:bldP spid="5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129 Grupo"/>
          <p:cNvGrpSpPr/>
          <p:nvPr/>
        </p:nvGrpSpPr>
        <p:grpSpPr>
          <a:xfrm>
            <a:off x="3479691" y="2529191"/>
            <a:ext cx="3440887" cy="2160417"/>
            <a:chOff x="9279774" y="6619559"/>
            <a:chExt cx="9176297" cy="5760000"/>
          </a:xfrm>
        </p:grpSpPr>
        <p:sp>
          <p:nvSpPr>
            <p:cNvPr id="8" name="7 Elipse"/>
            <p:cNvSpPr>
              <a:spLocks noChangeAspect="1"/>
            </p:cNvSpPr>
            <p:nvPr/>
          </p:nvSpPr>
          <p:spPr bwMode="auto">
            <a:xfrm>
              <a:off x="9279774" y="6619559"/>
              <a:ext cx="9176297" cy="5760000"/>
            </a:xfrm>
            <a:custGeom>
              <a:avLst/>
              <a:gdLst/>
              <a:ahLst/>
              <a:cxnLst/>
              <a:rect l="l" t="t" r="r" b="b"/>
              <a:pathLst>
                <a:path w="9176297" h="5760000">
                  <a:moveTo>
                    <a:pt x="2880000" y="0"/>
                  </a:moveTo>
                  <a:cubicBezTo>
                    <a:pt x="4121179" y="0"/>
                    <a:pt x="5178976" y="785149"/>
                    <a:pt x="5580558" y="1887066"/>
                  </a:cubicBezTo>
                  <a:cubicBezTo>
                    <a:pt x="5817220" y="2382263"/>
                    <a:pt x="6145999" y="2688431"/>
                    <a:pt x="6509246" y="2688431"/>
                  </a:cubicBezTo>
                  <a:cubicBezTo>
                    <a:pt x="6763059" y="2688431"/>
                    <a:pt x="7000044" y="2538951"/>
                    <a:pt x="7198961" y="2278669"/>
                  </a:cubicBezTo>
                  <a:cubicBezTo>
                    <a:pt x="7392729" y="1989875"/>
                    <a:pt x="7722265" y="1799880"/>
                    <a:pt x="8096177" y="1799880"/>
                  </a:cubicBezTo>
                  <a:cubicBezTo>
                    <a:pt x="8692711" y="1799880"/>
                    <a:pt x="9176297" y="2283466"/>
                    <a:pt x="9176297" y="2880000"/>
                  </a:cubicBezTo>
                  <a:cubicBezTo>
                    <a:pt x="9176297" y="3476534"/>
                    <a:pt x="8692711" y="3960120"/>
                    <a:pt x="8096177" y="3960120"/>
                  </a:cubicBezTo>
                  <a:cubicBezTo>
                    <a:pt x="7722378" y="3960120"/>
                    <a:pt x="7392929" y="3770240"/>
                    <a:pt x="7199125" y="3481602"/>
                  </a:cubicBezTo>
                  <a:cubicBezTo>
                    <a:pt x="7000388" y="3221883"/>
                    <a:pt x="6763671" y="3072765"/>
                    <a:pt x="6510167" y="3072765"/>
                  </a:cubicBezTo>
                  <a:cubicBezTo>
                    <a:pt x="6144845" y="3072765"/>
                    <a:pt x="5814387" y="3382442"/>
                    <a:pt x="5577070" y="3882462"/>
                  </a:cubicBezTo>
                  <a:cubicBezTo>
                    <a:pt x="5172865" y="4979380"/>
                    <a:pt x="4117594" y="5760000"/>
                    <a:pt x="2880000" y="5760000"/>
                  </a:cubicBezTo>
                  <a:cubicBezTo>
                    <a:pt x="1289420" y="5760000"/>
                    <a:pt x="0" y="4470580"/>
                    <a:pt x="0" y="2880000"/>
                  </a:cubicBezTo>
                  <a:cubicBezTo>
                    <a:pt x="0" y="1289420"/>
                    <a:pt x="1289420" y="0"/>
                    <a:pt x="2880000" y="0"/>
                  </a:cubicBezTo>
                  <a:close/>
                </a:path>
              </a:pathLst>
            </a:custGeom>
            <a:solidFill>
              <a:schemeClr val="accent1"/>
            </a:solidFill>
            <a:ln w="19050">
              <a:solidFill>
                <a:schemeClr val="bg1"/>
              </a:solidFill>
            </a:ln>
            <a:effectLst>
              <a:outerShdw blurRad="381000" dist="76200" dir="5400000" algn="t" rotWithShape="0">
                <a:prstClr val="black">
                  <a:alpha val="28000"/>
                </a:prstClr>
              </a:outerShdw>
            </a:effectLst>
            <a:extLst/>
          </p:spPr>
          <p:txBody>
            <a:bodyPr lIns="0" tIns="0" rIns="0" bIns="0" rtlCol="0" anchor="ctr"/>
            <a:lstStyle/>
            <a:p>
              <a:pPr algn="ctr" defTabSz="882528"/>
              <a:endParaRPr lang="es-SV" sz="500">
                <a:solidFill>
                  <a:schemeClr val="tx1">
                    <a:lumMod val="75000"/>
                    <a:lumOff val="25000"/>
                  </a:schemeClr>
                </a:solidFill>
              </a:endParaRPr>
            </a:p>
          </p:txBody>
        </p:sp>
        <p:sp>
          <p:nvSpPr>
            <p:cNvPr id="65" name="64 Elipse"/>
            <p:cNvSpPr>
              <a:spLocks noChangeAspect="1"/>
            </p:cNvSpPr>
            <p:nvPr/>
          </p:nvSpPr>
          <p:spPr>
            <a:xfrm>
              <a:off x="16505941" y="8635477"/>
              <a:ext cx="1755195" cy="1755195"/>
            </a:xfrm>
            <a:prstGeom prst="ellipse">
              <a:avLst/>
            </a:prstGeom>
            <a:solidFill>
              <a:schemeClr val="bg1"/>
            </a:solidFill>
            <a:ln>
              <a:noFill/>
            </a:ln>
            <a:effectLst/>
          </p:spPr>
          <p:txBody>
            <a:bodyPr lIns="0" tIns="0" rIns="0" bIns="0" rtlCol="0" anchor="ctr"/>
            <a:lstStyle/>
            <a:p>
              <a:pPr algn="ctr" defTabSz="882528"/>
              <a:r>
                <a:rPr lang="es-MX" sz="2000"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05</a:t>
              </a:r>
            </a:p>
          </p:txBody>
        </p:sp>
      </p:grpSp>
      <p:grpSp>
        <p:nvGrpSpPr>
          <p:cNvPr id="11" name="131 Grupo"/>
          <p:cNvGrpSpPr/>
          <p:nvPr/>
        </p:nvGrpSpPr>
        <p:grpSpPr>
          <a:xfrm>
            <a:off x="3614803" y="1821837"/>
            <a:ext cx="2738279" cy="2732746"/>
            <a:chOff x="9639774" y="4733642"/>
            <a:chExt cx="7302554" cy="7285917"/>
          </a:xfrm>
        </p:grpSpPr>
        <p:sp>
          <p:nvSpPr>
            <p:cNvPr id="40" name="39 Elipse"/>
            <p:cNvSpPr/>
            <p:nvPr/>
          </p:nvSpPr>
          <p:spPr bwMode="auto">
            <a:xfrm>
              <a:off x="9639774" y="4733642"/>
              <a:ext cx="7302554" cy="7285917"/>
            </a:xfrm>
            <a:custGeom>
              <a:avLst/>
              <a:gdLst/>
              <a:ahLst/>
              <a:cxnLst/>
              <a:rect l="l" t="t" r="r" b="b"/>
              <a:pathLst>
                <a:path w="7302554" h="7285917">
                  <a:moveTo>
                    <a:pt x="6222434" y="0"/>
                  </a:moveTo>
                  <a:cubicBezTo>
                    <a:pt x="6818968" y="0"/>
                    <a:pt x="7302554" y="483586"/>
                    <a:pt x="7302554" y="1080120"/>
                  </a:cubicBezTo>
                  <a:cubicBezTo>
                    <a:pt x="7302554" y="1676654"/>
                    <a:pt x="6818968" y="2160240"/>
                    <a:pt x="6222434" y="2160240"/>
                  </a:cubicBezTo>
                  <a:lnTo>
                    <a:pt x="6212402" y="2159734"/>
                  </a:lnTo>
                  <a:cubicBezTo>
                    <a:pt x="5785295" y="2175509"/>
                    <a:pt x="5414097" y="2327583"/>
                    <a:pt x="5163254" y="2620086"/>
                  </a:cubicBezTo>
                  <a:cubicBezTo>
                    <a:pt x="4866483" y="2966146"/>
                    <a:pt x="4789657" y="3448733"/>
                    <a:pt x="4907223" y="3963314"/>
                  </a:cubicBezTo>
                  <a:cubicBezTo>
                    <a:pt x="4994052" y="4214922"/>
                    <a:pt x="5040000" y="4485054"/>
                    <a:pt x="5040000" y="4765917"/>
                  </a:cubicBezTo>
                  <a:cubicBezTo>
                    <a:pt x="5040000" y="6157675"/>
                    <a:pt x="3911758" y="7285917"/>
                    <a:pt x="2520000" y="7285917"/>
                  </a:cubicBezTo>
                  <a:cubicBezTo>
                    <a:pt x="1128242" y="7285917"/>
                    <a:pt x="0" y="6157675"/>
                    <a:pt x="0" y="4765917"/>
                  </a:cubicBezTo>
                  <a:cubicBezTo>
                    <a:pt x="0" y="3374159"/>
                    <a:pt x="1128242" y="2245917"/>
                    <a:pt x="2520000" y="2245917"/>
                  </a:cubicBezTo>
                  <a:cubicBezTo>
                    <a:pt x="2709437" y="2245917"/>
                    <a:pt x="2893993" y="2266820"/>
                    <a:pt x="3071087" y="2308227"/>
                  </a:cubicBezTo>
                  <a:cubicBezTo>
                    <a:pt x="3788824" y="2494906"/>
                    <a:pt x="4457246" y="2376750"/>
                    <a:pt x="4842207" y="1927854"/>
                  </a:cubicBezTo>
                  <a:cubicBezTo>
                    <a:pt x="5028127" y="1711057"/>
                    <a:pt x="5127725" y="1440676"/>
                    <a:pt x="5145438" y="1141997"/>
                  </a:cubicBezTo>
                  <a:cubicBezTo>
                    <a:pt x="5142902" y="1121571"/>
                    <a:pt x="5142314" y="1100914"/>
                    <a:pt x="5142314" y="1080120"/>
                  </a:cubicBezTo>
                  <a:cubicBezTo>
                    <a:pt x="5142314" y="483586"/>
                    <a:pt x="5625900" y="0"/>
                    <a:pt x="6222434" y="0"/>
                  </a:cubicBezTo>
                  <a:close/>
                </a:path>
              </a:pathLst>
            </a:custGeom>
            <a:solidFill>
              <a:schemeClr val="accent4"/>
            </a:solidFill>
            <a:ln w="19050">
              <a:solidFill>
                <a:schemeClr val="bg1"/>
              </a:solidFill>
            </a:ln>
            <a:effectLst>
              <a:outerShdw blurRad="381000" dist="76200" dir="5400000" algn="t" rotWithShape="0">
                <a:prstClr val="black">
                  <a:alpha val="28000"/>
                </a:prstClr>
              </a:outerShdw>
            </a:effectLst>
            <a:extLst/>
          </p:spPr>
          <p:txBody>
            <a:bodyPr lIns="0" tIns="0" rIns="0" bIns="0" rtlCol="0" anchor="ctr"/>
            <a:lstStyle/>
            <a:p>
              <a:pPr algn="ctr" defTabSz="882528"/>
              <a:endParaRPr lang="es-SV" sz="500">
                <a:solidFill>
                  <a:schemeClr val="tx1">
                    <a:lumMod val="75000"/>
                    <a:lumOff val="25000"/>
                  </a:schemeClr>
                </a:solidFill>
              </a:endParaRPr>
            </a:p>
          </p:txBody>
        </p:sp>
        <p:sp>
          <p:nvSpPr>
            <p:cNvPr id="64" name="63 Elipse"/>
            <p:cNvSpPr>
              <a:spLocks noChangeAspect="1"/>
            </p:cNvSpPr>
            <p:nvPr/>
          </p:nvSpPr>
          <p:spPr>
            <a:xfrm>
              <a:off x="14976326" y="4942842"/>
              <a:ext cx="1755195" cy="1755195"/>
            </a:xfrm>
            <a:prstGeom prst="ellipse">
              <a:avLst/>
            </a:prstGeom>
            <a:solidFill>
              <a:schemeClr val="bg1"/>
            </a:solidFill>
            <a:ln>
              <a:noFill/>
            </a:ln>
            <a:effectLst/>
          </p:spPr>
          <p:txBody>
            <a:bodyPr lIns="0" tIns="0" rIns="0" bIns="0" rtlCol="0" anchor="ctr"/>
            <a:lstStyle/>
            <a:p>
              <a:pPr algn="ctr" defTabSz="882528"/>
              <a:r>
                <a:rPr lang="es-MX" sz="2000"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04</a:t>
              </a:r>
            </a:p>
          </p:txBody>
        </p:sp>
      </p:grpSp>
      <p:grpSp>
        <p:nvGrpSpPr>
          <p:cNvPr id="12" name="132 Grupo"/>
          <p:cNvGrpSpPr/>
          <p:nvPr/>
        </p:nvGrpSpPr>
        <p:grpSpPr>
          <a:xfrm>
            <a:off x="3749794" y="1244857"/>
            <a:ext cx="1619895" cy="3174701"/>
            <a:chOff x="9999774" y="3195324"/>
            <a:chExt cx="4320000" cy="8464235"/>
          </a:xfrm>
        </p:grpSpPr>
        <p:sp>
          <p:nvSpPr>
            <p:cNvPr id="6" name="5 Elipse"/>
            <p:cNvSpPr>
              <a:spLocks noChangeAspect="1"/>
            </p:cNvSpPr>
            <p:nvPr/>
          </p:nvSpPr>
          <p:spPr bwMode="auto">
            <a:xfrm>
              <a:off x="9999774" y="3195324"/>
              <a:ext cx="4320000" cy="8464235"/>
            </a:xfrm>
            <a:custGeom>
              <a:avLst/>
              <a:gdLst/>
              <a:ahLst/>
              <a:cxnLst/>
              <a:rect l="l" t="t" r="r" b="b"/>
              <a:pathLst>
                <a:path w="4320000" h="8464235">
                  <a:moveTo>
                    <a:pt x="2160000" y="0"/>
                  </a:moveTo>
                  <a:cubicBezTo>
                    <a:pt x="2756534" y="0"/>
                    <a:pt x="3240120" y="483586"/>
                    <a:pt x="3240120" y="1080120"/>
                  </a:cubicBezTo>
                  <a:cubicBezTo>
                    <a:pt x="3240120" y="1400727"/>
                    <a:pt x="3100435" y="1688709"/>
                    <a:pt x="2877814" y="1885639"/>
                  </a:cubicBezTo>
                  <a:cubicBezTo>
                    <a:pt x="2630105" y="2201090"/>
                    <a:pt x="2489205" y="2572923"/>
                    <a:pt x="2489205" y="2970338"/>
                  </a:cubicBezTo>
                  <a:cubicBezTo>
                    <a:pt x="2489205" y="3549579"/>
                    <a:pt x="2788530" y="4074474"/>
                    <a:pt x="3273893" y="4456155"/>
                  </a:cubicBezTo>
                  <a:cubicBezTo>
                    <a:pt x="3901360" y="4832231"/>
                    <a:pt x="4320000" y="5519344"/>
                    <a:pt x="4320000" y="6304235"/>
                  </a:cubicBezTo>
                  <a:cubicBezTo>
                    <a:pt x="4320000" y="7497170"/>
                    <a:pt x="3352935" y="8464235"/>
                    <a:pt x="2160000" y="8464235"/>
                  </a:cubicBezTo>
                  <a:cubicBezTo>
                    <a:pt x="967065" y="8464235"/>
                    <a:pt x="0" y="7497170"/>
                    <a:pt x="0" y="6304235"/>
                  </a:cubicBezTo>
                  <a:cubicBezTo>
                    <a:pt x="0" y="5554456"/>
                    <a:pt x="382022" y="4893904"/>
                    <a:pt x="962335" y="4507047"/>
                  </a:cubicBezTo>
                  <a:cubicBezTo>
                    <a:pt x="1492089" y="4125066"/>
                    <a:pt x="1821035" y="3577564"/>
                    <a:pt x="1821035" y="2970338"/>
                  </a:cubicBezTo>
                  <a:cubicBezTo>
                    <a:pt x="1821035" y="2562805"/>
                    <a:pt x="1672869" y="2182172"/>
                    <a:pt x="1414636" y="1860600"/>
                  </a:cubicBezTo>
                  <a:cubicBezTo>
                    <a:pt x="1208131" y="1664577"/>
                    <a:pt x="1079880" y="1387326"/>
                    <a:pt x="1079880" y="1080120"/>
                  </a:cubicBezTo>
                  <a:cubicBezTo>
                    <a:pt x="1079880" y="483586"/>
                    <a:pt x="1563466" y="0"/>
                    <a:pt x="2160000" y="0"/>
                  </a:cubicBezTo>
                  <a:close/>
                </a:path>
              </a:pathLst>
            </a:custGeom>
            <a:solidFill>
              <a:schemeClr val="accent3"/>
            </a:solidFill>
            <a:ln w="19050">
              <a:solidFill>
                <a:schemeClr val="bg1"/>
              </a:solidFill>
            </a:ln>
            <a:effectLst>
              <a:outerShdw blurRad="381000" dist="76200" dir="5400000" algn="t" rotWithShape="0">
                <a:prstClr val="black">
                  <a:alpha val="28000"/>
                </a:prstClr>
              </a:outerShdw>
            </a:effectLst>
            <a:extLst/>
          </p:spPr>
          <p:txBody>
            <a:bodyPr lIns="0" tIns="0" rIns="0" bIns="0" rtlCol="0" anchor="ctr"/>
            <a:lstStyle/>
            <a:p>
              <a:pPr algn="ctr" defTabSz="882528"/>
              <a:endParaRPr lang="es-SV" sz="500">
                <a:solidFill>
                  <a:schemeClr val="tx1">
                    <a:lumMod val="75000"/>
                    <a:lumOff val="25000"/>
                  </a:schemeClr>
                </a:solidFill>
              </a:endParaRPr>
            </a:p>
          </p:txBody>
        </p:sp>
        <p:sp>
          <p:nvSpPr>
            <p:cNvPr id="63" name="62 Elipse"/>
            <p:cNvSpPr>
              <a:spLocks noChangeAspect="1"/>
            </p:cNvSpPr>
            <p:nvPr/>
          </p:nvSpPr>
          <p:spPr>
            <a:xfrm>
              <a:off x="11282176" y="3378559"/>
              <a:ext cx="1755195" cy="1755195"/>
            </a:xfrm>
            <a:prstGeom prst="ellipse">
              <a:avLst/>
            </a:prstGeom>
            <a:solidFill>
              <a:schemeClr val="bg1"/>
            </a:solidFill>
            <a:ln>
              <a:noFill/>
            </a:ln>
            <a:effectLst/>
          </p:spPr>
          <p:txBody>
            <a:bodyPr lIns="0" tIns="0" rIns="0" bIns="0" rtlCol="0" anchor="ctr"/>
            <a:lstStyle/>
            <a:p>
              <a:pPr algn="ctr" defTabSz="882528"/>
              <a:r>
                <a:rPr lang="es-MX" sz="2000"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03</a:t>
              </a:r>
            </a:p>
          </p:txBody>
        </p:sp>
      </p:grpSp>
      <p:grpSp>
        <p:nvGrpSpPr>
          <p:cNvPr id="13" name="133 Grupo"/>
          <p:cNvGrpSpPr/>
          <p:nvPr/>
        </p:nvGrpSpPr>
        <p:grpSpPr>
          <a:xfrm>
            <a:off x="2775859" y="1821837"/>
            <a:ext cx="2458716" cy="2462695"/>
            <a:chOff x="7402771" y="4733642"/>
            <a:chExt cx="6557003" cy="6565917"/>
          </a:xfrm>
        </p:grpSpPr>
        <p:sp>
          <p:nvSpPr>
            <p:cNvPr id="5" name="4 Elipse"/>
            <p:cNvSpPr>
              <a:spLocks noChangeAspect="1"/>
            </p:cNvSpPr>
            <p:nvPr/>
          </p:nvSpPr>
          <p:spPr bwMode="auto">
            <a:xfrm>
              <a:off x="7402771" y="4733642"/>
              <a:ext cx="6557003" cy="6565917"/>
            </a:xfrm>
            <a:custGeom>
              <a:avLst/>
              <a:gdLst/>
              <a:ahLst/>
              <a:cxnLst/>
              <a:rect l="l" t="t" r="r" b="b"/>
              <a:pathLst>
                <a:path w="6557003" h="6565917">
                  <a:moveTo>
                    <a:pt x="1080120" y="0"/>
                  </a:moveTo>
                  <a:cubicBezTo>
                    <a:pt x="1644631" y="0"/>
                    <a:pt x="2107995" y="433060"/>
                    <a:pt x="2155444" y="985143"/>
                  </a:cubicBezTo>
                  <a:cubicBezTo>
                    <a:pt x="2156721" y="984254"/>
                    <a:pt x="2158114" y="983617"/>
                    <a:pt x="2159508" y="982983"/>
                  </a:cubicBezTo>
                  <a:lnTo>
                    <a:pt x="2157122" y="1018367"/>
                  </a:lnTo>
                  <a:cubicBezTo>
                    <a:pt x="2159655" y="1038752"/>
                    <a:pt x="2160240" y="1059368"/>
                    <a:pt x="2160240" y="1080120"/>
                  </a:cubicBezTo>
                  <a:cubicBezTo>
                    <a:pt x="2160240" y="1135366"/>
                    <a:pt x="2156092" y="1189644"/>
                    <a:pt x="2146743" y="1242456"/>
                  </a:cubicBezTo>
                  <a:cubicBezTo>
                    <a:pt x="2145586" y="1705467"/>
                    <a:pt x="2292716" y="2136654"/>
                    <a:pt x="2596672" y="2468868"/>
                  </a:cubicBezTo>
                  <a:cubicBezTo>
                    <a:pt x="3015292" y="2926405"/>
                    <a:pt x="3647277" y="3104294"/>
                    <a:pt x="4315225" y="3014888"/>
                  </a:cubicBezTo>
                  <a:lnTo>
                    <a:pt x="4313324" y="3023292"/>
                  </a:lnTo>
                  <a:cubicBezTo>
                    <a:pt x="4454868" y="2985083"/>
                    <a:pt x="4603697" y="2965917"/>
                    <a:pt x="4757003" y="2965917"/>
                  </a:cubicBezTo>
                  <a:cubicBezTo>
                    <a:pt x="5751116" y="2965917"/>
                    <a:pt x="6557003" y="3771804"/>
                    <a:pt x="6557003" y="4765917"/>
                  </a:cubicBezTo>
                  <a:cubicBezTo>
                    <a:pt x="6557003" y="5760030"/>
                    <a:pt x="5751116" y="6565917"/>
                    <a:pt x="4757003" y="6565917"/>
                  </a:cubicBezTo>
                  <a:cubicBezTo>
                    <a:pt x="3762890" y="6565917"/>
                    <a:pt x="2957003" y="5760030"/>
                    <a:pt x="2957003" y="4765917"/>
                  </a:cubicBezTo>
                  <a:cubicBezTo>
                    <a:pt x="2957003" y="4597118"/>
                    <a:pt x="2980238" y="4433746"/>
                    <a:pt x="3025416" y="4279310"/>
                  </a:cubicBezTo>
                  <a:cubicBezTo>
                    <a:pt x="3115248" y="3688287"/>
                    <a:pt x="2980004" y="3120613"/>
                    <a:pt x="2601234" y="2706629"/>
                  </a:cubicBezTo>
                  <a:cubicBezTo>
                    <a:pt x="2268415" y="2342868"/>
                    <a:pt x="1800729" y="2155869"/>
                    <a:pt x="1287094" y="2139930"/>
                  </a:cubicBezTo>
                  <a:cubicBezTo>
                    <a:pt x="1220171" y="2153424"/>
                    <a:pt x="1150941" y="2160240"/>
                    <a:pt x="1080120" y="2160240"/>
                  </a:cubicBezTo>
                  <a:cubicBezTo>
                    <a:pt x="483586" y="2160240"/>
                    <a:pt x="0" y="1676654"/>
                    <a:pt x="0" y="1080120"/>
                  </a:cubicBezTo>
                  <a:cubicBezTo>
                    <a:pt x="0" y="483586"/>
                    <a:pt x="483586" y="0"/>
                    <a:pt x="1080120" y="0"/>
                  </a:cubicBezTo>
                  <a:close/>
                </a:path>
              </a:pathLst>
            </a:custGeom>
            <a:solidFill>
              <a:schemeClr val="accent2"/>
            </a:solidFill>
            <a:ln w="19050">
              <a:solidFill>
                <a:schemeClr val="bg1"/>
              </a:solidFill>
            </a:ln>
            <a:effectLst>
              <a:outerShdw blurRad="381000" dist="76200" dir="5400000" algn="t" rotWithShape="0">
                <a:prstClr val="black">
                  <a:alpha val="28000"/>
                </a:prstClr>
              </a:outerShdw>
            </a:effectLst>
            <a:extLst/>
          </p:spPr>
          <p:txBody>
            <a:bodyPr lIns="0" tIns="0" rIns="0" bIns="0" rtlCol="0" anchor="ctr"/>
            <a:lstStyle/>
            <a:p>
              <a:pPr algn="ctr" defTabSz="882528"/>
              <a:endParaRPr lang="es-SV" sz="500">
                <a:solidFill>
                  <a:schemeClr val="tx1">
                    <a:lumMod val="75000"/>
                    <a:lumOff val="25000"/>
                  </a:schemeClr>
                </a:solidFill>
              </a:endParaRPr>
            </a:p>
          </p:txBody>
        </p:sp>
        <p:sp>
          <p:nvSpPr>
            <p:cNvPr id="62" name="61 Elipse"/>
            <p:cNvSpPr>
              <a:spLocks noChangeAspect="1"/>
            </p:cNvSpPr>
            <p:nvPr/>
          </p:nvSpPr>
          <p:spPr>
            <a:xfrm>
              <a:off x="7588843" y="4930143"/>
              <a:ext cx="1755195" cy="1755195"/>
            </a:xfrm>
            <a:prstGeom prst="ellipse">
              <a:avLst/>
            </a:prstGeom>
            <a:solidFill>
              <a:schemeClr val="bg1"/>
            </a:solidFill>
            <a:ln>
              <a:noFill/>
            </a:ln>
            <a:effectLst/>
          </p:spPr>
          <p:txBody>
            <a:bodyPr lIns="0" tIns="0" rIns="0" bIns="0" rtlCol="0" anchor="ctr"/>
            <a:lstStyle/>
            <a:p>
              <a:pPr algn="ctr" defTabSz="882528"/>
              <a:r>
                <a:rPr lang="es-MX" sz="2000"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02</a:t>
              </a:r>
            </a:p>
          </p:txBody>
        </p:sp>
      </p:grpSp>
      <p:grpSp>
        <p:nvGrpSpPr>
          <p:cNvPr id="14" name="134 Grupo"/>
          <p:cNvGrpSpPr/>
          <p:nvPr/>
        </p:nvGrpSpPr>
        <p:grpSpPr>
          <a:xfrm>
            <a:off x="2197267" y="3069296"/>
            <a:ext cx="2902439" cy="1080208"/>
            <a:chOff x="5859434" y="8059559"/>
            <a:chExt cx="7740340" cy="2880000"/>
          </a:xfrm>
        </p:grpSpPr>
        <p:sp>
          <p:nvSpPr>
            <p:cNvPr id="4" name="3 Elipse"/>
            <p:cNvSpPr>
              <a:spLocks noChangeAspect="1"/>
            </p:cNvSpPr>
            <p:nvPr/>
          </p:nvSpPr>
          <p:spPr bwMode="auto">
            <a:xfrm>
              <a:off x="5859434" y="8059559"/>
              <a:ext cx="7740340" cy="2880000"/>
            </a:xfrm>
            <a:custGeom>
              <a:avLst/>
              <a:gdLst/>
              <a:ahLst/>
              <a:cxnLst/>
              <a:rect l="l" t="t" r="r" b="b"/>
              <a:pathLst>
                <a:path w="7740340" h="2880000">
                  <a:moveTo>
                    <a:pt x="6300340" y="0"/>
                  </a:moveTo>
                  <a:cubicBezTo>
                    <a:pt x="7095630" y="0"/>
                    <a:pt x="7740340" y="644710"/>
                    <a:pt x="7740340" y="1440000"/>
                  </a:cubicBezTo>
                  <a:cubicBezTo>
                    <a:pt x="7740340" y="2235290"/>
                    <a:pt x="7095630" y="2880000"/>
                    <a:pt x="6300340" y="2880000"/>
                  </a:cubicBezTo>
                  <a:cubicBezTo>
                    <a:pt x="5885156" y="2880000"/>
                    <a:pt x="5511010" y="2704290"/>
                    <a:pt x="5249309" y="2422148"/>
                  </a:cubicBezTo>
                  <a:cubicBezTo>
                    <a:pt x="5248757" y="2422489"/>
                    <a:pt x="5248171" y="2422758"/>
                    <a:pt x="5247585" y="2423026"/>
                  </a:cubicBezTo>
                  <a:cubicBezTo>
                    <a:pt x="4787435" y="1899251"/>
                    <a:pt x="4143967" y="1574656"/>
                    <a:pt x="3432088" y="1574656"/>
                  </a:cubicBezTo>
                  <a:cubicBezTo>
                    <a:pt x="2839826" y="1574656"/>
                    <a:pt x="2294917" y="1799332"/>
                    <a:pt x="1866084" y="2179330"/>
                  </a:cubicBezTo>
                  <a:cubicBezTo>
                    <a:pt x="1669871" y="2389407"/>
                    <a:pt x="1390260" y="2520120"/>
                    <a:pt x="1080120" y="2520120"/>
                  </a:cubicBezTo>
                  <a:cubicBezTo>
                    <a:pt x="483586" y="2520120"/>
                    <a:pt x="0" y="2036534"/>
                    <a:pt x="0" y="1440000"/>
                  </a:cubicBezTo>
                  <a:cubicBezTo>
                    <a:pt x="0" y="843466"/>
                    <a:pt x="483586" y="359880"/>
                    <a:pt x="1080120" y="359880"/>
                  </a:cubicBezTo>
                  <a:cubicBezTo>
                    <a:pt x="1411226" y="359880"/>
                    <a:pt x="1707536" y="508864"/>
                    <a:pt x="1905271" y="743788"/>
                  </a:cubicBezTo>
                  <a:cubicBezTo>
                    <a:pt x="2329616" y="1096551"/>
                    <a:pt x="2861566" y="1304626"/>
                    <a:pt x="3438438" y="1304626"/>
                  </a:cubicBezTo>
                  <a:cubicBezTo>
                    <a:pt x="4089499" y="1304626"/>
                    <a:pt x="4683338" y="1039592"/>
                    <a:pt x="5130819" y="602053"/>
                  </a:cubicBezTo>
                  <a:cubicBezTo>
                    <a:pt x="5391019" y="237165"/>
                    <a:pt x="5817983" y="0"/>
                    <a:pt x="6300340" y="0"/>
                  </a:cubicBezTo>
                  <a:close/>
                </a:path>
              </a:pathLst>
            </a:custGeom>
            <a:solidFill>
              <a:schemeClr val="accent1"/>
            </a:solidFill>
            <a:ln w="19050">
              <a:solidFill>
                <a:schemeClr val="bg1"/>
              </a:solidFill>
            </a:ln>
            <a:effectLst>
              <a:outerShdw blurRad="381000" dist="76200" dir="5400000" algn="t" rotWithShape="0">
                <a:prstClr val="black">
                  <a:alpha val="28000"/>
                </a:prstClr>
              </a:outerShdw>
            </a:effectLst>
            <a:extLst/>
          </p:spPr>
          <p:txBody>
            <a:bodyPr lIns="0" tIns="0" rIns="0" bIns="0" rtlCol="0" anchor="ctr"/>
            <a:lstStyle/>
            <a:p>
              <a:pPr algn="ctr" defTabSz="882528"/>
              <a:endParaRPr lang="es-SV" sz="500">
                <a:solidFill>
                  <a:schemeClr val="tx1">
                    <a:lumMod val="75000"/>
                    <a:lumOff val="25000"/>
                  </a:schemeClr>
                </a:solidFill>
              </a:endParaRPr>
            </a:p>
          </p:txBody>
        </p:sp>
        <p:sp>
          <p:nvSpPr>
            <p:cNvPr id="61" name="60 Elipse"/>
            <p:cNvSpPr>
              <a:spLocks noChangeAspect="1"/>
            </p:cNvSpPr>
            <p:nvPr/>
          </p:nvSpPr>
          <p:spPr>
            <a:xfrm>
              <a:off x="6066371" y="8621595"/>
              <a:ext cx="1755195" cy="1755195"/>
            </a:xfrm>
            <a:prstGeom prst="ellipse">
              <a:avLst/>
            </a:prstGeom>
            <a:solidFill>
              <a:schemeClr val="bg1"/>
            </a:solidFill>
            <a:ln>
              <a:noFill/>
            </a:ln>
            <a:effectLst/>
          </p:spPr>
          <p:txBody>
            <a:bodyPr lIns="0" tIns="0" rIns="0" bIns="0" rtlCol="0" anchor="ctr"/>
            <a:lstStyle/>
            <a:p>
              <a:pPr algn="ctr" defTabSz="882528"/>
              <a:r>
                <a:rPr lang="es-MX" sz="2000"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01</a:t>
              </a:r>
            </a:p>
          </p:txBody>
        </p:sp>
      </p:grpSp>
      <p:sp>
        <p:nvSpPr>
          <p:cNvPr id="51" name="50 Elipse"/>
          <p:cNvSpPr/>
          <p:nvPr/>
        </p:nvSpPr>
        <p:spPr>
          <a:xfrm>
            <a:off x="4094022" y="3143560"/>
            <a:ext cx="931439" cy="931680"/>
          </a:xfrm>
          <a:prstGeom prst="ellipse">
            <a:avLst/>
          </a:prstGeom>
          <a:solidFill>
            <a:schemeClr val="bg1"/>
          </a:solidFill>
          <a:ln w="28575" cap="rnd" cmpd="sng">
            <a:noFill/>
            <a:bevel/>
          </a:ln>
          <a:effectLst>
            <a:innerShdw blurRad="177800" dist="25400">
              <a:prstClr val="black"/>
            </a:innerShdw>
          </a:effectLst>
          <a:scene3d>
            <a:camera prst="orthographicFront"/>
            <a:lightRig rig="contrasting" dir="t"/>
          </a:scene3d>
          <a:sp3d prstMaterial="metal">
            <a:bevelT w="0" h="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0" tIns="33408" rIns="0" bIns="33408" rtlCol="0" anchor="ctr"/>
          <a:lstStyle/>
          <a:p>
            <a:pPr algn="ctr" defTabSz="882528">
              <a:lnSpc>
                <a:spcPct val="125000"/>
              </a:lnSpc>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添加标题</a:t>
            </a:r>
            <a:endParaRPr lang="es-MX" sz="1200" kern="1000" dirty="0">
              <a:solidFill>
                <a:schemeClr val="tx1">
                  <a:lumMod val="75000"/>
                  <a:lumOff val="25000"/>
                </a:schemeClr>
              </a:solidFill>
              <a:latin typeface="Open Sans Condensed" panose="020B0604020202020204" charset="0"/>
              <a:ea typeface="Open Sans Condensed" panose="020B0604020202020204" charset="0"/>
              <a:cs typeface="Open Sans Condensed" panose="020B0604020202020204" charset="0"/>
            </a:endParaRPr>
          </a:p>
        </p:txBody>
      </p:sp>
      <p:sp>
        <p:nvSpPr>
          <p:cNvPr id="72" name="Textbox 1"/>
          <p:cNvSpPr/>
          <p:nvPr/>
        </p:nvSpPr>
        <p:spPr>
          <a:xfrm>
            <a:off x="791580" y="3360399"/>
            <a:ext cx="1339489" cy="897056"/>
          </a:xfrm>
          <a:prstGeom prst="rect">
            <a:avLst/>
          </a:prstGeom>
        </p:spPr>
        <p:txBody>
          <a:bodyPr wrap="square" lIns="88290" tIns="44140" rIns="88290" bIns="44140">
            <a:spAutoFit/>
          </a:bodyPr>
          <a:lstStyle/>
          <a:p>
            <a:pPr algn="ct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lvl="0" algn="just">
              <a:lnSpc>
                <a:spcPct val="150000"/>
              </a:lnSpc>
              <a:defRPr/>
            </a:pPr>
            <a:r>
              <a:rPr lang="zh-CN" altLang="en-US" sz="900" kern="0" dirty="0">
                <a:solidFill>
                  <a:prstClr val="black">
                    <a:lumMod val="50000"/>
                    <a:lumOff val="50000"/>
                  </a:prstClr>
                </a:solidFill>
                <a:latin typeface="微软雅黑" pitchFamily="34" charset="-122"/>
                <a:ea typeface="微软雅黑" pitchFamily="34" charset="-122"/>
                <a:sym typeface="Gill Sans" charset="0"/>
              </a:rPr>
              <a:t>此处添加详细文本描述，建议与标题相关并符合整体语言风格洁。</a:t>
            </a:r>
            <a:endParaRPr lang="id-ID" altLang="zh-CN" sz="900" kern="0" dirty="0">
              <a:solidFill>
                <a:prstClr val="black">
                  <a:lumMod val="60000"/>
                  <a:lumOff val="40000"/>
                </a:prstClr>
              </a:solidFill>
            </a:endParaRPr>
          </a:p>
        </p:txBody>
      </p:sp>
      <p:sp>
        <p:nvSpPr>
          <p:cNvPr id="73" name="Textbox 1"/>
          <p:cNvSpPr/>
          <p:nvPr/>
        </p:nvSpPr>
        <p:spPr>
          <a:xfrm>
            <a:off x="1367644" y="1861569"/>
            <a:ext cx="1326504" cy="897056"/>
          </a:xfrm>
          <a:prstGeom prst="rect">
            <a:avLst/>
          </a:prstGeom>
        </p:spPr>
        <p:txBody>
          <a:bodyPr wrap="square" lIns="88290" tIns="44140" rIns="88290" bIns="44140">
            <a:spAutoFit/>
          </a:bodyPr>
          <a:lstStyle/>
          <a:p>
            <a:pPr algn="ct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lvl="0" algn="just">
              <a:lnSpc>
                <a:spcPct val="150000"/>
              </a:lnSpc>
              <a:defRPr/>
            </a:pPr>
            <a:r>
              <a:rPr lang="zh-CN" altLang="en-US" sz="900" kern="0" dirty="0">
                <a:solidFill>
                  <a:prstClr val="black">
                    <a:lumMod val="50000"/>
                    <a:lumOff val="50000"/>
                  </a:prstClr>
                </a:solidFill>
                <a:latin typeface="微软雅黑" pitchFamily="34" charset="-122"/>
                <a:ea typeface="微软雅黑" pitchFamily="34" charset="-122"/>
                <a:sym typeface="Gill Sans" charset="0"/>
              </a:rPr>
              <a:t>此处添加详细文本描述，建议与标题相关并符合整体语言风格洁。</a:t>
            </a:r>
            <a:endParaRPr lang="id-ID" altLang="zh-CN" sz="900" kern="0" dirty="0">
              <a:solidFill>
                <a:prstClr val="black">
                  <a:lumMod val="60000"/>
                  <a:lumOff val="40000"/>
                </a:prstClr>
              </a:solidFill>
            </a:endParaRPr>
          </a:p>
        </p:txBody>
      </p:sp>
      <p:sp>
        <p:nvSpPr>
          <p:cNvPr id="74" name="Textbox 1"/>
          <p:cNvSpPr/>
          <p:nvPr/>
        </p:nvSpPr>
        <p:spPr>
          <a:xfrm>
            <a:off x="3923928" y="520602"/>
            <a:ext cx="1360348" cy="827806"/>
          </a:xfrm>
          <a:prstGeom prst="rect">
            <a:avLst/>
          </a:prstGeom>
        </p:spPr>
        <p:txBody>
          <a:bodyPr wrap="square" lIns="88290" tIns="44140" rIns="88290" bIns="44140">
            <a:spAutoFit/>
          </a:bodyPr>
          <a:lstStyle/>
          <a:p>
            <a:pPr algn="ct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lvl="0" algn="just"/>
            <a:r>
              <a:rPr lang="zh-CN" altLang="en-US" sz="900" kern="0" dirty="0">
                <a:solidFill>
                  <a:schemeClr val="tx1">
                    <a:lumMod val="50000"/>
                    <a:lumOff val="50000"/>
                  </a:schemeClr>
                </a:solidFill>
                <a:latin typeface="微软雅黑" pitchFamily="34" charset="-122"/>
                <a:ea typeface="微软雅黑" pitchFamily="34" charset="-122"/>
                <a:sym typeface="Gill Sans" charset="0"/>
              </a:rPr>
              <a:t>此处添加详细文本描述，建议与标题相关并符合整体语言风格洁。</a:t>
            </a:r>
            <a:endParaRPr lang="id-ID" altLang="zh-CN" sz="900" kern="0" dirty="0">
              <a:solidFill>
                <a:schemeClr val="tx1">
                  <a:lumMod val="50000"/>
                  <a:lumOff val="50000"/>
                </a:schemeClr>
              </a:solidFill>
            </a:endParaRPr>
          </a:p>
          <a:p>
            <a:pPr algn="just"/>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75" name="Textbox 1"/>
          <p:cNvSpPr/>
          <p:nvPr/>
        </p:nvSpPr>
        <p:spPr>
          <a:xfrm>
            <a:off x="6416607" y="1861569"/>
            <a:ext cx="1323746" cy="897056"/>
          </a:xfrm>
          <a:prstGeom prst="rect">
            <a:avLst/>
          </a:prstGeom>
        </p:spPr>
        <p:txBody>
          <a:bodyPr wrap="square" lIns="88290" tIns="44140" rIns="88290" bIns="44140">
            <a:spAutoFit/>
          </a:bodyPr>
          <a:lstStyle/>
          <a:p>
            <a:pPr algn="ct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lvl="0" algn="just">
              <a:lnSpc>
                <a:spcPct val="150000"/>
              </a:lnSpc>
              <a:defRPr/>
            </a:pPr>
            <a:r>
              <a:rPr lang="zh-CN" altLang="en-US" sz="900" kern="0" dirty="0">
                <a:solidFill>
                  <a:prstClr val="black">
                    <a:lumMod val="50000"/>
                    <a:lumOff val="50000"/>
                  </a:prstClr>
                </a:solidFill>
                <a:latin typeface="微软雅黑" pitchFamily="34" charset="-122"/>
                <a:ea typeface="微软雅黑" pitchFamily="34" charset="-122"/>
                <a:sym typeface="Gill Sans" charset="0"/>
              </a:rPr>
              <a:t>此处添加详细文本描述，建议与标题相关并符合整体语言风格洁。</a:t>
            </a:r>
            <a:endParaRPr lang="id-ID" altLang="zh-CN" sz="900" kern="0" dirty="0">
              <a:solidFill>
                <a:prstClr val="black">
                  <a:lumMod val="60000"/>
                  <a:lumOff val="40000"/>
                </a:prstClr>
              </a:solidFill>
            </a:endParaRPr>
          </a:p>
        </p:txBody>
      </p:sp>
      <p:sp>
        <p:nvSpPr>
          <p:cNvPr id="76" name="Textbox 1"/>
          <p:cNvSpPr/>
          <p:nvPr/>
        </p:nvSpPr>
        <p:spPr>
          <a:xfrm>
            <a:off x="6987229" y="3360399"/>
            <a:ext cx="1401195" cy="897056"/>
          </a:xfrm>
          <a:prstGeom prst="rect">
            <a:avLst/>
          </a:prstGeom>
        </p:spPr>
        <p:txBody>
          <a:bodyPr wrap="square" lIns="88290" tIns="44140" rIns="88290" bIns="44140">
            <a:spAutoFit/>
          </a:bodyPr>
          <a:lstStyle/>
          <a:p>
            <a:pPr algn="ct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lvl="0" algn="just">
              <a:lnSpc>
                <a:spcPct val="150000"/>
              </a:lnSpc>
              <a:defRPr/>
            </a:pPr>
            <a:r>
              <a:rPr lang="zh-CN" altLang="en-US" sz="900" kern="0" dirty="0">
                <a:solidFill>
                  <a:prstClr val="black">
                    <a:lumMod val="50000"/>
                    <a:lumOff val="50000"/>
                  </a:prstClr>
                </a:solidFill>
                <a:latin typeface="微软雅黑" pitchFamily="34" charset="-122"/>
                <a:ea typeface="微软雅黑" pitchFamily="34" charset="-122"/>
                <a:sym typeface="Gill Sans" charset="0"/>
              </a:rPr>
              <a:t>此处添加详细文本描述，建议与标题相关并符合整体语言风格洁。</a:t>
            </a:r>
            <a:endParaRPr lang="id-ID" altLang="zh-CN" sz="900" kern="0" dirty="0">
              <a:solidFill>
                <a:prstClr val="black">
                  <a:lumMod val="60000"/>
                  <a:lumOff val="40000"/>
                </a:prstClr>
              </a:solidFill>
            </a:endParaRPr>
          </a:p>
        </p:txBody>
      </p:sp>
      <p:grpSp>
        <p:nvGrpSpPr>
          <p:cNvPr id="15" name="82 Grupo"/>
          <p:cNvGrpSpPr>
            <a:grpSpLocks noChangeAspect="1"/>
          </p:cNvGrpSpPr>
          <p:nvPr/>
        </p:nvGrpSpPr>
        <p:grpSpPr>
          <a:xfrm>
            <a:off x="7700495" y="2043089"/>
            <a:ext cx="252097" cy="249662"/>
            <a:chOff x="18853929" y="3019796"/>
            <a:chExt cx="860707" cy="852174"/>
          </a:xfrm>
          <a:solidFill>
            <a:schemeClr val="tx2"/>
          </a:solidFill>
        </p:grpSpPr>
        <p:sp>
          <p:nvSpPr>
            <p:cNvPr id="88" name="Freeform 6"/>
            <p:cNvSpPr>
              <a:spLocks noEditPoints="1"/>
            </p:cNvSpPr>
            <p:nvPr/>
          </p:nvSpPr>
          <p:spPr bwMode="auto">
            <a:xfrm>
              <a:off x="18853929" y="3019796"/>
              <a:ext cx="860707" cy="852174"/>
            </a:xfrm>
            <a:custGeom>
              <a:avLst/>
              <a:gdLst>
                <a:gd name="T0" fmla="*/ 1358 w 3226"/>
                <a:gd name="T1" fmla="*/ 609 h 3195"/>
                <a:gd name="T2" fmla="*/ 1146 w 3226"/>
                <a:gd name="T3" fmla="*/ 711 h 3195"/>
                <a:gd name="T4" fmla="*/ 974 w 3226"/>
                <a:gd name="T5" fmla="*/ 686 h 3195"/>
                <a:gd name="T6" fmla="*/ 725 w 3226"/>
                <a:gd name="T7" fmla="*/ 1048 h 3195"/>
                <a:gd name="T8" fmla="*/ 662 w 3226"/>
                <a:gd name="T9" fmla="*/ 1270 h 3195"/>
                <a:gd name="T10" fmla="*/ 540 w 3226"/>
                <a:gd name="T11" fmla="*/ 1393 h 3195"/>
                <a:gd name="T12" fmla="*/ 567 w 3226"/>
                <a:gd name="T13" fmla="*/ 1815 h 3195"/>
                <a:gd name="T14" fmla="*/ 683 w 3226"/>
                <a:gd name="T15" fmla="*/ 1979 h 3195"/>
                <a:gd name="T16" fmla="*/ 719 w 3226"/>
                <a:gd name="T17" fmla="*/ 2176 h 3195"/>
                <a:gd name="T18" fmla="*/ 1001 w 3226"/>
                <a:gd name="T19" fmla="*/ 2494 h 3195"/>
                <a:gd name="T20" fmla="*/ 1174 w 3226"/>
                <a:gd name="T21" fmla="*/ 2495 h 3195"/>
                <a:gd name="T22" fmla="*/ 1378 w 3226"/>
                <a:gd name="T23" fmla="*/ 2609 h 3195"/>
                <a:gd name="T24" fmla="*/ 1813 w 3226"/>
                <a:gd name="T25" fmla="*/ 2690 h 3195"/>
                <a:gd name="T26" fmla="*/ 1916 w 3226"/>
                <a:gd name="T27" fmla="*/ 2552 h 3195"/>
                <a:gd name="T28" fmla="*/ 2140 w 3226"/>
                <a:gd name="T29" fmla="*/ 2475 h 3195"/>
                <a:gd name="T30" fmla="*/ 2708 w 3226"/>
                <a:gd name="T31" fmla="*/ 2490 h 3195"/>
                <a:gd name="T32" fmla="*/ 2502 w 3226"/>
                <a:gd name="T33" fmla="*/ 2089 h 3195"/>
                <a:gd name="T34" fmla="*/ 2592 w 3226"/>
                <a:gd name="T35" fmla="*/ 1872 h 3195"/>
                <a:gd name="T36" fmla="*/ 3024 w 3226"/>
                <a:gd name="T37" fmla="*/ 1733 h 3195"/>
                <a:gd name="T38" fmla="*/ 2612 w 3226"/>
                <a:gd name="T39" fmla="*/ 1345 h 3195"/>
                <a:gd name="T40" fmla="*/ 2509 w 3226"/>
                <a:gd name="T41" fmla="*/ 1135 h 3195"/>
                <a:gd name="T42" fmla="*/ 2534 w 3226"/>
                <a:gd name="T43" fmla="*/ 965 h 3195"/>
                <a:gd name="T44" fmla="*/ 2170 w 3226"/>
                <a:gd name="T45" fmla="*/ 718 h 3195"/>
                <a:gd name="T46" fmla="*/ 1944 w 3226"/>
                <a:gd name="T47" fmla="*/ 656 h 3195"/>
                <a:gd name="T48" fmla="*/ 1820 w 3226"/>
                <a:gd name="T49" fmla="*/ 535 h 3195"/>
                <a:gd name="T50" fmla="*/ 1812 w 3226"/>
                <a:gd name="T51" fmla="*/ 9 h 3195"/>
                <a:gd name="T52" fmla="*/ 1940 w 3226"/>
                <a:gd name="T53" fmla="*/ 131 h 3195"/>
                <a:gd name="T54" fmla="*/ 2428 w 3226"/>
                <a:gd name="T55" fmla="*/ 332 h 3195"/>
                <a:gd name="T56" fmla="*/ 2605 w 3226"/>
                <a:gd name="T57" fmla="*/ 335 h 3195"/>
                <a:gd name="T58" fmla="*/ 2900 w 3226"/>
                <a:gd name="T59" fmla="*/ 641 h 3195"/>
                <a:gd name="T60" fmla="*/ 2876 w 3226"/>
                <a:gd name="T61" fmla="*/ 816 h 3195"/>
                <a:gd name="T62" fmla="*/ 3122 w 3226"/>
                <a:gd name="T63" fmla="*/ 1287 h 3195"/>
                <a:gd name="T64" fmla="*/ 3224 w 3226"/>
                <a:gd name="T65" fmla="*/ 1431 h 3195"/>
                <a:gd name="T66" fmla="*/ 3190 w 3226"/>
                <a:gd name="T67" fmla="*/ 1848 h 3195"/>
                <a:gd name="T68" fmla="*/ 2755 w 3226"/>
                <a:gd name="T69" fmla="*/ 1990 h 3195"/>
                <a:gd name="T70" fmla="*/ 2908 w 3226"/>
                <a:gd name="T71" fmla="*/ 2465 h 3195"/>
                <a:gd name="T72" fmla="*/ 2851 w 3226"/>
                <a:gd name="T73" fmla="*/ 2632 h 3195"/>
                <a:gd name="T74" fmla="*/ 2514 w 3226"/>
                <a:gd name="T75" fmla="*/ 2882 h 3195"/>
                <a:gd name="T76" fmla="*/ 2077 w 3226"/>
                <a:gd name="T77" fmla="*/ 2703 h 3195"/>
                <a:gd name="T78" fmla="*/ 1890 w 3226"/>
                <a:gd name="T79" fmla="*/ 3139 h 3195"/>
                <a:gd name="T80" fmla="*/ 1476 w 3226"/>
                <a:gd name="T81" fmla="*/ 3195 h 3195"/>
                <a:gd name="T82" fmla="*/ 1317 w 3226"/>
                <a:gd name="T83" fmla="*/ 3118 h 3195"/>
                <a:gd name="T84" fmla="*/ 1087 w 3226"/>
                <a:gd name="T85" fmla="*/ 2675 h 3195"/>
                <a:gd name="T86" fmla="*/ 682 w 3226"/>
                <a:gd name="T87" fmla="*/ 2880 h 3195"/>
                <a:gd name="T88" fmla="*/ 355 w 3226"/>
                <a:gd name="T89" fmla="*/ 2607 h 3195"/>
                <a:gd name="T90" fmla="*/ 324 w 3226"/>
                <a:gd name="T91" fmla="*/ 2436 h 3195"/>
                <a:gd name="T92" fmla="*/ 162 w 3226"/>
                <a:gd name="T93" fmla="*/ 1929 h 3195"/>
                <a:gd name="T94" fmla="*/ 22 w 3226"/>
                <a:gd name="T95" fmla="*/ 1822 h 3195"/>
                <a:gd name="T96" fmla="*/ 9 w 3226"/>
                <a:gd name="T97" fmla="*/ 1401 h 3195"/>
                <a:gd name="T98" fmla="*/ 132 w 3226"/>
                <a:gd name="T99" fmla="*/ 1275 h 3195"/>
                <a:gd name="T100" fmla="*/ 335 w 3226"/>
                <a:gd name="T101" fmla="*/ 788 h 3195"/>
                <a:gd name="T102" fmla="*/ 339 w 3226"/>
                <a:gd name="T103" fmla="*/ 614 h 3195"/>
                <a:gd name="T104" fmla="*/ 651 w 3226"/>
                <a:gd name="T105" fmla="*/ 323 h 3195"/>
                <a:gd name="T106" fmla="*/ 824 w 3226"/>
                <a:gd name="T107" fmla="*/ 346 h 3195"/>
                <a:gd name="T108" fmla="*/ 1300 w 3226"/>
                <a:gd name="T109" fmla="*/ 102 h 3195"/>
                <a:gd name="T110" fmla="*/ 1445 w 3226"/>
                <a:gd name="T111" fmla="*/ 2 h 3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26" h="3195">
                  <a:moveTo>
                    <a:pt x="1476" y="200"/>
                  </a:moveTo>
                  <a:lnTo>
                    <a:pt x="1414" y="506"/>
                  </a:lnTo>
                  <a:lnTo>
                    <a:pt x="1405" y="535"/>
                  </a:lnTo>
                  <a:lnTo>
                    <a:pt x="1394" y="562"/>
                  </a:lnTo>
                  <a:lnTo>
                    <a:pt x="1378" y="586"/>
                  </a:lnTo>
                  <a:lnTo>
                    <a:pt x="1358" y="609"/>
                  </a:lnTo>
                  <a:lnTo>
                    <a:pt x="1335" y="628"/>
                  </a:lnTo>
                  <a:lnTo>
                    <a:pt x="1311" y="643"/>
                  </a:lnTo>
                  <a:lnTo>
                    <a:pt x="1283" y="656"/>
                  </a:lnTo>
                  <a:lnTo>
                    <a:pt x="1227" y="676"/>
                  </a:lnTo>
                  <a:lnTo>
                    <a:pt x="1174" y="701"/>
                  </a:lnTo>
                  <a:lnTo>
                    <a:pt x="1146" y="711"/>
                  </a:lnTo>
                  <a:lnTo>
                    <a:pt x="1117" y="718"/>
                  </a:lnTo>
                  <a:lnTo>
                    <a:pt x="1087" y="720"/>
                  </a:lnTo>
                  <a:lnTo>
                    <a:pt x="1057" y="718"/>
                  </a:lnTo>
                  <a:lnTo>
                    <a:pt x="1028" y="711"/>
                  </a:lnTo>
                  <a:lnTo>
                    <a:pt x="1001" y="701"/>
                  </a:lnTo>
                  <a:lnTo>
                    <a:pt x="974" y="686"/>
                  </a:lnTo>
                  <a:lnTo>
                    <a:pt x="711" y="513"/>
                  </a:lnTo>
                  <a:lnTo>
                    <a:pt x="518" y="705"/>
                  </a:lnTo>
                  <a:lnTo>
                    <a:pt x="693" y="965"/>
                  </a:lnTo>
                  <a:lnTo>
                    <a:pt x="708" y="992"/>
                  </a:lnTo>
                  <a:lnTo>
                    <a:pt x="719" y="1019"/>
                  </a:lnTo>
                  <a:lnTo>
                    <a:pt x="725" y="1048"/>
                  </a:lnTo>
                  <a:lnTo>
                    <a:pt x="727" y="1077"/>
                  </a:lnTo>
                  <a:lnTo>
                    <a:pt x="725" y="1106"/>
                  </a:lnTo>
                  <a:lnTo>
                    <a:pt x="718" y="1135"/>
                  </a:lnTo>
                  <a:lnTo>
                    <a:pt x="706" y="1163"/>
                  </a:lnTo>
                  <a:lnTo>
                    <a:pt x="683" y="1216"/>
                  </a:lnTo>
                  <a:lnTo>
                    <a:pt x="662" y="1270"/>
                  </a:lnTo>
                  <a:lnTo>
                    <a:pt x="650" y="1298"/>
                  </a:lnTo>
                  <a:lnTo>
                    <a:pt x="634" y="1323"/>
                  </a:lnTo>
                  <a:lnTo>
                    <a:pt x="615" y="1345"/>
                  </a:lnTo>
                  <a:lnTo>
                    <a:pt x="592" y="1364"/>
                  </a:lnTo>
                  <a:lnTo>
                    <a:pt x="567" y="1381"/>
                  </a:lnTo>
                  <a:lnTo>
                    <a:pt x="540" y="1393"/>
                  </a:lnTo>
                  <a:lnTo>
                    <a:pt x="511" y="1401"/>
                  </a:lnTo>
                  <a:lnTo>
                    <a:pt x="202" y="1461"/>
                  </a:lnTo>
                  <a:lnTo>
                    <a:pt x="202" y="1733"/>
                  </a:lnTo>
                  <a:lnTo>
                    <a:pt x="511" y="1794"/>
                  </a:lnTo>
                  <a:lnTo>
                    <a:pt x="540" y="1802"/>
                  </a:lnTo>
                  <a:lnTo>
                    <a:pt x="567" y="1815"/>
                  </a:lnTo>
                  <a:lnTo>
                    <a:pt x="593" y="1831"/>
                  </a:lnTo>
                  <a:lnTo>
                    <a:pt x="615" y="1850"/>
                  </a:lnTo>
                  <a:lnTo>
                    <a:pt x="634" y="1872"/>
                  </a:lnTo>
                  <a:lnTo>
                    <a:pt x="650" y="1897"/>
                  </a:lnTo>
                  <a:lnTo>
                    <a:pt x="662" y="1925"/>
                  </a:lnTo>
                  <a:lnTo>
                    <a:pt x="683" y="1979"/>
                  </a:lnTo>
                  <a:lnTo>
                    <a:pt x="707" y="2032"/>
                  </a:lnTo>
                  <a:lnTo>
                    <a:pt x="718" y="2060"/>
                  </a:lnTo>
                  <a:lnTo>
                    <a:pt x="725" y="2089"/>
                  </a:lnTo>
                  <a:lnTo>
                    <a:pt x="727" y="2118"/>
                  </a:lnTo>
                  <a:lnTo>
                    <a:pt x="725" y="2148"/>
                  </a:lnTo>
                  <a:lnTo>
                    <a:pt x="719" y="2176"/>
                  </a:lnTo>
                  <a:lnTo>
                    <a:pt x="708" y="2204"/>
                  </a:lnTo>
                  <a:lnTo>
                    <a:pt x="693" y="2230"/>
                  </a:lnTo>
                  <a:lnTo>
                    <a:pt x="518" y="2490"/>
                  </a:lnTo>
                  <a:lnTo>
                    <a:pt x="713" y="2682"/>
                  </a:lnTo>
                  <a:lnTo>
                    <a:pt x="974" y="2509"/>
                  </a:lnTo>
                  <a:lnTo>
                    <a:pt x="1001" y="2494"/>
                  </a:lnTo>
                  <a:lnTo>
                    <a:pt x="1028" y="2484"/>
                  </a:lnTo>
                  <a:lnTo>
                    <a:pt x="1057" y="2478"/>
                  </a:lnTo>
                  <a:lnTo>
                    <a:pt x="1087" y="2475"/>
                  </a:lnTo>
                  <a:lnTo>
                    <a:pt x="1117" y="2478"/>
                  </a:lnTo>
                  <a:lnTo>
                    <a:pt x="1146" y="2485"/>
                  </a:lnTo>
                  <a:lnTo>
                    <a:pt x="1174" y="2495"/>
                  </a:lnTo>
                  <a:lnTo>
                    <a:pt x="1228" y="2519"/>
                  </a:lnTo>
                  <a:lnTo>
                    <a:pt x="1283" y="2540"/>
                  </a:lnTo>
                  <a:lnTo>
                    <a:pt x="1311" y="2552"/>
                  </a:lnTo>
                  <a:lnTo>
                    <a:pt x="1336" y="2567"/>
                  </a:lnTo>
                  <a:lnTo>
                    <a:pt x="1359" y="2587"/>
                  </a:lnTo>
                  <a:lnTo>
                    <a:pt x="1378" y="2609"/>
                  </a:lnTo>
                  <a:lnTo>
                    <a:pt x="1394" y="2634"/>
                  </a:lnTo>
                  <a:lnTo>
                    <a:pt x="1406" y="2660"/>
                  </a:lnTo>
                  <a:lnTo>
                    <a:pt x="1415" y="2690"/>
                  </a:lnTo>
                  <a:lnTo>
                    <a:pt x="1476" y="2995"/>
                  </a:lnTo>
                  <a:lnTo>
                    <a:pt x="1750" y="2995"/>
                  </a:lnTo>
                  <a:lnTo>
                    <a:pt x="1813" y="2690"/>
                  </a:lnTo>
                  <a:lnTo>
                    <a:pt x="1821" y="2660"/>
                  </a:lnTo>
                  <a:lnTo>
                    <a:pt x="1832" y="2634"/>
                  </a:lnTo>
                  <a:lnTo>
                    <a:pt x="1849" y="2609"/>
                  </a:lnTo>
                  <a:lnTo>
                    <a:pt x="1868" y="2587"/>
                  </a:lnTo>
                  <a:lnTo>
                    <a:pt x="1891" y="2567"/>
                  </a:lnTo>
                  <a:lnTo>
                    <a:pt x="1916" y="2552"/>
                  </a:lnTo>
                  <a:lnTo>
                    <a:pt x="1944" y="2540"/>
                  </a:lnTo>
                  <a:lnTo>
                    <a:pt x="1998" y="2519"/>
                  </a:lnTo>
                  <a:lnTo>
                    <a:pt x="2052" y="2495"/>
                  </a:lnTo>
                  <a:lnTo>
                    <a:pt x="2081" y="2485"/>
                  </a:lnTo>
                  <a:lnTo>
                    <a:pt x="2110" y="2478"/>
                  </a:lnTo>
                  <a:lnTo>
                    <a:pt x="2140" y="2475"/>
                  </a:lnTo>
                  <a:lnTo>
                    <a:pt x="2170" y="2478"/>
                  </a:lnTo>
                  <a:lnTo>
                    <a:pt x="2198" y="2484"/>
                  </a:lnTo>
                  <a:lnTo>
                    <a:pt x="2226" y="2494"/>
                  </a:lnTo>
                  <a:lnTo>
                    <a:pt x="2252" y="2509"/>
                  </a:lnTo>
                  <a:lnTo>
                    <a:pt x="2514" y="2682"/>
                  </a:lnTo>
                  <a:lnTo>
                    <a:pt x="2708" y="2490"/>
                  </a:lnTo>
                  <a:lnTo>
                    <a:pt x="2534" y="2230"/>
                  </a:lnTo>
                  <a:lnTo>
                    <a:pt x="2518" y="2204"/>
                  </a:lnTo>
                  <a:lnTo>
                    <a:pt x="2508" y="2176"/>
                  </a:lnTo>
                  <a:lnTo>
                    <a:pt x="2502" y="2148"/>
                  </a:lnTo>
                  <a:lnTo>
                    <a:pt x="2500" y="2118"/>
                  </a:lnTo>
                  <a:lnTo>
                    <a:pt x="2502" y="2089"/>
                  </a:lnTo>
                  <a:lnTo>
                    <a:pt x="2509" y="2060"/>
                  </a:lnTo>
                  <a:lnTo>
                    <a:pt x="2520" y="2032"/>
                  </a:lnTo>
                  <a:lnTo>
                    <a:pt x="2544" y="1979"/>
                  </a:lnTo>
                  <a:lnTo>
                    <a:pt x="2565" y="1925"/>
                  </a:lnTo>
                  <a:lnTo>
                    <a:pt x="2577" y="1897"/>
                  </a:lnTo>
                  <a:lnTo>
                    <a:pt x="2592" y="1872"/>
                  </a:lnTo>
                  <a:lnTo>
                    <a:pt x="2612" y="1849"/>
                  </a:lnTo>
                  <a:lnTo>
                    <a:pt x="2635" y="1831"/>
                  </a:lnTo>
                  <a:lnTo>
                    <a:pt x="2659" y="1815"/>
                  </a:lnTo>
                  <a:lnTo>
                    <a:pt x="2686" y="1802"/>
                  </a:lnTo>
                  <a:lnTo>
                    <a:pt x="2716" y="1794"/>
                  </a:lnTo>
                  <a:lnTo>
                    <a:pt x="3024" y="1733"/>
                  </a:lnTo>
                  <a:lnTo>
                    <a:pt x="3024" y="1461"/>
                  </a:lnTo>
                  <a:lnTo>
                    <a:pt x="2716" y="1400"/>
                  </a:lnTo>
                  <a:lnTo>
                    <a:pt x="2686" y="1392"/>
                  </a:lnTo>
                  <a:lnTo>
                    <a:pt x="2659" y="1381"/>
                  </a:lnTo>
                  <a:lnTo>
                    <a:pt x="2635" y="1364"/>
                  </a:lnTo>
                  <a:lnTo>
                    <a:pt x="2612" y="1345"/>
                  </a:lnTo>
                  <a:lnTo>
                    <a:pt x="2592" y="1323"/>
                  </a:lnTo>
                  <a:lnTo>
                    <a:pt x="2577" y="1298"/>
                  </a:lnTo>
                  <a:lnTo>
                    <a:pt x="2564" y="1270"/>
                  </a:lnTo>
                  <a:lnTo>
                    <a:pt x="2544" y="1215"/>
                  </a:lnTo>
                  <a:lnTo>
                    <a:pt x="2520" y="1163"/>
                  </a:lnTo>
                  <a:lnTo>
                    <a:pt x="2509" y="1135"/>
                  </a:lnTo>
                  <a:lnTo>
                    <a:pt x="2502" y="1106"/>
                  </a:lnTo>
                  <a:lnTo>
                    <a:pt x="2500" y="1077"/>
                  </a:lnTo>
                  <a:lnTo>
                    <a:pt x="2502" y="1048"/>
                  </a:lnTo>
                  <a:lnTo>
                    <a:pt x="2508" y="1019"/>
                  </a:lnTo>
                  <a:lnTo>
                    <a:pt x="2519" y="992"/>
                  </a:lnTo>
                  <a:lnTo>
                    <a:pt x="2534" y="965"/>
                  </a:lnTo>
                  <a:lnTo>
                    <a:pt x="2708" y="705"/>
                  </a:lnTo>
                  <a:lnTo>
                    <a:pt x="2514" y="513"/>
                  </a:lnTo>
                  <a:lnTo>
                    <a:pt x="2252" y="686"/>
                  </a:lnTo>
                  <a:lnTo>
                    <a:pt x="2225" y="701"/>
                  </a:lnTo>
                  <a:lnTo>
                    <a:pt x="2197" y="711"/>
                  </a:lnTo>
                  <a:lnTo>
                    <a:pt x="2170" y="718"/>
                  </a:lnTo>
                  <a:lnTo>
                    <a:pt x="2140" y="720"/>
                  </a:lnTo>
                  <a:lnTo>
                    <a:pt x="2110" y="718"/>
                  </a:lnTo>
                  <a:lnTo>
                    <a:pt x="2081" y="711"/>
                  </a:lnTo>
                  <a:lnTo>
                    <a:pt x="2052" y="700"/>
                  </a:lnTo>
                  <a:lnTo>
                    <a:pt x="1998" y="676"/>
                  </a:lnTo>
                  <a:lnTo>
                    <a:pt x="1944" y="656"/>
                  </a:lnTo>
                  <a:lnTo>
                    <a:pt x="1916" y="643"/>
                  </a:lnTo>
                  <a:lnTo>
                    <a:pt x="1890" y="628"/>
                  </a:lnTo>
                  <a:lnTo>
                    <a:pt x="1868" y="609"/>
                  </a:lnTo>
                  <a:lnTo>
                    <a:pt x="1849" y="586"/>
                  </a:lnTo>
                  <a:lnTo>
                    <a:pt x="1832" y="562"/>
                  </a:lnTo>
                  <a:lnTo>
                    <a:pt x="1820" y="535"/>
                  </a:lnTo>
                  <a:lnTo>
                    <a:pt x="1813" y="506"/>
                  </a:lnTo>
                  <a:lnTo>
                    <a:pt x="1750" y="200"/>
                  </a:lnTo>
                  <a:lnTo>
                    <a:pt x="1476" y="200"/>
                  </a:lnTo>
                  <a:close/>
                  <a:moveTo>
                    <a:pt x="1750" y="0"/>
                  </a:moveTo>
                  <a:lnTo>
                    <a:pt x="1782" y="2"/>
                  </a:lnTo>
                  <a:lnTo>
                    <a:pt x="1812" y="9"/>
                  </a:lnTo>
                  <a:lnTo>
                    <a:pt x="1840" y="20"/>
                  </a:lnTo>
                  <a:lnTo>
                    <a:pt x="1866" y="36"/>
                  </a:lnTo>
                  <a:lnTo>
                    <a:pt x="1889" y="55"/>
                  </a:lnTo>
                  <a:lnTo>
                    <a:pt x="1910" y="78"/>
                  </a:lnTo>
                  <a:lnTo>
                    <a:pt x="1927" y="102"/>
                  </a:lnTo>
                  <a:lnTo>
                    <a:pt x="1940" y="131"/>
                  </a:lnTo>
                  <a:lnTo>
                    <a:pt x="1948" y="160"/>
                  </a:lnTo>
                  <a:lnTo>
                    <a:pt x="2010" y="467"/>
                  </a:lnTo>
                  <a:lnTo>
                    <a:pt x="2076" y="491"/>
                  </a:lnTo>
                  <a:lnTo>
                    <a:pt x="2140" y="520"/>
                  </a:lnTo>
                  <a:lnTo>
                    <a:pt x="2403" y="346"/>
                  </a:lnTo>
                  <a:lnTo>
                    <a:pt x="2428" y="332"/>
                  </a:lnTo>
                  <a:lnTo>
                    <a:pt x="2456" y="322"/>
                  </a:lnTo>
                  <a:lnTo>
                    <a:pt x="2485" y="316"/>
                  </a:lnTo>
                  <a:lnTo>
                    <a:pt x="2514" y="314"/>
                  </a:lnTo>
                  <a:lnTo>
                    <a:pt x="2546" y="316"/>
                  </a:lnTo>
                  <a:lnTo>
                    <a:pt x="2576" y="323"/>
                  </a:lnTo>
                  <a:lnTo>
                    <a:pt x="2605" y="335"/>
                  </a:lnTo>
                  <a:lnTo>
                    <a:pt x="2633" y="351"/>
                  </a:lnTo>
                  <a:lnTo>
                    <a:pt x="2657" y="372"/>
                  </a:lnTo>
                  <a:lnTo>
                    <a:pt x="2851" y="564"/>
                  </a:lnTo>
                  <a:lnTo>
                    <a:pt x="2872" y="588"/>
                  </a:lnTo>
                  <a:lnTo>
                    <a:pt x="2887" y="614"/>
                  </a:lnTo>
                  <a:lnTo>
                    <a:pt x="2900" y="641"/>
                  </a:lnTo>
                  <a:lnTo>
                    <a:pt x="2907" y="671"/>
                  </a:lnTo>
                  <a:lnTo>
                    <a:pt x="2910" y="701"/>
                  </a:lnTo>
                  <a:lnTo>
                    <a:pt x="2908" y="730"/>
                  </a:lnTo>
                  <a:lnTo>
                    <a:pt x="2903" y="760"/>
                  </a:lnTo>
                  <a:lnTo>
                    <a:pt x="2891" y="788"/>
                  </a:lnTo>
                  <a:lnTo>
                    <a:pt x="2876" y="816"/>
                  </a:lnTo>
                  <a:lnTo>
                    <a:pt x="2702" y="1076"/>
                  </a:lnTo>
                  <a:lnTo>
                    <a:pt x="2730" y="1140"/>
                  </a:lnTo>
                  <a:lnTo>
                    <a:pt x="2755" y="1205"/>
                  </a:lnTo>
                  <a:lnTo>
                    <a:pt x="3065" y="1265"/>
                  </a:lnTo>
                  <a:lnTo>
                    <a:pt x="3094" y="1275"/>
                  </a:lnTo>
                  <a:lnTo>
                    <a:pt x="3122" y="1287"/>
                  </a:lnTo>
                  <a:lnTo>
                    <a:pt x="3148" y="1304"/>
                  </a:lnTo>
                  <a:lnTo>
                    <a:pt x="3171" y="1324"/>
                  </a:lnTo>
                  <a:lnTo>
                    <a:pt x="3190" y="1347"/>
                  </a:lnTo>
                  <a:lnTo>
                    <a:pt x="3206" y="1373"/>
                  </a:lnTo>
                  <a:lnTo>
                    <a:pt x="3217" y="1401"/>
                  </a:lnTo>
                  <a:lnTo>
                    <a:pt x="3224" y="1431"/>
                  </a:lnTo>
                  <a:lnTo>
                    <a:pt x="3226" y="1461"/>
                  </a:lnTo>
                  <a:lnTo>
                    <a:pt x="3226" y="1733"/>
                  </a:lnTo>
                  <a:lnTo>
                    <a:pt x="3224" y="1765"/>
                  </a:lnTo>
                  <a:lnTo>
                    <a:pt x="3217" y="1794"/>
                  </a:lnTo>
                  <a:lnTo>
                    <a:pt x="3206" y="1822"/>
                  </a:lnTo>
                  <a:lnTo>
                    <a:pt x="3190" y="1848"/>
                  </a:lnTo>
                  <a:lnTo>
                    <a:pt x="3171" y="1871"/>
                  </a:lnTo>
                  <a:lnTo>
                    <a:pt x="3148" y="1891"/>
                  </a:lnTo>
                  <a:lnTo>
                    <a:pt x="3122" y="1908"/>
                  </a:lnTo>
                  <a:lnTo>
                    <a:pt x="3094" y="1921"/>
                  </a:lnTo>
                  <a:lnTo>
                    <a:pt x="3065" y="1929"/>
                  </a:lnTo>
                  <a:lnTo>
                    <a:pt x="2755" y="1990"/>
                  </a:lnTo>
                  <a:lnTo>
                    <a:pt x="2730" y="2056"/>
                  </a:lnTo>
                  <a:lnTo>
                    <a:pt x="2702" y="2119"/>
                  </a:lnTo>
                  <a:lnTo>
                    <a:pt x="2876" y="2379"/>
                  </a:lnTo>
                  <a:lnTo>
                    <a:pt x="2891" y="2406"/>
                  </a:lnTo>
                  <a:lnTo>
                    <a:pt x="2903" y="2436"/>
                  </a:lnTo>
                  <a:lnTo>
                    <a:pt x="2908" y="2465"/>
                  </a:lnTo>
                  <a:lnTo>
                    <a:pt x="2910" y="2495"/>
                  </a:lnTo>
                  <a:lnTo>
                    <a:pt x="2907" y="2524"/>
                  </a:lnTo>
                  <a:lnTo>
                    <a:pt x="2900" y="2554"/>
                  </a:lnTo>
                  <a:lnTo>
                    <a:pt x="2887" y="2582"/>
                  </a:lnTo>
                  <a:lnTo>
                    <a:pt x="2872" y="2607"/>
                  </a:lnTo>
                  <a:lnTo>
                    <a:pt x="2851" y="2632"/>
                  </a:lnTo>
                  <a:lnTo>
                    <a:pt x="2657" y="2824"/>
                  </a:lnTo>
                  <a:lnTo>
                    <a:pt x="2633" y="2844"/>
                  </a:lnTo>
                  <a:lnTo>
                    <a:pt x="2605" y="2860"/>
                  </a:lnTo>
                  <a:lnTo>
                    <a:pt x="2576" y="2873"/>
                  </a:lnTo>
                  <a:lnTo>
                    <a:pt x="2546" y="2880"/>
                  </a:lnTo>
                  <a:lnTo>
                    <a:pt x="2514" y="2882"/>
                  </a:lnTo>
                  <a:lnTo>
                    <a:pt x="2485" y="2880"/>
                  </a:lnTo>
                  <a:lnTo>
                    <a:pt x="2457" y="2874"/>
                  </a:lnTo>
                  <a:lnTo>
                    <a:pt x="2429" y="2864"/>
                  </a:lnTo>
                  <a:lnTo>
                    <a:pt x="2403" y="2848"/>
                  </a:lnTo>
                  <a:lnTo>
                    <a:pt x="2140" y="2675"/>
                  </a:lnTo>
                  <a:lnTo>
                    <a:pt x="2077" y="2703"/>
                  </a:lnTo>
                  <a:lnTo>
                    <a:pt x="2010" y="2729"/>
                  </a:lnTo>
                  <a:lnTo>
                    <a:pt x="1948" y="3034"/>
                  </a:lnTo>
                  <a:lnTo>
                    <a:pt x="1940" y="3065"/>
                  </a:lnTo>
                  <a:lnTo>
                    <a:pt x="1927" y="3092"/>
                  </a:lnTo>
                  <a:lnTo>
                    <a:pt x="1910" y="3118"/>
                  </a:lnTo>
                  <a:lnTo>
                    <a:pt x="1890" y="3139"/>
                  </a:lnTo>
                  <a:lnTo>
                    <a:pt x="1866" y="3159"/>
                  </a:lnTo>
                  <a:lnTo>
                    <a:pt x="1841" y="3174"/>
                  </a:lnTo>
                  <a:lnTo>
                    <a:pt x="1812" y="3185"/>
                  </a:lnTo>
                  <a:lnTo>
                    <a:pt x="1782" y="3192"/>
                  </a:lnTo>
                  <a:lnTo>
                    <a:pt x="1750" y="3195"/>
                  </a:lnTo>
                  <a:lnTo>
                    <a:pt x="1476" y="3195"/>
                  </a:lnTo>
                  <a:lnTo>
                    <a:pt x="1445" y="3192"/>
                  </a:lnTo>
                  <a:lnTo>
                    <a:pt x="1415" y="3185"/>
                  </a:lnTo>
                  <a:lnTo>
                    <a:pt x="1386" y="3174"/>
                  </a:lnTo>
                  <a:lnTo>
                    <a:pt x="1360" y="3159"/>
                  </a:lnTo>
                  <a:lnTo>
                    <a:pt x="1337" y="3140"/>
                  </a:lnTo>
                  <a:lnTo>
                    <a:pt x="1317" y="3118"/>
                  </a:lnTo>
                  <a:lnTo>
                    <a:pt x="1300" y="3092"/>
                  </a:lnTo>
                  <a:lnTo>
                    <a:pt x="1287" y="3065"/>
                  </a:lnTo>
                  <a:lnTo>
                    <a:pt x="1279" y="3034"/>
                  </a:lnTo>
                  <a:lnTo>
                    <a:pt x="1217" y="2729"/>
                  </a:lnTo>
                  <a:lnTo>
                    <a:pt x="1151" y="2703"/>
                  </a:lnTo>
                  <a:lnTo>
                    <a:pt x="1087" y="2675"/>
                  </a:lnTo>
                  <a:lnTo>
                    <a:pt x="824" y="2848"/>
                  </a:lnTo>
                  <a:lnTo>
                    <a:pt x="798" y="2864"/>
                  </a:lnTo>
                  <a:lnTo>
                    <a:pt x="770" y="2874"/>
                  </a:lnTo>
                  <a:lnTo>
                    <a:pt x="741" y="2880"/>
                  </a:lnTo>
                  <a:lnTo>
                    <a:pt x="713" y="2882"/>
                  </a:lnTo>
                  <a:lnTo>
                    <a:pt x="682" y="2880"/>
                  </a:lnTo>
                  <a:lnTo>
                    <a:pt x="651" y="2873"/>
                  </a:lnTo>
                  <a:lnTo>
                    <a:pt x="622" y="2860"/>
                  </a:lnTo>
                  <a:lnTo>
                    <a:pt x="595" y="2844"/>
                  </a:lnTo>
                  <a:lnTo>
                    <a:pt x="570" y="2824"/>
                  </a:lnTo>
                  <a:lnTo>
                    <a:pt x="375" y="2632"/>
                  </a:lnTo>
                  <a:lnTo>
                    <a:pt x="355" y="2607"/>
                  </a:lnTo>
                  <a:lnTo>
                    <a:pt x="339" y="2582"/>
                  </a:lnTo>
                  <a:lnTo>
                    <a:pt x="327" y="2554"/>
                  </a:lnTo>
                  <a:lnTo>
                    <a:pt x="320" y="2524"/>
                  </a:lnTo>
                  <a:lnTo>
                    <a:pt x="317" y="2495"/>
                  </a:lnTo>
                  <a:lnTo>
                    <a:pt x="319" y="2465"/>
                  </a:lnTo>
                  <a:lnTo>
                    <a:pt x="324" y="2436"/>
                  </a:lnTo>
                  <a:lnTo>
                    <a:pt x="335" y="2406"/>
                  </a:lnTo>
                  <a:lnTo>
                    <a:pt x="351" y="2379"/>
                  </a:lnTo>
                  <a:lnTo>
                    <a:pt x="526" y="2119"/>
                  </a:lnTo>
                  <a:lnTo>
                    <a:pt x="497" y="2056"/>
                  </a:lnTo>
                  <a:lnTo>
                    <a:pt x="471" y="1990"/>
                  </a:lnTo>
                  <a:lnTo>
                    <a:pt x="162" y="1929"/>
                  </a:lnTo>
                  <a:lnTo>
                    <a:pt x="132" y="1921"/>
                  </a:lnTo>
                  <a:lnTo>
                    <a:pt x="104" y="1908"/>
                  </a:lnTo>
                  <a:lnTo>
                    <a:pt x="78" y="1891"/>
                  </a:lnTo>
                  <a:lnTo>
                    <a:pt x="56" y="1871"/>
                  </a:lnTo>
                  <a:lnTo>
                    <a:pt x="37" y="1848"/>
                  </a:lnTo>
                  <a:lnTo>
                    <a:pt x="22" y="1822"/>
                  </a:lnTo>
                  <a:lnTo>
                    <a:pt x="9" y="1794"/>
                  </a:lnTo>
                  <a:lnTo>
                    <a:pt x="2" y="1765"/>
                  </a:lnTo>
                  <a:lnTo>
                    <a:pt x="0" y="1733"/>
                  </a:lnTo>
                  <a:lnTo>
                    <a:pt x="0" y="1461"/>
                  </a:lnTo>
                  <a:lnTo>
                    <a:pt x="2" y="1431"/>
                  </a:lnTo>
                  <a:lnTo>
                    <a:pt x="9" y="1401"/>
                  </a:lnTo>
                  <a:lnTo>
                    <a:pt x="22" y="1373"/>
                  </a:lnTo>
                  <a:lnTo>
                    <a:pt x="37" y="1347"/>
                  </a:lnTo>
                  <a:lnTo>
                    <a:pt x="56" y="1324"/>
                  </a:lnTo>
                  <a:lnTo>
                    <a:pt x="78" y="1304"/>
                  </a:lnTo>
                  <a:lnTo>
                    <a:pt x="104" y="1287"/>
                  </a:lnTo>
                  <a:lnTo>
                    <a:pt x="132" y="1275"/>
                  </a:lnTo>
                  <a:lnTo>
                    <a:pt x="162" y="1265"/>
                  </a:lnTo>
                  <a:lnTo>
                    <a:pt x="471" y="1205"/>
                  </a:lnTo>
                  <a:lnTo>
                    <a:pt x="497" y="1140"/>
                  </a:lnTo>
                  <a:lnTo>
                    <a:pt x="526" y="1076"/>
                  </a:lnTo>
                  <a:lnTo>
                    <a:pt x="351" y="816"/>
                  </a:lnTo>
                  <a:lnTo>
                    <a:pt x="335" y="788"/>
                  </a:lnTo>
                  <a:lnTo>
                    <a:pt x="324" y="760"/>
                  </a:lnTo>
                  <a:lnTo>
                    <a:pt x="319" y="730"/>
                  </a:lnTo>
                  <a:lnTo>
                    <a:pt x="317" y="701"/>
                  </a:lnTo>
                  <a:lnTo>
                    <a:pt x="320" y="671"/>
                  </a:lnTo>
                  <a:lnTo>
                    <a:pt x="327" y="641"/>
                  </a:lnTo>
                  <a:lnTo>
                    <a:pt x="339" y="614"/>
                  </a:lnTo>
                  <a:lnTo>
                    <a:pt x="355" y="588"/>
                  </a:lnTo>
                  <a:lnTo>
                    <a:pt x="375" y="564"/>
                  </a:lnTo>
                  <a:lnTo>
                    <a:pt x="570" y="372"/>
                  </a:lnTo>
                  <a:lnTo>
                    <a:pt x="595" y="351"/>
                  </a:lnTo>
                  <a:lnTo>
                    <a:pt x="622" y="335"/>
                  </a:lnTo>
                  <a:lnTo>
                    <a:pt x="651" y="323"/>
                  </a:lnTo>
                  <a:lnTo>
                    <a:pt x="682" y="316"/>
                  </a:lnTo>
                  <a:lnTo>
                    <a:pt x="713" y="314"/>
                  </a:lnTo>
                  <a:lnTo>
                    <a:pt x="741" y="316"/>
                  </a:lnTo>
                  <a:lnTo>
                    <a:pt x="770" y="322"/>
                  </a:lnTo>
                  <a:lnTo>
                    <a:pt x="798" y="332"/>
                  </a:lnTo>
                  <a:lnTo>
                    <a:pt x="824" y="346"/>
                  </a:lnTo>
                  <a:lnTo>
                    <a:pt x="1087" y="520"/>
                  </a:lnTo>
                  <a:lnTo>
                    <a:pt x="1151" y="492"/>
                  </a:lnTo>
                  <a:lnTo>
                    <a:pt x="1217" y="467"/>
                  </a:lnTo>
                  <a:lnTo>
                    <a:pt x="1279" y="160"/>
                  </a:lnTo>
                  <a:lnTo>
                    <a:pt x="1287" y="131"/>
                  </a:lnTo>
                  <a:lnTo>
                    <a:pt x="1300" y="102"/>
                  </a:lnTo>
                  <a:lnTo>
                    <a:pt x="1317" y="78"/>
                  </a:lnTo>
                  <a:lnTo>
                    <a:pt x="1337" y="55"/>
                  </a:lnTo>
                  <a:lnTo>
                    <a:pt x="1360" y="36"/>
                  </a:lnTo>
                  <a:lnTo>
                    <a:pt x="1386" y="20"/>
                  </a:lnTo>
                  <a:lnTo>
                    <a:pt x="1415" y="9"/>
                  </a:lnTo>
                  <a:lnTo>
                    <a:pt x="1445" y="2"/>
                  </a:lnTo>
                  <a:lnTo>
                    <a:pt x="1476" y="0"/>
                  </a:lnTo>
                  <a:lnTo>
                    <a:pt x="1750" y="0"/>
                  </a:lnTo>
                  <a:close/>
                </a:path>
              </a:pathLst>
            </a:custGeom>
            <a:grpFill/>
            <a:ln>
              <a:noFill/>
            </a:ln>
          </p:spPr>
          <p:txBody>
            <a:bodyPr lIns="0" tIns="0" rIns="0" bIns="0" rtlCol="0" anchor="ctr"/>
            <a:lstStyle/>
            <a:p>
              <a:pPr algn="ctr" defTabSz="882528"/>
              <a:endParaRPr lang="es-SV" sz="700">
                <a:solidFill>
                  <a:srgbClr val="000000"/>
                </a:solidFill>
              </a:endParaRPr>
            </a:p>
          </p:txBody>
        </p:sp>
        <p:sp>
          <p:nvSpPr>
            <p:cNvPr id="89" name="Freeform 7"/>
            <p:cNvSpPr>
              <a:spLocks noEditPoints="1"/>
            </p:cNvSpPr>
            <p:nvPr/>
          </p:nvSpPr>
          <p:spPr bwMode="auto">
            <a:xfrm>
              <a:off x="19096036" y="3259237"/>
              <a:ext cx="376493" cy="372759"/>
            </a:xfrm>
            <a:custGeom>
              <a:avLst/>
              <a:gdLst>
                <a:gd name="T0" fmla="*/ 582 w 1412"/>
                <a:gd name="T1" fmla="*/ 100 h 1398"/>
                <a:gd name="T2" fmla="*/ 412 w 1412"/>
                <a:gd name="T3" fmla="*/ 161 h 1398"/>
                <a:gd name="T4" fmla="*/ 270 w 1412"/>
                <a:gd name="T5" fmla="*/ 266 h 1398"/>
                <a:gd name="T6" fmla="*/ 163 w 1412"/>
                <a:gd name="T7" fmla="*/ 407 h 1398"/>
                <a:gd name="T8" fmla="*/ 101 w 1412"/>
                <a:gd name="T9" fmla="*/ 576 h 1398"/>
                <a:gd name="T10" fmla="*/ 92 w 1412"/>
                <a:gd name="T11" fmla="*/ 762 h 1398"/>
                <a:gd name="T12" fmla="*/ 138 w 1412"/>
                <a:gd name="T13" fmla="*/ 936 h 1398"/>
                <a:gd name="T14" fmla="*/ 229 w 1412"/>
                <a:gd name="T15" fmla="*/ 1087 h 1398"/>
                <a:gd name="T16" fmla="*/ 361 w 1412"/>
                <a:gd name="T17" fmla="*/ 1206 h 1398"/>
                <a:gd name="T18" fmla="*/ 523 w 1412"/>
                <a:gd name="T19" fmla="*/ 1282 h 1398"/>
                <a:gd name="T20" fmla="*/ 707 w 1412"/>
                <a:gd name="T21" fmla="*/ 1310 h 1398"/>
                <a:gd name="T22" fmla="*/ 890 w 1412"/>
                <a:gd name="T23" fmla="*/ 1282 h 1398"/>
                <a:gd name="T24" fmla="*/ 1051 w 1412"/>
                <a:gd name="T25" fmla="*/ 1206 h 1398"/>
                <a:gd name="T26" fmla="*/ 1183 w 1412"/>
                <a:gd name="T27" fmla="*/ 1087 h 1398"/>
                <a:gd name="T28" fmla="*/ 1275 w 1412"/>
                <a:gd name="T29" fmla="*/ 936 h 1398"/>
                <a:gd name="T30" fmla="*/ 1320 w 1412"/>
                <a:gd name="T31" fmla="*/ 762 h 1398"/>
                <a:gd name="T32" fmla="*/ 1311 w 1412"/>
                <a:gd name="T33" fmla="*/ 576 h 1398"/>
                <a:gd name="T34" fmla="*/ 1249 w 1412"/>
                <a:gd name="T35" fmla="*/ 407 h 1398"/>
                <a:gd name="T36" fmla="*/ 1143 w 1412"/>
                <a:gd name="T37" fmla="*/ 266 h 1398"/>
                <a:gd name="T38" fmla="*/ 1001 w 1412"/>
                <a:gd name="T39" fmla="*/ 161 h 1398"/>
                <a:gd name="T40" fmla="*/ 830 w 1412"/>
                <a:gd name="T41" fmla="*/ 100 h 1398"/>
                <a:gd name="T42" fmla="*/ 707 w 1412"/>
                <a:gd name="T43" fmla="*/ 0 h 1398"/>
                <a:gd name="T44" fmla="*/ 905 w 1412"/>
                <a:gd name="T45" fmla="*/ 27 h 1398"/>
                <a:gd name="T46" fmla="*/ 1081 w 1412"/>
                <a:gd name="T47" fmla="*/ 106 h 1398"/>
                <a:gd name="T48" fmla="*/ 1227 w 1412"/>
                <a:gd name="T49" fmla="*/ 227 h 1398"/>
                <a:gd name="T50" fmla="*/ 1336 w 1412"/>
                <a:gd name="T51" fmla="*/ 383 h 1398"/>
                <a:gd name="T52" fmla="*/ 1399 w 1412"/>
                <a:gd name="T53" fmla="*/ 565 h 1398"/>
                <a:gd name="T54" fmla="*/ 1409 w 1412"/>
                <a:gd name="T55" fmla="*/ 766 h 1398"/>
                <a:gd name="T56" fmla="*/ 1363 w 1412"/>
                <a:gd name="T57" fmla="*/ 956 h 1398"/>
                <a:gd name="T58" fmla="*/ 1268 w 1412"/>
                <a:gd name="T59" fmla="*/ 1121 h 1398"/>
                <a:gd name="T60" fmla="*/ 1134 w 1412"/>
                <a:gd name="T61" fmla="*/ 1255 h 1398"/>
                <a:gd name="T62" fmla="*/ 966 w 1412"/>
                <a:gd name="T63" fmla="*/ 1349 h 1398"/>
                <a:gd name="T64" fmla="*/ 775 w 1412"/>
                <a:gd name="T65" fmla="*/ 1395 h 1398"/>
                <a:gd name="T66" fmla="*/ 573 w 1412"/>
                <a:gd name="T67" fmla="*/ 1384 h 1398"/>
                <a:gd name="T68" fmla="*/ 388 w 1412"/>
                <a:gd name="T69" fmla="*/ 1322 h 1398"/>
                <a:gd name="T70" fmla="*/ 230 w 1412"/>
                <a:gd name="T71" fmla="*/ 1215 h 1398"/>
                <a:gd name="T72" fmla="*/ 108 w 1412"/>
                <a:gd name="T73" fmla="*/ 1069 h 1398"/>
                <a:gd name="T74" fmla="*/ 28 w 1412"/>
                <a:gd name="T75" fmla="*/ 895 h 1398"/>
                <a:gd name="T76" fmla="*/ 0 w 1412"/>
                <a:gd name="T77" fmla="*/ 699 h 1398"/>
                <a:gd name="T78" fmla="*/ 28 w 1412"/>
                <a:gd name="T79" fmla="*/ 502 h 1398"/>
                <a:gd name="T80" fmla="*/ 108 w 1412"/>
                <a:gd name="T81" fmla="*/ 328 h 1398"/>
                <a:gd name="T82" fmla="*/ 230 w 1412"/>
                <a:gd name="T83" fmla="*/ 183 h 1398"/>
                <a:gd name="T84" fmla="*/ 388 w 1412"/>
                <a:gd name="T85" fmla="*/ 74 h 1398"/>
                <a:gd name="T86" fmla="*/ 573 w 1412"/>
                <a:gd name="T87" fmla="*/ 12 h 1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12" h="1398">
                  <a:moveTo>
                    <a:pt x="707" y="87"/>
                  </a:moveTo>
                  <a:lnTo>
                    <a:pt x="643" y="90"/>
                  </a:lnTo>
                  <a:lnTo>
                    <a:pt x="582" y="100"/>
                  </a:lnTo>
                  <a:lnTo>
                    <a:pt x="523" y="114"/>
                  </a:lnTo>
                  <a:lnTo>
                    <a:pt x="465" y="135"/>
                  </a:lnTo>
                  <a:lnTo>
                    <a:pt x="412" y="161"/>
                  </a:lnTo>
                  <a:lnTo>
                    <a:pt x="361" y="192"/>
                  </a:lnTo>
                  <a:lnTo>
                    <a:pt x="314" y="226"/>
                  </a:lnTo>
                  <a:lnTo>
                    <a:pt x="270" y="266"/>
                  </a:lnTo>
                  <a:lnTo>
                    <a:pt x="229" y="309"/>
                  </a:lnTo>
                  <a:lnTo>
                    <a:pt x="194" y="357"/>
                  </a:lnTo>
                  <a:lnTo>
                    <a:pt x="163" y="407"/>
                  </a:lnTo>
                  <a:lnTo>
                    <a:pt x="138" y="460"/>
                  </a:lnTo>
                  <a:lnTo>
                    <a:pt x="116" y="516"/>
                  </a:lnTo>
                  <a:lnTo>
                    <a:pt x="101" y="576"/>
                  </a:lnTo>
                  <a:lnTo>
                    <a:pt x="92" y="636"/>
                  </a:lnTo>
                  <a:lnTo>
                    <a:pt x="88" y="699"/>
                  </a:lnTo>
                  <a:lnTo>
                    <a:pt x="92" y="762"/>
                  </a:lnTo>
                  <a:lnTo>
                    <a:pt x="101" y="822"/>
                  </a:lnTo>
                  <a:lnTo>
                    <a:pt x="116" y="881"/>
                  </a:lnTo>
                  <a:lnTo>
                    <a:pt x="138" y="936"/>
                  </a:lnTo>
                  <a:lnTo>
                    <a:pt x="163" y="990"/>
                  </a:lnTo>
                  <a:lnTo>
                    <a:pt x="194" y="1040"/>
                  </a:lnTo>
                  <a:lnTo>
                    <a:pt x="229" y="1087"/>
                  </a:lnTo>
                  <a:lnTo>
                    <a:pt x="270" y="1131"/>
                  </a:lnTo>
                  <a:lnTo>
                    <a:pt x="314" y="1170"/>
                  </a:lnTo>
                  <a:lnTo>
                    <a:pt x="361" y="1206"/>
                  </a:lnTo>
                  <a:lnTo>
                    <a:pt x="412" y="1236"/>
                  </a:lnTo>
                  <a:lnTo>
                    <a:pt x="465" y="1262"/>
                  </a:lnTo>
                  <a:lnTo>
                    <a:pt x="523" y="1282"/>
                  </a:lnTo>
                  <a:lnTo>
                    <a:pt x="582" y="1298"/>
                  </a:lnTo>
                  <a:lnTo>
                    <a:pt x="643" y="1307"/>
                  </a:lnTo>
                  <a:lnTo>
                    <a:pt x="707" y="1310"/>
                  </a:lnTo>
                  <a:lnTo>
                    <a:pt x="770" y="1307"/>
                  </a:lnTo>
                  <a:lnTo>
                    <a:pt x="830" y="1298"/>
                  </a:lnTo>
                  <a:lnTo>
                    <a:pt x="890" y="1282"/>
                  </a:lnTo>
                  <a:lnTo>
                    <a:pt x="947" y="1262"/>
                  </a:lnTo>
                  <a:lnTo>
                    <a:pt x="1001" y="1236"/>
                  </a:lnTo>
                  <a:lnTo>
                    <a:pt x="1051" y="1206"/>
                  </a:lnTo>
                  <a:lnTo>
                    <a:pt x="1099" y="1170"/>
                  </a:lnTo>
                  <a:lnTo>
                    <a:pt x="1143" y="1131"/>
                  </a:lnTo>
                  <a:lnTo>
                    <a:pt x="1183" y="1087"/>
                  </a:lnTo>
                  <a:lnTo>
                    <a:pt x="1218" y="1040"/>
                  </a:lnTo>
                  <a:lnTo>
                    <a:pt x="1249" y="990"/>
                  </a:lnTo>
                  <a:lnTo>
                    <a:pt x="1275" y="936"/>
                  </a:lnTo>
                  <a:lnTo>
                    <a:pt x="1296" y="881"/>
                  </a:lnTo>
                  <a:lnTo>
                    <a:pt x="1311" y="822"/>
                  </a:lnTo>
                  <a:lnTo>
                    <a:pt x="1320" y="762"/>
                  </a:lnTo>
                  <a:lnTo>
                    <a:pt x="1323" y="699"/>
                  </a:lnTo>
                  <a:lnTo>
                    <a:pt x="1320" y="636"/>
                  </a:lnTo>
                  <a:lnTo>
                    <a:pt x="1311" y="576"/>
                  </a:lnTo>
                  <a:lnTo>
                    <a:pt x="1296" y="516"/>
                  </a:lnTo>
                  <a:lnTo>
                    <a:pt x="1275" y="460"/>
                  </a:lnTo>
                  <a:lnTo>
                    <a:pt x="1249" y="407"/>
                  </a:lnTo>
                  <a:lnTo>
                    <a:pt x="1218" y="357"/>
                  </a:lnTo>
                  <a:lnTo>
                    <a:pt x="1183" y="309"/>
                  </a:lnTo>
                  <a:lnTo>
                    <a:pt x="1143" y="266"/>
                  </a:lnTo>
                  <a:lnTo>
                    <a:pt x="1099" y="226"/>
                  </a:lnTo>
                  <a:lnTo>
                    <a:pt x="1051" y="192"/>
                  </a:lnTo>
                  <a:lnTo>
                    <a:pt x="1001" y="161"/>
                  </a:lnTo>
                  <a:lnTo>
                    <a:pt x="947" y="135"/>
                  </a:lnTo>
                  <a:lnTo>
                    <a:pt x="890" y="114"/>
                  </a:lnTo>
                  <a:lnTo>
                    <a:pt x="830" y="100"/>
                  </a:lnTo>
                  <a:lnTo>
                    <a:pt x="770" y="90"/>
                  </a:lnTo>
                  <a:lnTo>
                    <a:pt x="707" y="87"/>
                  </a:lnTo>
                  <a:close/>
                  <a:moveTo>
                    <a:pt x="707" y="0"/>
                  </a:moveTo>
                  <a:lnTo>
                    <a:pt x="775" y="3"/>
                  </a:lnTo>
                  <a:lnTo>
                    <a:pt x="841" y="12"/>
                  </a:lnTo>
                  <a:lnTo>
                    <a:pt x="905" y="27"/>
                  </a:lnTo>
                  <a:lnTo>
                    <a:pt x="966" y="49"/>
                  </a:lnTo>
                  <a:lnTo>
                    <a:pt x="1024" y="74"/>
                  </a:lnTo>
                  <a:lnTo>
                    <a:pt x="1081" y="106"/>
                  </a:lnTo>
                  <a:lnTo>
                    <a:pt x="1134" y="142"/>
                  </a:lnTo>
                  <a:lnTo>
                    <a:pt x="1182" y="183"/>
                  </a:lnTo>
                  <a:lnTo>
                    <a:pt x="1227" y="227"/>
                  </a:lnTo>
                  <a:lnTo>
                    <a:pt x="1268" y="275"/>
                  </a:lnTo>
                  <a:lnTo>
                    <a:pt x="1305" y="328"/>
                  </a:lnTo>
                  <a:lnTo>
                    <a:pt x="1336" y="383"/>
                  </a:lnTo>
                  <a:lnTo>
                    <a:pt x="1363" y="442"/>
                  </a:lnTo>
                  <a:lnTo>
                    <a:pt x="1383" y="502"/>
                  </a:lnTo>
                  <a:lnTo>
                    <a:pt x="1399" y="565"/>
                  </a:lnTo>
                  <a:lnTo>
                    <a:pt x="1409" y="632"/>
                  </a:lnTo>
                  <a:lnTo>
                    <a:pt x="1412" y="699"/>
                  </a:lnTo>
                  <a:lnTo>
                    <a:pt x="1409" y="766"/>
                  </a:lnTo>
                  <a:lnTo>
                    <a:pt x="1399" y="831"/>
                  </a:lnTo>
                  <a:lnTo>
                    <a:pt x="1383" y="895"/>
                  </a:lnTo>
                  <a:lnTo>
                    <a:pt x="1363" y="956"/>
                  </a:lnTo>
                  <a:lnTo>
                    <a:pt x="1336" y="1014"/>
                  </a:lnTo>
                  <a:lnTo>
                    <a:pt x="1305" y="1069"/>
                  </a:lnTo>
                  <a:lnTo>
                    <a:pt x="1268" y="1121"/>
                  </a:lnTo>
                  <a:lnTo>
                    <a:pt x="1227" y="1170"/>
                  </a:lnTo>
                  <a:lnTo>
                    <a:pt x="1182" y="1215"/>
                  </a:lnTo>
                  <a:lnTo>
                    <a:pt x="1134" y="1255"/>
                  </a:lnTo>
                  <a:lnTo>
                    <a:pt x="1081" y="1291"/>
                  </a:lnTo>
                  <a:lnTo>
                    <a:pt x="1024" y="1322"/>
                  </a:lnTo>
                  <a:lnTo>
                    <a:pt x="966" y="1349"/>
                  </a:lnTo>
                  <a:lnTo>
                    <a:pt x="905" y="1369"/>
                  </a:lnTo>
                  <a:lnTo>
                    <a:pt x="841" y="1384"/>
                  </a:lnTo>
                  <a:lnTo>
                    <a:pt x="775" y="1395"/>
                  </a:lnTo>
                  <a:lnTo>
                    <a:pt x="707" y="1398"/>
                  </a:lnTo>
                  <a:lnTo>
                    <a:pt x="639" y="1395"/>
                  </a:lnTo>
                  <a:lnTo>
                    <a:pt x="573" y="1384"/>
                  </a:lnTo>
                  <a:lnTo>
                    <a:pt x="508" y="1369"/>
                  </a:lnTo>
                  <a:lnTo>
                    <a:pt x="447" y="1349"/>
                  </a:lnTo>
                  <a:lnTo>
                    <a:pt x="388" y="1322"/>
                  </a:lnTo>
                  <a:lnTo>
                    <a:pt x="331" y="1291"/>
                  </a:lnTo>
                  <a:lnTo>
                    <a:pt x="279" y="1255"/>
                  </a:lnTo>
                  <a:lnTo>
                    <a:pt x="230" y="1215"/>
                  </a:lnTo>
                  <a:lnTo>
                    <a:pt x="185" y="1170"/>
                  </a:lnTo>
                  <a:lnTo>
                    <a:pt x="145" y="1121"/>
                  </a:lnTo>
                  <a:lnTo>
                    <a:pt x="108" y="1069"/>
                  </a:lnTo>
                  <a:lnTo>
                    <a:pt x="77" y="1014"/>
                  </a:lnTo>
                  <a:lnTo>
                    <a:pt x="50" y="956"/>
                  </a:lnTo>
                  <a:lnTo>
                    <a:pt x="28" y="895"/>
                  </a:lnTo>
                  <a:lnTo>
                    <a:pt x="13" y="831"/>
                  </a:lnTo>
                  <a:lnTo>
                    <a:pt x="3" y="766"/>
                  </a:lnTo>
                  <a:lnTo>
                    <a:pt x="0" y="699"/>
                  </a:lnTo>
                  <a:lnTo>
                    <a:pt x="3" y="632"/>
                  </a:lnTo>
                  <a:lnTo>
                    <a:pt x="13" y="565"/>
                  </a:lnTo>
                  <a:lnTo>
                    <a:pt x="28" y="502"/>
                  </a:lnTo>
                  <a:lnTo>
                    <a:pt x="50" y="442"/>
                  </a:lnTo>
                  <a:lnTo>
                    <a:pt x="77" y="383"/>
                  </a:lnTo>
                  <a:lnTo>
                    <a:pt x="108" y="328"/>
                  </a:lnTo>
                  <a:lnTo>
                    <a:pt x="145" y="275"/>
                  </a:lnTo>
                  <a:lnTo>
                    <a:pt x="185" y="227"/>
                  </a:lnTo>
                  <a:lnTo>
                    <a:pt x="230" y="183"/>
                  </a:lnTo>
                  <a:lnTo>
                    <a:pt x="279" y="142"/>
                  </a:lnTo>
                  <a:lnTo>
                    <a:pt x="331" y="106"/>
                  </a:lnTo>
                  <a:lnTo>
                    <a:pt x="388" y="74"/>
                  </a:lnTo>
                  <a:lnTo>
                    <a:pt x="447" y="49"/>
                  </a:lnTo>
                  <a:lnTo>
                    <a:pt x="508" y="27"/>
                  </a:lnTo>
                  <a:lnTo>
                    <a:pt x="573" y="12"/>
                  </a:lnTo>
                  <a:lnTo>
                    <a:pt x="639" y="3"/>
                  </a:lnTo>
                  <a:lnTo>
                    <a:pt x="707" y="0"/>
                  </a:lnTo>
                  <a:close/>
                </a:path>
              </a:pathLst>
            </a:custGeom>
            <a:grpFill/>
            <a:ln>
              <a:noFill/>
            </a:ln>
          </p:spPr>
          <p:txBody>
            <a:bodyPr lIns="0" tIns="0" rIns="0" bIns="0" rtlCol="0" anchor="ctr"/>
            <a:lstStyle/>
            <a:p>
              <a:pPr algn="ctr" defTabSz="882528"/>
              <a:endParaRPr lang="es-SV" sz="700">
                <a:solidFill>
                  <a:srgbClr val="000000"/>
                </a:solidFill>
              </a:endParaRPr>
            </a:p>
          </p:txBody>
        </p:sp>
        <p:sp>
          <p:nvSpPr>
            <p:cNvPr id="90" name="Freeform 8"/>
            <p:cNvSpPr>
              <a:spLocks noEditPoints="1"/>
            </p:cNvSpPr>
            <p:nvPr/>
          </p:nvSpPr>
          <p:spPr bwMode="auto">
            <a:xfrm>
              <a:off x="19177094" y="3339228"/>
              <a:ext cx="214910" cy="213310"/>
            </a:xfrm>
            <a:custGeom>
              <a:avLst/>
              <a:gdLst>
                <a:gd name="T0" fmla="*/ 361 w 806"/>
                <a:gd name="T1" fmla="*/ 103 h 800"/>
                <a:gd name="T2" fmla="*/ 285 w 806"/>
                <a:gd name="T3" fmla="*/ 123 h 800"/>
                <a:gd name="T4" fmla="*/ 217 w 806"/>
                <a:gd name="T5" fmla="*/ 162 h 800"/>
                <a:gd name="T6" fmla="*/ 162 w 806"/>
                <a:gd name="T7" fmla="*/ 216 h 800"/>
                <a:gd name="T8" fmla="*/ 123 w 806"/>
                <a:gd name="T9" fmla="*/ 283 h 800"/>
                <a:gd name="T10" fmla="*/ 103 w 806"/>
                <a:gd name="T11" fmla="*/ 359 h 800"/>
                <a:gd name="T12" fmla="*/ 103 w 806"/>
                <a:gd name="T13" fmla="*/ 440 h 800"/>
                <a:gd name="T14" fmla="*/ 123 w 806"/>
                <a:gd name="T15" fmla="*/ 517 h 800"/>
                <a:gd name="T16" fmla="*/ 162 w 806"/>
                <a:gd name="T17" fmla="*/ 583 h 800"/>
                <a:gd name="T18" fmla="*/ 217 w 806"/>
                <a:gd name="T19" fmla="*/ 637 h 800"/>
                <a:gd name="T20" fmla="*/ 285 w 806"/>
                <a:gd name="T21" fmla="*/ 676 h 800"/>
                <a:gd name="T22" fmla="*/ 361 w 806"/>
                <a:gd name="T23" fmla="*/ 696 h 800"/>
                <a:gd name="T24" fmla="*/ 443 w 806"/>
                <a:gd name="T25" fmla="*/ 696 h 800"/>
                <a:gd name="T26" fmla="*/ 520 w 806"/>
                <a:gd name="T27" fmla="*/ 676 h 800"/>
                <a:gd name="T28" fmla="*/ 587 w 806"/>
                <a:gd name="T29" fmla="*/ 637 h 800"/>
                <a:gd name="T30" fmla="*/ 642 w 806"/>
                <a:gd name="T31" fmla="*/ 583 h 800"/>
                <a:gd name="T32" fmla="*/ 681 w 806"/>
                <a:gd name="T33" fmla="*/ 517 h 800"/>
                <a:gd name="T34" fmla="*/ 702 w 806"/>
                <a:gd name="T35" fmla="*/ 440 h 800"/>
                <a:gd name="T36" fmla="*/ 702 w 806"/>
                <a:gd name="T37" fmla="*/ 359 h 800"/>
                <a:gd name="T38" fmla="*/ 681 w 806"/>
                <a:gd name="T39" fmla="*/ 283 h 800"/>
                <a:gd name="T40" fmla="*/ 642 w 806"/>
                <a:gd name="T41" fmla="*/ 216 h 800"/>
                <a:gd name="T42" fmla="*/ 587 w 806"/>
                <a:gd name="T43" fmla="*/ 162 h 800"/>
                <a:gd name="T44" fmla="*/ 520 w 806"/>
                <a:gd name="T45" fmla="*/ 123 h 800"/>
                <a:gd name="T46" fmla="*/ 443 w 806"/>
                <a:gd name="T47" fmla="*/ 103 h 800"/>
                <a:gd name="T48" fmla="*/ 403 w 806"/>
                <a:gd name="T49" fmla="*/ 0 h 800"/>
                <a:gd name="T50" fmla="*/ 502 w 806"/>
                <a:gd name="T51" fmla="*/ 12 h 800"/>
                <a:gd name="T52" fmla="*/ 591 w 806"/>
                <a:gd name="T53" fmla="*/ 47 h 800"/>
                <a:gd name="T54" fmla="*/ 670 w 806"/>
                <a:gd name="T55" fmla="*/ 101 h 800"/>
                <a:gd name="T56" fmla="*/ 734 w 806"/>
                <a:gd name="T57" fmla="*/ 171 h 800"/>
                <a:gd name="T58" fmla="*/ 778 w 806"/>
                <a:gd name="T59" fmla="*/ 255 h 800"/>
                <a:gd name="T60" fmla="*/ 803 w 806"/>
                <a:gd name="T61" fmla="*/ 349 h 800"/>
                <a:gd name="T62" fmla="*/ 803 w 806"/>
                <a:gd name="T63" fmla="*/ 450 h 800"/>
                <a:gd name="T64" fmla="*/ 778 w 806"/>
                <a:gd name="T65" fmla="*/ 544 h 800"/>
                <a:gd name="T66" fmla="*/ 734 w 806"/>
                <a:gd name="T67" fmla="*/ 628 h 800"/>
                <a:gd name="T68" fmla="*/ 670 w 806"/>
                <a:gd name="T69" fmla="*/ 698 h 800"/>
                <a:gd name="T70" fmla="*/ 591 w 806"/>
                <a:gd name="T71" fmla="*/ 753 h 800"/>
                <a:gd name="T72" fmla="*/ 502 w 806"/>
                <a:gd name="T73" fmla="*/ 787 h 800"/>
                <a:gd name="T74" fmla="*/ 403 w 806"/>
                <a:gd name="T75" fmla="*/ 800 h 800"/>
                <a:gd name="T76" fmla="*/ 303 w 806"/>
                <a:gd name="T77" fmla="*/ 787 h 800"/>
                <a:gd name="T78" fmla="*/ 213 w 806"/>
                <a:gd name="T79" fmla="*/ 753 h 800"/>
                <a:gd name="T80" fmla="*/ 135 w 806"/>
                <a:gd name="T81" fmla="*/ 698 h 800"/>
                <a:gd name="T82" fmla="*/ 72 w 806"/>
                <a:gd name="T83" fmla="*/ 628 h 800"/>
                <a:gd name="T84" fmla="*/ 26 w 806"/>
                <a:gd name="T85" fmla="*/ 544 h 800"/>
                <a:gd name="T86" fmla="*/ 3 w 806"/>
                <a:gd name="T87" fmla="*/ 450 h 800"/>
                <a:gd name="T88" fmla="*/ 3 w 806"/>
                <a:gd name="T89" fmla="*/ 349 h 800"/>
                <a:gd name="T90" fmla="*/ 26 w 806"/>
                <a:gd name="T91" fmla="*/ 255 h 800"/>
                <a:gd name="T92" fmla="*/ 72 w 806"/>
                <a:gd name="T93" fmla="*/ 171 h 800"/>
                <a:gd name="T94" fmla="*/ 135 w 806"/>
                <a:gd name="T95" fmla="*/ 101 h 800"/>
                <a:gd name="T96" fmla="*/ 213 w 806"/>
                <a:gd name="T97" fmla="*/ 47 h 800"/>
                <a:gd name="T98" fmla="*/ 303 w 806"/>
                <a:gd name="T99" fmla="*/ 12 h 800"/>
                <a:gd name="T100" fmla="*/ 403 w 806"/>
                <a:gd name="T101" fmla="*/ 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06" h="800">
                  <a:moveTo>
                    <a:pt x="403" y="100"/>
                  </a:moveTo>
                  <a:lnTo>
                    <a:pt x="361" y="103"/>
                  </a:lnTo>
                  <a:lnTo>
                    <a:pt x="322" y="110"/>
                  </a:lnTo>
                  <a:lnTo>
                    <a:pt x="285" y="123"/>
                  </a:lnTo>
                  <a:lnTo>
                    <a:pt x="250" y="141"/>
                  </a:lnTo>
                  <a:lnTo>
                    <a:pt x="217" y="162"/>
                  </a:lnTo>
                  <a:lnTo>
                    <a:pt x="188" y="188"/>
                  </a:lnTo>
                  <a:lnTo>
                    <a:pt x="162" y="216"/>
                  </a:lnTo>
                  <a:lnTo>
                    <a:pt x="141" y="248"/>
                  </a:lnTo>
                  <a:lnTo>
                    <a:pt x="123" y="283"/>
                  </a:lnTo>
                  <a:lnTo>
                    <a:pt x="110" y="321"/>
                  </a:lnTo>
                  <a:lnTo>
                    <a:pt x="103" y="359"/>
                  </a:lnTo>
                  <a:lnTo>
                    <a:pt x="100" y="400"/>
                  </a:lnTo>
                  <a:lnTo>
                    <a:pt x="103" y="440"/>
                  </a:lnTo>
                  <a:lnTo>
                    <a:pt x="110" y="479"/>
                  </a:lnTo>
                  <a:lnTo>
                    <a:pt x="123" y="517"/>
                  </a:lnTo>
                  <a:lnTo>
                    <a:pt x="141" y="550"/>
                  </a:lnTo>
                  <a:lnTo>
                    <a:pt x="162" y="583"/>
                  </a:lnTo>
                  <a:lnTo>
                    <a:pt x="188" y="612"/>
                  </a:lnTo>
                  <a:lnTo>
                    <a:pt x="217" y="637"/>
                  </a:lnTo>
                  <a:lnTo>
                    <a:pt x="250" y="659"/>
                  </a:lnTo>
                  <a:lnTo>
                    <a:pt x="285" y="676"/>
                  </a:lnTo>
                  <a:lnTo>
                    <a:pt x="322" y="688"/>
                  </a:lnTo>
                  <a:lnTo>
                    <a:pt x="361" y="696"/>
                  </a:lnTo>
                  <a:lnTo>
                    <a:pt x="403" y="699"/>
                  </a:lnTo>
                  <a:lnTo>
                    <a:pt x="443" y="696"/>
                  </a:lnTo>
                  <a:lnTo>
                    <a:pt x="483" y="688"/>
                  </a:lnTo>
                  <a:lnTo>
                    <a:pt x="520" y="676"/>
                  </a:lnTo>
                  <a:lnTo>
                    <a:pt x="555" y="659"/>
                  </a:lnTo>
                  <a:lnTo>
                    <a:pt x="587" y="637"/>
                  </a:lnTo>
                  <a:lnTo>
                    <a:pt x="616" y="612"/>
                  </a:lnTo>
                  <a:lnTo>
                    <a:pt x="642" y="583"/>
                  </a:lnTo>
                  <a:lnTo>
                    <a:pt x="664" y="550"/>
                  </a:lnTo>
                  <a:lnTo>
                    <a:pt x="681" y="517"/>
                  </a:lnTo>
                  <a:lnTo>
                    <a:pt x="694" y="479"/>
                  </a:lnTo>
                  <a:lnTo>
                    <a:pt x="702" y="440"/>
                  </a:lnTo>
                  <a:lnTo>
                    <a:pt x="705" y="400"/>
                  </a:lnTo>
                  <a:lnTo>
                    <a:pt x="702" y="359"/>
                  </a:lnTo>
                  <a:lnTo>
                    <a:pt x="694" y="321"/>
                  </a:lnTo>
                  <a:lnTo>
                    <a:pt x="681" y="283"/>
                  </a:lnTo>
                  <a:lnTo>
                    <a:pt x="664" y="248"/>
                  </a:lnTo>
                  <a:lnTo>
                    <a:pt x="642" y="216"/>
                  </a:lnTo>
                  <a:lnTo>
                    <a:pt x="616" y="188"/>
                  </a:lnTo>
                  <a:lnTo>
                    <a:pt x="587" y="162"/>
                  </a:lnTo>
                  <a:lnTo>
                    <a:pt x="555" y="141"/>
                  </a:lnTo>
                  <a:lnTo>
                    <a:pt x="520" y="123"/>
                  </a:lnTo>
                  <a:lnTo>
                    <a:pt x="483" y="110"/>
                  </a:lnTo>
                  <a:lnTo>
                    <a:pt x="443" y="103"/>
                  </a:lnTo>
                  <a:lnTo>
                    <a:pt x="403" y="100"/>
                  </a:lnTo>
                  <a:close/>
                  <a:moveTo>
                    <a:pt x="403" y="0"/>
                  </a:moveTo>
                  <a:lnTo>
                    <a:pt x="453" y="3"/>
                  </a:lnTo>
                  <a:lnTo>
                    <a:pt x="502" y="12"/>
                  </a:lnTo>
                  <a:lnTo>
                    <a:pt x="548" y="26"/>
                  </a:lnTo>
                  <a:lnTo>
                    <a:pt x="591" y="47"/>
                  </a:lnTo>
                  <a:lnTo>
                    <a:pt x="633" y="71"/>
                  </a:lnTo>
                  <a:lnTo>
                    <a:pt x="670" y="101"/>
                  </a:lnTo>
                  <a:lnTo>
                    <a:pt x="704" y="134"/>
                  </a:lnTo>
                  <a:lnTo>
                    <a:pt x="734" y="171"/>
                  </a:lnTo>
                  <a:lnTo>
                    <a:pt x="758" y="211"/>
                  </a:lnTo>
                  <a:lnTo>
                    <a:pt x="778" y="255"/>
                  </a:lnTo>
                  <a:lnTo>
                    <a:pt x="794" y="301"/>
                  </a:lnTo>
                  <a:lnTo>
                    <a:pt x="803" y="349"/>
                  </a:lnTo>
                  <a:lnTo>
                    <a:pt x="806" y="400"/>
                  </a:lnTo>
                  <a:lnTo>
                    <a:pt x="803" y="450"/>
                  </a:lnTo>
                  <a:lnTo>
                    <a:pt x="794" y="498"/>
                  </a:lnTo>
                  <a:lnTo>
                    <a:pt x="778" y="544"/>
                  </a:lnTo>
                  <a:lnTo>
                    <a:pt x="758" y="587"/>
                  </a:lnTo>
                  <a:lnTo>
                    <a:pt x="734" y="628"/>
                  </a:lnTo>
                  <a:lnTo>
                    <a:pt x="704" y="665"/>
                  </a:lnTo>
                  <a:lnTo>
                    <a:pt x="670" y="698"/>
                  </a:lnTo>
                  <a:lnTo>
                    <a:pt x="633" y="727"/>
                  </a:lnTo>
                  <a:lnTo>
                    <a:pt x="591" y="753"/>
                  </a:lnTo>
                  <a:lnTo>
                    <a:pt x="548" y="772"/>
                  </a:lnTo>
                  <a:lnTo>
                    <a:pt x="502" y="787"/>
                  </a:lnTo>
                  <a:lnTo>
                    <a:pt x="453" y="796"/>
                  </a:lnTo>
                  <a:lnTo>
                    <a:pt x="403" y="800"/>
                  </a:lnTo>
                  <a:lnTo>
                    <a:pt x="352" y="796"/>
                  </a:lnTo>
                  <a:lnTo>
                    <a:pt x="303" y="787"/>
                  </a:lnTo>
                  <a:lnTo>
                    <a:pt x="256" y="772"/>
                  </a:lnTo>
                  <a:lnTo>
                    <a:pt x="213" y="753"/>
                  </a:lnTo>
                  <a:lnTo>
                    <a:pt x="172" y="727"/>
                  </a:lnTo>
                  <a:lnTo>
                    <a:pt x="135" y="698"/>
                  </a:lnTo>
                  <a:lnTo>
                    <a:pt x="101" y="665"/>
                  </a:lnTo>
                  <a:lnTo>
                    <a:pt x="72" y="628"/>
                  </a:lnTo>
                  <a:lnTo>
                    <a:pt x="46" y="587"/>
                  </a:lnTo>
                  <a:lnTo>
                    <a:pt x="26" y="544"/>
                  </a:lnTo>
                  <a:lnTo>
                    <a:pt x="12" y="498"/>
                  </a:lnTo>
                  <a:lnTo>
                    <a:pt x="3" y="450"/>
                  </a:lnTo>
                  <a:lnTo>
                    <a:pt x="0" y="400"/>
                  </a:lnTo>
                  <a:lnTo>
                    <a:pt x="3" y="349"/>
                  </a:lnTo>
                  <a:lnTo>
                    <a:pt x="12" y="301"/>
                  </a:lnTo>
                  <a:lnTo>
                    <a:pt x="26" y="255"/>
                  </a:lnTo>
                  <a:lnTo>
                    <a:pt x="46" y="211"/>
                  </a:lnTo>
                  <a:lnTo>
                    <a:pt x="72" y="171"/>
                  </a:lnTo>
                  <a:lnTo>
                    <a:pt x="101" y="134"/>
                  </a:lnTo>
                  <a:lnTo>
                    <a:pt x="135" y="101"/>
                  </a:lnTo>
                  <a:lnTo>
                    <a:pt x="172" y="71"/>
                  </a:lnTo>
                  <a:lnTo>
                    <a:pt x="213" y="47"/>
                  </a:lnTo>
                  <a:lnTo>
                    <a:pt x="256" y="26"/>
                  </a:lnTo>
                  <a:lnTo>
                    <a:pt x="303" y="12"/>
                  </a:lnTo>
                  <a:lnTo>
                    <a:pt x="352" y="3"/>
                  </a:lnTo>
                  <a:lnTo>
                    <a:pt x="403" y="0"/>
                  </a:lnTo>
                  <a:close/>
                </a:path>
              </a:pathLst>
            </a:custGeom>
            <a:grpFill/>
            <a:ln>
              <a:noFill/>
            </a:ln>
          </p:spPr>
          <p:txBody>
            <a:bodyPr lIns="0" tIns="0" rIns="0" bIns="0" rtlCol="0" anchor="ctr"/>
            <a:lstStyle/>
            <a:p>
              <a:pPr algn="ctr" defTabSz="882528"/>
              <a:endParaRPr lang="es-SV" sz="700">
                <a:solidFill>
                  <a:srgbClr val="000000"/>
                </a:solidFill>
              </a:endParaRPr>
            </a:p>
          </p:txBody>
        </p:sp>
      </p:grpSp>
      <p:grpSp>
        <p:nvGrpSpPr>
          <p:cNvPr id="16" name="Group 4"/>
          <p:cNvGrpSpPr>
            <a:grpSpLocks noChangeAspect="1"/>
          </p:cNvGrpSpPr>
          <p:nvPr/>
        </p:nvGrpSpPr>
        <p:grpSpPr bwMode="auto">
          <a:xfrm>
            <a:off x="575556" y="3436640"/>
            <a:ext cx="266088" cy="266156"/>
            <a:chOff x="1320" y="7559"/>
            <a:chExt cx="447" cy="447"/>
          </a:xfrm>
          <a:solidFill>
            <a:schemeClr val="tx2"/>
          </a:solidFill>
        </p:grpSpPr>
        <p:sp>
          <p:nvSpPr>
            <p:cNvPr id="98" name="Freeform 6"/>
            <p:cNvSpPr>
              <a:spLocks noEditPoints="1"/>
            </p:cNvSpPr>
            <p:nvPr/>
          </p:nvSpPr>
          <p:spPr bwMode="auto">
            <a:xfrm>
              <a:off x="1469" y="7559"/>
              <a:ext cx="298" cy="297"/>
            </a:xfrm>
            <a:custGeom>
              <a:avLst/>
              <a:gdLst>
                <a:gd name="T0" fmla="*/ 1045 w 2385"/>
                <a:gd name="T1" fmla="*/ 182 h 2383"/>
                <a:gd name="T2" fmla="*/ 834 w 2385"/>
                <a:gd name="T3" fmla="*/ 235 h 2383"/>
                <a:gd name="T4" fmla="*/ 640 w 2385"/>
                <a:gd name="T5" fmla="*/ 332 h 2383"/>
                <a:gd name="T6" fmla="*/ 469 w 2385"/>
                <a:gd name="T7" fmla="*/ 470 h 2383"/>
                <a:gd name="T8" fmla="*/ 328 w 2385"/>
                <a:gd name="T9" fmla="*/ 646 h 2383"/>
                <a:gd name="T10" fmla="*/ 231 w 2385"/>
                <a:gd name="T11" fmla="*/ 842 h 2383"/>
                <a:gd name="T12" fmla="*/ 180 w 2385"/>
                <a:gd name="T13" fmla="*/ 1050 h 2383"/>
                <a:gd name="T14" fmla="*/ 172 w 2385"/>
                <a:gd name="T15" fmla="*/ 1263 h 2383"/>
                <a:gd name="T16" fmla="*/ 209 w 2385"/>
                <a:gd name="T17" fmla="*/ 1474 h 2383"/>
                <a:gd name="T18" fmla="*/ 291 w 2385"/>
                <a:gd name="T19" fmla="*/ 1675 h 2383"/>
                <a:gd name="T20" fmla="*/ 417 w 2385"/>
                <a:gd name="T21" fmla="*/ 1859 h 2383"/>
                <a:gd name="T22" fmla="*/ 580 w 2385"/>
                <a:gd name="T23" fmla="*/ 2011 h 2383"/>
                <a:gd name="T24" fmla="*/ 767 w 2385"/>
                <a:gd name="T25" fmla="*/ 2122 h 2383"/>
                <a:gd name="T26" fmla="*/ 972 w 2385"/>
                <a:gd name="T27" fmla="*/ 2190 h 2383"/>
                <a:gd name="T28" fmla="*/ 1191 w 2385"/>
                <a:gd name="T29" fmla="*/ 2213 h 2383"/>
                <a:gd name="T30" fmla="*/ 1410 w 2385"/>
                <a:gd name="T31" fmla="*/ 2190 h 2383"/>
                <a:gd name="T32" fmla="*/ 1616 w 2385"/>
                <a:gd name="T33" fmla="*/ 2122 h 2383"/>
                <a:gd name="T34" fmla="*/ 1803 w 2385"/>
                <a:gd name="T35" fmla="*/ 2011 h 2383"/>
                <a:gd name="T36" fmla="*/ 1965 w 2385"/>
                <a:gd name="T37" fmla="*/ 1860 h 2383"/>
                <a:gd name="T38" fmla="*/ 2089 w 2385"/>
                <a:gd name="T39" fmla="*/ 1681 h 2383"/>
                <a:gd name="T40" fmla="*/ 2172 w 2385"/>
                <a:gd name="T41" fmla="*/ 1481 h 2383"/>
                <a:gd name="T42" fmla="*/ 2211 w 2385"/>
                <a:gd name="T43" fmla="*/ 1267 h 2383"/>
                <a:gd name="T44" fmla="*/ 2203 w 2385"/>
                <a:gd name="T45" fmla="*/ 1045 h 2383"/>
                <a:gd name="T46" fmla="*/ 2149 w 2385"/>
                <a:gd name="T47" fmla="*/ 835 h 2383"/>
                <a:gd name="T48" fmla="*/ 2053 w 2385"/>
                <a:gd name="T49" fmla="*/ 641 h 2383"/>
                <a:gd name="T50" fmla="*/ 1914 w 2385"/>
                <a:gd name="T51" fmla="*/ 470 h 2383"/>
                <a:gd name="T52" fmla="*/ 1743 w 2385"/>
                <a:gd name="T53" fmla="*/ 332 h 2383"/>
                <a:gd name="T54" fmla="*/ 1549 w 2385"/>
                <a:gd name="T55" fmla="*/ 235 h 2383"/>
                <a:gd name="T56" fmla="*/ 1338 w 2385"/>
                <a:gd name="T57" fmla="*/ 182 h 2383"/>
                <a:gd name="T58" fmla="*/ 1191 w 2385"/>
                <a:gd name="T59" fmla="*/ 0 h 2383"/>
                <a:gd name="T60" fmla="*/ 1447 w 2385"/>
                <a:gd name="T61" fmla="*/ 28 h 2383"/>
                <a:gd name="T62" fmla="*/ 1687 w 2385"/>
                <a:gd name="T63" fmla="*/ 107 h 2383"/>
                <a:gd name="T64" fmla="*/ 1905 w 2385"/>
                <a:gd name="T65" fmla="*/ 237 h 2383"/>
                <a:gd name="T66" fmla="*/ 2093 w 2385"/>
                <a:gd name="T67" fmla="*/ 412 h 2383"/>
                <a:gd name="T68" fmla="*/ 2239 w 2385"/>
                <a:gd name="T69" fmla="*/ 622 h 2383"/>
                <a:gd name="T70" fmla="*/ 2336 w 2385"/>
                <a:gd name="T71" fmla="*/ 855 h 2383"/>
                <a:gd name="T72" fmla="*/ 2381 w 2385"/>
                <a:gd name="T73" fmla="*/ 1106 h 2383"/>
                <a:gd name="T74" fmla="*/ 2372 w 2385"/>
                <a:gd name="T75" fmla="*/ 1363 h 2383"/>
                <a:gd name="T76" fmla="*/ 2310 w 2385"/>
                <a:gd name="T77" fmla="*/ 1609 h 2383"/>
                <a:gd name="T78" fmla="*/ 2195 w 2385"/>
                <a:gd name="T79" fmla="*/ 1835 h 2383"/>
                <a:gd name="T80" fmla="*/ 2035 w 2385"/>
                <a:gd name="T81" fmla="*/ 2035 h 2383"/>
                <a:gd name="T82" fmla="*/ 1835 w 2385"/>
                <a:gd name="T83" fmla="*/ 2196 h 2383"/>
                <a:gd name="T84" fmla="*/ 1609 w 2385"/>
                <a:gd name="T85" fmla="*/ 2309 h 2383"/>
                <a:gd name="T86" fmla="*/ 1362 w 2385"/>
                <a:gd name="T87" fmla="*/ 2371 h 2383"/>
                <a:gd name="T88" fmla="*/ 1105 w 2385"/>
                <a:gd name="T89" fmla="*/ 2381 h 2383"/>
                <a:gd name="T90" fmla="*/ 854 w 2385"/>
                <a:gd name="T91" fmla="*/ 2336 h 2383"/>
                <a:gd name="T92" fmla="*/ 621 w 2385"/>
                <a:gd name="T93" fmla="*/ 2240 h 2383"/>
                <a:gd name="T94" fmla="*/ 412 w 2385"/>
                <a:gd name="T95" fmla="*/ 2094 h 2383"/>
                <a:gd name="T96" fmla="*/ 237 w 2385"/>
                <a:gd name="T97" fmla="*/ 1908 h 2383"/>
                <a:gd name="T98" fmla="*/ 111 w 2385"/>
                <a:gd name="T99" fmla="*/ 1696 h 2383"/>
                <a:gd name="T100" fmla="*/ 31 w 2385"/>
                <a:gd name="T101" fmla="*/ 1469 h 2383"/>
                <a:gd name="T102" fmla="*/ 0 w 2385"/>
                <a:gd name="T103" fmla="*/ 1231 h 2383"/>
                <a:gd name="T104" fmla="*/ 16 w 2385"/>
                <a:gd name="T105" fmla="*/ 994 h 2383"/>
                <a:gd name="T106" fmla="*/ 79 w 2385"/>
                <a:gd name="T107" fmla="*/ 763 h 2383"/>
                <a:gd name="T108" fmla="*/ 190 w 2385"/>
                <a:gd name="T109" fmla="*/ 545 h 2383"/>
                <a:gd name="T110" fmla="*/ 348 w 2385"/>
                <a:gd name="T111" fmla="*/ 350 h 2383"/>
                <a:gd name="T112" fmla="*/ 548 w 2385"/>
                <a:gd name="T113" fmla="*/ 188 h 2383"/>
                <a:gd name="T114" fmla="*/ 774 w 2385"/>
                <a:gd name="T115" fmla="*/ 75 h 2383"/>
                <a:gd name="T116" fmla="*/ 1019 w 2385"/>
                <a:gd name="T117" fmla="*/ 12 h 2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85" h="2383">
                  <a:moveTo>
                    <a:pt x="1191" y="171"/>
                  </a:moveTo>
                  <a:lnTo>
                    <a:pt x="1117" y="174"/>
                  </a:lnTo>
                  <a:lnTo>
                    <a:pt x="1045" y="182"/>
                  </a:lnTo>
                  <a:lnTo>
                    <a:pt x="972" y="195"/>
                  </a:lnTo>
                  <a:lnTo>
                    <a:pt x="902" y="212"/>
                  </a:lnTo>
                  <a:lnTo>
                    <a:pt x="834" y="235"/>
                  </a:lnTo>
                  <a:lnTo>
                    <a:pt x="767" y="263"/>
                  </a:lnTo>
                  <a:lnTo>
                    <a:pt x="702" y="295"/>
                  </a:lnTo>
                  <a:lnTo>
                    <a:pt x="640" y="332"/>
                  </a:lnTo>
                  <a:lnTo>
                    <a:pt x="580" y="374"/>
                  </a:lnTo>
                  <a:lnTo>
                    <a:pt x="523" y="420"/>
                  </a:lnTo>
                  <a:lnTo>
                    <a:pt x="469" y="470"/>
                  </a:lnTo>
                  <a:lnTo>
                    <a:pt x="417" y="525"/>
                  </a:lnTo>
                  <a:lnTo>
                    <a:pt x="370" y="585"/>
                  </a:lnTo>
                  <a:lnTo>
                    <a:pt x="328" y="646"/>
                  </a:lnTo>
                  <a:lnTo>
                    <a:pt x="291" y="709"/>
                  </a:lnTo>
                  <a:lnTo>
                    <a:pt x="259" y="775"/>
                  </a:lnTo>
                  <a:lnTo>
                    <a:pt x="231" y="842"/>
                  </a:lnTo>
                  <a:lnTo>
                    <a:pt x="209" y="910"/>
                  </a:lnTo>
                  <a:lnTo>
                    <a:pt x="192" y="980"/>
                  </a:lnTo>
                  <a:lnTo>
                    <a:pt x="180" y="1050"/>
                  </a:lnTo>
                  <a:lnTo>
                    <a:pt x="172" y="1121"/>
                  </a:lnTo>
                  <a:lnTo>
                    <a:pt x="170" y="1192"/>
                  </a:lnTo>
                  <a:lnTo>
                    <a:pt x="172" y="1263"/>
                  </a:lnTo>
                  <a:lnTo>
                    <a:pt x="180" y="1335"/>
                  </a:lnTo>
                  <a:lnTo>
                    <a:pt x="192" y="1405"/>
                  </a:lnTo>
                  <a:lnTo>
                    <a:pt x="209" y="1474"/>
                  </a:lnTo>
                  <a:lnTo>
                    <a:pt x="231" y="1543"/>
                  </a:lnTo>
                  <a:lnTo>
                    <a:pt x="259" y="1610"/>
                  </a:lnTo>
                  <a:lnTo>
                    <a:pt x="291" y="1675"/>
                  </a:lnTo>
                  <a:lnTo>
                    <a:pt x="328" y="1739"/>
                  </a:lnTo>
                  <a:lnTo>
                    <a:pt x="370" y="1800"/>
                  </a:lnTo>
                  <a:lnTo>
                    <a:pt x="417" y="1859"/>
                  </a:lnTo>
                  <a:lnTo>
                    <a:pt x="469" y="1915"/>
                  </a:lnTo>
                  <a:lnTo>
                    <a:pt x="523" y="1965"/>
                  </a:lnTo>
                  <a:lnTo>
                    <a:pt x="580" y="2011"/>
                  </a:lnTo>
                  <a:lnTo>
                    <a:pt x="640" y="2053"/>
                  </a:lnTo>
                  <a:lnTo>
                    <a:pt x="702" y="2089"/>
                  </a:lnTo>
                  <a:lnTo>
                    <a:pt x="767" y="2122"/>
                  </a:lnTo>
                  <a:lnTo>
                    <a:pt x="834" y="2150"/>
                  </a:lnTo>
                  <a:lnTo>
                    <a:pt x="902" y="2173"/>
                  </a:lnTo>
                  <a:lnTo>
                    <a:pt x="972" y="2190"/>
                  </a:lnTo>
                  <a:lnTo>
                    <a:pt x="1045" y="2203"/>
                  </a:lnTo>
                  <a:lnTo>
                    <a:pt x="1117" y="2211"/>
                  </a:lnTo>
                  <a:lnTo>
                    <a:pt x="1191" y="2213"/>
                  </a:lnTo>
                  <a:lnTo>
                    <a:pt x="1266" y="2211"/>
                  </a:lnTo>
                  <a:lnTo>
                    <a:pt x="1338" y="2203"/>
                  </a:lnTo>
                  <a:lnTo>
                    <a:pt x="1410" y="2190"/>
                  </a:lnTo>
                  <a:lnTo>
                    <a:pt x="1480" y="2173"/>
                  </a:lnTo>
                  <a:lnTo>
                    <a:pt x="1549" y="2150"/>
                  </a:lnTo>
                  <a:lnTo>
                    <a:pt x="1616" y="2122"/>
                  </a:lnTo>
                  <a:lnTo>
                    <a:pt x="1680" y="2089"/>
                  </a:lnTo>
                  <a:lnTo>
                    <a:pt x="1743" y="2053"/>
                  </a:lnTo>
                  <a:lnTo>
                    <a:pt x="1803" y="2011"/>
                  </a:lnTo>
                  <a:lnTo>
                    <a:pt x="1860" y="1965"/>
                  </a:lnTo>
                  <a:lnTo>
                    <a:pt x="1914" y="1915"/>
                  </a:lnTo>
                  <a:lnTo>
                    <a:pt x="1965" y="1860"/>
                  </a:lnTo>
                  <a:lnTo>
                    <a:pt x="2011" y="1803"/>
                  </a:lnTo>
                  <a:lnTo>
                    <a:pt x="2053" y="1743"/>
                  </a:lnTo>
                  <a:lnTo>
                    <a:pt x="2089" y="1681"/>
                  </a:lnTo>
                  <a:lnTo>
                    <a:pt x="2122" y="1616"/>
                  </a:lnTo>
                  <a:lnTo>
                    <a:pt x="2149" y="1550"/>
                  </a:lnTo>
                  <a:lnTo>
                    <a:pt x="2172" y="1481"/>
                  </a:lnTo>
                  <a:lnTo>
                    <a:pt x="2190" y="1410"/>
                  </a:lnTo>
                  <a:lnTo>
                    <a:pt x="2203" y="1339"/>
                  </a:lnTo>
                  <a:lnTo>
                    <a:pt x="2211" y="1267"/>
                  </a:lnTo>
                  <a:lnTo>
                    <a:pt x="2213" y="1192"/>
                  </a:lnTo>
                  <a:lnTo>
                    <a:pt x="2211" y="1118"/>
                  </a:lnTo>
                  <a:lnTo>
                    <a:pt x="2203" y="1045"/>
                  </a:lnTo>
                  <a:lnTo>
                    <a:pt x="2190" y="973"/>
                  </a:lnTo>
                  <a:lnTo>
                    <a:pt x="2172" y="903"/>
                  </a:lnTo>
                  <a:lnTo>
                    <a:pt x="2149" y="835"/>
                  </a:lnTo>
                  <a:lnTo>
                    <a:pt x="2122" y="768"/>
                  </a:lnTo>
                  <a:lnTo>
                    <a:pt x="2089" y="703"/>
                  </a:lnTo>
                  <a:lnTo>
                    <a:pt x="2053" y="641"/>
                  </a:lnTo>
                  <a:lnTo>
                    <a:pt x="2011" y="581"/>
                  </a:lnTo>
                  <a:lnTo>
                    <a:pt x="1965" y="524"/>
                  </a:lnTo>
                  <a:lnTo>
                    <a:pt x="1914" y="470"/>
                  </a:lnTo>
                  <a:lnTo>
                    <a:pt x="1860" y="420"/>
                  </a:lnTo>
                  <a:lnTo>
                    <a:pt x="1803" y="374"/>
                  </a:lnTo>
                  <a:lnTo>
                    <a:pt x="1743" y="332"/>
                  </a:lnTo>
                  <a:lnTo>
                    <a:pt x="1680" y="295"/>
                  </a:lnTo>
                  <a:lnTo>
                    <a:pt x="1616" y="263"/>
                  </a:lnTo>
                  <a:lnTo>
                    <a:pt x="1549" y="235"/>
                  </a:lnTo>
                  <a:lnTo>
                    <a:pt x="1480" y="212"/>
                  </a:lnTo>
                  <a:lnTo>
                    <a:pt x="1410" y="195"/>
                  </a:lnTo>
                  <a:lnTo>
                    <a:pt x="1338" y="182"/>
                  </a:lnTo>
                  <a:lnTo>
                    <a:pt x="1266" y="174"/>
                  </a:lnTo>
                  <a:lnTo>
                    <a:pt x="1191" y="171"/>
                  </a:lnTo>
                  <a:close/>
                  <a:moveTo>
                    <a:pt x="1191" y="0"/>
                  </a:moveTo>
                  <a:lnTo>
                    <a:pt x="1278" y="4"/>
                  </a:lnTo>
                  <a:lnTo>
                    <a:pt x="1362" y="12"/>
                  </a:lnTo>
                  <a:lnTo>
                    <a:pt x="1447" y="28"/>
                  </a:lnTo>
                  <a:lnTo>
                    <a:pt x="1528" y="49"/>
                  </a:lnTo>
                  <a:lnTo>
                    <a:pt x="1609" y="75"/>
                  </a:lnTo>
                  <a:lnTo>
                    <a:pt x="1687" y="107"/>
                  </a:lnTo>
                  <a:lnTo>
                    <a:pt x="1762" y="145"/>
                  </a:lnTo>
                  <a:lnTo>
                    <a:pt x="1835" y="188"/>
                  </a:lnTo>
                  <a:lnTo>
                    <a:pt x="1905" y="237"/>
                  </a:lnTo>
                  <a:lnTo>
                    <a:pt x="1971" y="290"/>
                  </a:lnTo>
                  <a:lnTo>
                    <a:pt x="2035" y="350"/>
                  </a:lnTo>
                  <a:lnTo>
                    <a:pt x="2093" y="412"/>
                  </a:lnTo>
                  <a:lnTo>
                    <a:pt x="2147" y="479"/>
                  </a:lnTo>
                  <a:lnTo>
                    <a:pt x="2195" y="549"/>
                  </a:lnTo>
                  <a:lnTo>
                    <a:pt x="2239" y="622"/>
                  </a:lnTo>
                  <a:lnTo>
                    <a:pt x="2277" y="698"/>
                  </a:lnTo>
                  <a:lnTo>
                    <a:pt x="2310" y="775"/>
                  </a:lnTo>
                  <a:lnTo>
                    <a:pt x="2336" y="855"/>
                  </a:lnTo>
                  <a:lnTo>
                    <a:pt x="2357" y="937"/>
                  </a:lnTo>
                  <a:lnTo>
                    <a:pt x="2372" y="1021"/>
                  </a:lnTo>
                  <a:lnTo>
                    <a:pt x="2381" y="1106"/>
                  </a:lnTo>
                  <a:lnTo>
                    <a:pt x="2385" y="1192"/>
                  </a:lnTo>
                  <a:lnTo>
                    <a:pt x="2381" y="1279"/>
                  </a:lnTo>
                  <a:lnTo>
                    <a:pt x="2372" y="1363"/>
                  </a:lnTo>
                  <a:lnTo>
                    <a:pt x="2357" y="1447"/>
                  </a:lnTo>
                  <a:lnTo>
                    <a:pt x="2336" y="1529"/>
                  </a:lnTo>
                  <a:lnTo>
                    <a:pt x="2310" y="1609"/>
                  </a:lnTo>
                  <a:lnTo>
                    <a:pt x="2277" y="1687"/>
                  </a:lnTo>
                  <a:lnTo>
                    <a:pt x="2239" y="1763"/>
                  </a:lnTo>
                  <a:lnTo>
                    <a:pt x="2195" y="1835"/>
                  </a:lnTo>
                  <a:lnTo>
                    <a:pt x="2147" y="1905"/>
                  </a:lnTo>
                  <a:lnTo>
                    <a:pt x="2093" y="1972"/>
                  </a:lnTo>
                  <a:lnTo>
                    <a:pt x="2035" y="2035"/>
                  </a:lnTo>
                  <a:lnTo>
                    <a:pt x="1971" y="2094"/>
                  </a:lnTo>
                  <a:lnTo>
                    <a:pt x="1905" y="2147"/>
                  </a:lnTo>
                  <a:lnTo>
                    <a:pt x="1835" y="2196"/>
                  </a:lnTo>
                  <a:lnTo>
                    <a:pt x="1762" y="2240"/>
                  </a:lnTo>
                  <a:lnTo>
                    <a:pt x="1687" y="2277"/>
                  </a:lnTo>
                  <a:lnTo>
                    <a:pt x="1609" y="2309"/>
                  </a:lnTo>
                  <a:lnTo>
                    <a:pt x="1528" y="2336"/>
                  </a:lnTo>
                  <a:lnTo>
                    <a:pt x="1447" y="2357"/>
                  </a:lnTo>
                  <a:lnTo>
                    <a:pt x="1362" y="2371"/>
                  </a:lnTo>
                  <a:lnTo>
                    <a:pt x="1278" y="2381"/>
                  </a:lnTo>
                  <a:lnTo>
                    <a:pt x="1191" y="2383"/>
                  </a:lnTo>
                  <a:lnTo>
                    <a:pt x="1105" y="2381"/>
                  </a:lnTo>
                  <a:lnTo>
                    <a:pt x="1019" y="2371"/>
                  </a:lnTo>
                  <a:lnTo>
                    <a:pt x="936" y="2357"/>
                  </a:lnTo>
                  <a:lnTo>
                    <a:pt x="854" y="2336"/>
                  </a:lnTo>
                  <a:lnTo>
                    <a:pt x="774" y="2309"/>
                  </a:lnTo>
                  <a:lnTo>
                    <a:pt x="696" y="2277"/>
                  </a:lnTo>
                  <a:lnTo>
                    <a:pt x="621" y="2240"/>
                  </a:lnTo>
                  <a:lnTo>
                    <a:pt x="548" y="2196"/>
                  </a:lnTo>
                  <a:lnTo>
                    <a:pt x="478" y="2147"/>
                  </a:lnTo>
                  <a:lnTo>
                    <a:pt x="412" y="2094"/>
                  </a:lnTo>
                  <a:lnTo>
                    <a:pt x="348" y="2035"/>
                  </a:lnTo>
                  <a:lnTo>
                    <a:pt x="290" y="1973"/>
                  </a:lnTo>
                  <a:lnTo>
                    <a:pt x="237" y="1908"/>
                  </a:lnTo>
                  <a:lnTo>
                    <a:pt x="190" y="1840"/>
                  </a:lnTo>
                  <a:lnTo>
                    <a:pt x="148" y="1770"/>
                  </a:lnTo>
                  <a:lnTo>
                    <a:pt x="111" y="1696"/>
                  </a:lnTo>
                  <a:lnTo>
                    <a:pt x="79" y="1622"/>
                  </a:lnTo>
                  <a:lnTo>
                    <a:pt x="52" y="1546"/>
                  </a:lnTo>
                  <a:lnTo>
                    <a:pt x="31" y="1469"/>
                  </a:lnTo>
                  <a:lnTo>
                    <a:pt x="16" y="1391"/>
                  </a:lnTo>
                  <a:lnTo>
                    <a:pt x="5" y="1312"/>
                  </a:lnTo>
                  <a:lnTo>
                    <a:pt x="0" y="1231"/>
                  </a:lnTo>
                  <a:lnTo>
                    <a:pt x="0" y="1152"/>
                  </a:lnTo>
                  <a:lnTo>
                    <a:pt x="5" y="1073"/>
                  </a:lnTo>
                  <a:lnTo>
                    <a:pt x="16" y="994"/>
                  </a:lnTo>
                  <a:lnTo>
                    <a:pt x="31" y="915"/>
                  </a:lnTo>
                  <a:lnTo>
                    <a:pt x="52" y="838"/>
                  </a:lnTo>
                  <a:lnTo>
                    <a:pt x="79" y="763"/>
                  </a:lnTo>
                  <a:lnTo>
                    <a:pt x="111" y="688"/>
                  </a:lnTo>
                  <a:lnTo>
                    <a:pt x="148" y="615"/>
                  </a:lnTo>
                  <a:lnTo>
                    <a:pt x="190" y="545"/>
                  </a:lnTo>
                  <a:lnTo>
                    <a:pt x="237" y="477"/>
                  </a:lnTo>
                  <a:lnTo>
                    <a:pt x="290" y="412"/>
                  </a:lnTo>
                  <a:lnTo>
                    <a:pt x="348" y="350"/>
                  </a:lnTo>
                  <a:lnTo>
                    <a:pt x="412" y="290"/>
                  </a:lnTo>
                  <a:lnTo>
                    <a:pt x="478" y="237"/>
                  </a:lnTo>
                  <a:lnTo>
                    <a:pt x="548" y="188"/>
                  </a:lnTo>
                  <a:lnTo>
                    <a:pt x="621" y="145"/>
                  </a:lnTo>
                  <a:lnTo>
                    <a:pt x="696" y="107"/>
                  </a:lnTo>
                  <a:lnTo>
                    <a:pt x="774" y="75"/>
                  </a:lnTo>
                  <a:lnTo>
                    <a:pt x="854" y="49"/>
                  </a:lnTo>
                  <a:lnTo>
                    <a:pt x="936" y="28"/>
                  </a:lnTo>
                  <a:lnTo>
                    <a:pt x="1019" y="12"/>
                  </a:lnTo>
                  <a:lnTo>
                    <a:pt x="1105" y="4"/>
                  </a:lnTo>
                  <a:lnTo>
                    <a:pt x="1191" y="0"/>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p>
              <a:pPr defTabSz="882528"/>
              <a:endParaRPr lang="es-SV" sz="700">
                <a:solidFill>
                  <a:srgbClr val="000000"/>
                </a:solidFill>
              </a:endParaRPr>
            </a:p>
          </p:txBody>
        </p:sp>
        <p:sp>
          <p:nvSpPr>
            <p:cNvPr id="99" name="Freeform 7"/>
            <p:cNvSpPr>
              <a:spLocks/>
            </p:cNvSpPr>
            <p:nvPr/>
          </p:nvSpPr>
          <p:spPr bwMode="auto">
            <a:xfrm>
              <a:off x="1488" y="7799"/>
              <a:ext cx="38" cy="39"/>
            </a:xfrm>
            <a:custGeom>
              <a:avLst/>
              <a:gdLst>
                <a:gd name="T0" fmla="*/ 212 w 307"/>
                <a:gd name="T1" fmla="*/ 0 h 307"/>
                <a:gd name="T2" fmla="*/ 231 w 307"/>
                <a:gd name="T3" fmla="*/ 0 h 307"/>
                <a:gd name="T4" fmla="*/ 249 w 307"/>
                <a:gd name="T5" fmla="*/ 4 h 307"/>
                <a:gd name="T6" fmla="*/ 267 w 307"/>
                <a:gd name="T7" fmla="*/ 13 h 307"/>
                <a:gd name="T8" fmla="*/ 282 w 307"/>
                <a:gd name="T9" fmla="*/ 25 h 307"/>
                <a:gd name="T10" fmla="*/ 294 w 307"/>
                <a:gd name="T11" fmla="*/ 40 h 307"/>
                <a:gd name="T12" fmla="*/ 302 w 307"/>
                <a:gd name="T13" fmla="*/ 57 h 307"/>
                <a:gd name="T14" fmla="*/ 307 w 307"/>
                <a:gd name="T15" fmla="*/ 75 h 307"/>
                <a:gd name="T16" fmla="*/ 307 w 307"/>
                <a:gd name="T17" fmla="*/ 94 h 307"/>
                <a:gd name="T18" fmla="*/ 302 w 307"/>
                <a:gd name="T19" fmla="*/ 113 h 307"/>
                <a:gd name="T20" fmla="*/ 294 w 307"/>
                <a:gd name="T21" fmla="*/ 129 h 307"/>
                <a:gd name="T22" fmla="*/ 282 w 307"/>
                <a:gd name="T23" fmla="*/ 145 h 307"/>
                <a:gd name="T24" fmla="*/ 146 w 307"/>
                <a:gd name="T25" fmla="*/ 282 h 307"/>
                <a:gd name="T26" fmla="*/ 132 w 307"/>
                <a:gd name="T27" fmla="*/ 293 h 307"/>
                <a:gd name="T28" fmla="*/ 118 w 307"/>
                <a:gd name="T29" fmla="*/ 301 h 307"/>
                <a:gd name="T30" fmla="*/ 101 w 307"/>
                <a:gd name="T31" fmla="*/ 305 h 307"/>
                <a:gd name="T32" fmla="*/ 86 w 307"/>
                <a:gd name="T33" fmla="*/ 307 h 307"/>
                <a:gd name="T34" fmla="*/ 69 w 307"/>
                <a:gd name="T35" fmla="*/ 305 h 307"/>
                <a:gd name="T36" fmla="*/ 53 w 307"/>
                <a:gd name="T37" fmla="*/ 301 h 307"/>
                <a:gd name="T38" fmla="*/ 38 w 307"/>
                <a:gd name="T39" fmla="*/ 293 h 307"/>
                <a:gd name="T40" fmla="*/ 25 w 307"/>
                <a:gd name="T41" fmla="*/ 282 h 307"/>
                <a:gd name="T42" fmla="*/ 13 w 307"/>
                <a:gd name="T43" fmla="*/ 267 h 307"/>
                <a:gd name="T44" fmla="*/ 4 w 307"/>
                <a:gd name="T45" fmla="*/ 249 h 307"/>
                <a:gd name="T46" fmla="*/ 0 w 307"/>
                <a:gd name="T47" fmla="*/ 231 h 307"/>
                <a:gd name="T48" fmla="*/ 0 w 307"/>
                <a:gd name="T49" fmla="*/ 213 h 307"/>
                <a:gd name="T50" fmla="*/ 4 w 307"/>
                <a:gd name="T51" fmla="*/ 194 h 307"/>
                <a:gd name="T52" fmla="*/ 13 w 307"/>
                <a:gd name="T53" fmla="*/ 177 h 307"/>
                <a:gd name="T54" fmla="*/ 25 w 307"/>
                <a:gd name="T55" fmla="*/ 161 h 307"/>
                <a:gd name="T56" fmla="*/ 161 w 307"/>
                <a:gd name="T57" fmla="*/ 25 h 307"/>
                <a:gd name="T58" fmla="*/ 177 w 307"/>
                <a:gd name="T59" fmla="*/ 13 h 307"/>
                <a:gd name="T60" fmla="*/ 194 w 307"/>
                <a:gd name="T61" fmla="*/ 4 h 307"/>
                <a:gd name="T62" fmla="*/ 212 w 307"/>
                <a:gd name="T6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7" h="307">
                  <a:moveTo>
                    <a:pt x="212" y="0"/>
                  </a:moveTo>
                  <a:lnTo>
                    <a:pt x="231" y="0"/>
                  </a:lnTo>
                  <a:lnTo>
                    <a:pt x="249" y="4"/>
                  </a:lnTo>
                  <a:lnTo>
                    <a:pt x="267" y="13"/>
                  </a:lnTo>
                  <a:lnTo>
                    <a:pt x="282" y="25"/>
                  </a:lnTo>
                  <a:lnTo>
                    <a:pt x="294" y="40"/>
                  </a:lnTo>
                  <a:lnTo>
                    <a:pt x="302" y="57"/>
                  </a:lnTo>
                  <a:lnTo>
                    <a:pt x="307" y="75"/>
                  </a:lnTo>
                  <a:lnTo>
                    <a:pt x="307" y="94"/>
                  </a:lnTo>
                  <a:lnTo>
                    <a:pt x="302" y="113"/>
                  </a:lnTo>
                  <a:lnTo>
                    <a:pt x="294" y="129"/>
                  </a:lnTo>
                  <a:lnTo>
                    <a:pt x="282" y="145"/>
                  </a:lnTo>
                  <a:lnTo>
                    <a:pt x="146" y="282"/>
                  </a:lnTo>
                  <a:lnTo>
                    <a:pt x="132" y="293"/>
                  </a:lnTo>
                  <a:lnTo>
                    <a:pt x="118" y="301"/>
                  </a:lnTo>
                  <a:lnTo>
                    <a:pt x="101" y="305"/>
                  </a:lnTo>
                  <a:lnTo>
                    <a:pt x="86" y="307"/>
                  </a:lnTo>
                  <a:lnTo>
                    <a:pt x="69" y="305"/>
                  </a:lnTo>
                  <a:lnTo>
                    <a:pt x="53" y="301"/>
                  </a:lnTo>
                  <a:lnTo>
                    <a:pt x="38" y="293"/>
                  </a:lnTo>
                  <a:lnTo>
                    <a:pt x="25" y="282"/>
                  </a:lnTo>
                  <a:lnTo>
                    <a:pt x="13" y="267"/>
                  </a:lnTo>
                  <a:lnTo>
                    <a:pt x="4" y="249"/>
                  </a:lnTo>
                  <a:lnTo>
                    <a:pt x="0" y="231"/>
                  </a:lnTo>
                  <a:lnTo>
                    <a:pt x="0" y="213"/>
                  </a:lnTo>
                  <a:lnTo>
                    <a:pt x="4" y="194"/>
                  </a:lnTo>
                  <a:lnTo>
                    <a:pt x="13" y="177"/>
                  </a:lnTo>
                  <a:lnTo>
                    <a:pt x="25" y="161"/>
                  </a:lnTo>
                  <a:lnTo>
                    <a:pt x="161" y="25"/>
                  </a:lnTo>
                  <a:lnTo>
                    <a:pt x="177" y="13"/>
                  </a:lnTo>
                  <a:lnTo>
                    <a:pt x="194" y="4"/>
                  </a:lnTo>
                  <a:lnTo>
                    <a:pt x="212" y="0"/>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p>
              <a:pPr defTabSz="882528"/>
              <a:endParaRPr lang="es-SV" sz="700">
                <a:solidFill>
                  <a:srgbClr val="000000"/>
                </a:solidFill>
              </a:endParaRPr>
            </a:p>
          </p:txBody>
        </p:sp>
        <p:sp>
          <p:nvSpPr>
            <p:cNvPr id="100" name="Freeform 8"/>
            <p:cNvSpPr>
              <a:spLocks noEditPoints="1"/>
            </p:cNvSpPr>
            <p:nvPr/>
          </p:nvSpPr>
          <p:spPr bwMode="auto">
            <a:xfrm>
              <a:off x="1320" y="7810"/>
              <a:ext cx="195" cy="196"/>
            </a:xfrm>
            <a:custGeom>
              <a:avLst/>
              <a:gdLst>
                <a:gd name="T0" fmla="*/ 1087 w 1564"/>
                <a:gd name="T1" fmla="*/ 174 h 1563"/>
                <a:gd name="T2" fmla="*/ 1019 w 1564"/>
                <a:gd name="T3" fmla="*/ 191 h 1563"/>
                <a:gd name="T4" fmla="*/ 957 w 1564"/>
                <a:gd name="T5" fmla="*/ 228 h 1563"/>
                <a:gd name="T6" fmla="*/ 250 w 1564"/>
                <a:gd name="T7" fmla="*/ 931 h 1563"/>
                <a:gd name="T8" fmla="*/ 208 w 1564"/>
                <a:gd name="T9" fmla="*/ 987 h 1563"/>
                <a:gd name="T10" fmla="*/ 180 w 1564"/>
                <a:gd name="T11" fmla="*/ 1051 h 1563"/>
                <a:gd name="T12" fmla="*/ 171 w 1564"/>
                <a:gd name="T13" fmla="*/ 1122 h 1563"/>
                <a:gd name="T14" fmla="*/ 180 w 1564"/>
                <a:gd name="T15" fmla="*/ 1192 h 1563"/>
                <a:gd name="T16" fmla="*/ 208 w 1564"/>
                <a:gd name="T17" fmla="*/ 1257 h 1563"/>
                <a:gd name="T18" fmla="*/ 250 w 1564"/>
                <a:gd name="T19" fmla="*/ 1314 h 1563"/>
                <a:gd name="T20" fmla="*/ 307 w 1564"/>
                <a:gd name="T21" fmla="*/ 1357 h 1563"/>
                <a:gd name="T22" fmla="*/ 371 w 1564"/>
                <a:gd name="T23" fmla="*/ 1384 h 1563"/>
                <a:gd name="T24" fmla="*/ 442 w 1564"/>
                <a:gd name="T25" fmla="*/ 1393 h 1563"/>
                <a:gd name="T26" fmla="*/ 513 w 1564"/>
                <a:gd name="T27" fmla="*/ 1384 h 1563"/>
                <a:gd name="T28" fmla="*/ 578 w 1564"/>
                <a:gd name="T29" fmla="*/ 1357 h 1563"/>
                <a:gd name="T30" fmla="*/ 634 w 1564"/>
                <a:gd name="T31" fmla="*/ 1314 h 1563"/>
                <a:gd name="T32" fmla="*/ 1340 w 1564"/>
                <a:gd name="T33" fmla="*/ 603 h 1563"/>
                <a:gd name="T34" fmla="*/ 1377 w 1564"/>
                <a:gd name="T35" fmla="*/ 535 h 1563"/>
                <a:gd name="T36" fmla="*/ 1392 w 1564"/>
                <a:gd name="T37" fmla="*/ 462 h 1563"/>
                <a:gd name="T38" fmla="*/ 1387 w 1564"/>
                <a:gd name="T39" fmla="*/ 386 h 1563"/>
                <a:gd name="T40" fmla="*/ 1361 w 1564"/>
                <a:gd name="T41" fmla="*/ 314 h 1563"/>
                <a:gd name="T42" fmla="*/ 1313 w 1564"/>
                <a:gd name="T43" fmla="*/ 251 h 1563"/>
                <a:gd name="T44" fmla="*/ 1257 w 1564"/>
                <a:gd name="T45" fmla="*/ 208 h 1563"/>
                <a:gd name="T46" fmla="*/ 1192 w 1564"/>
                <a:gd name="T47" fmla="*/ 180 h 1563"/>
                <a:gd name="T48" fmla="*/ 1122 w 1564"/>
                <a:gd name="T49" fmla="*/ 172 h 1563"/>
                <a:gd name="T50" fmla="*/ 1173 w 1564"/>
                <a:gd name="T51" fmla="*/ 4 h 1563"/>
                <a:gd name="T52" fmla="*/ 1268 w 1564"/>
                <a:gd name="T53" fmla="*/ 26 h 1563"/>
                <a:gd name="T54" fmla="*/ 1357 w 1564"/>
                <a:gd name="T55" fmla="*/ 68 h 1563"/>
                <a:gd name="T56" fmla="*/ 1434 w 1564"/>
                <a:gd name="T57" fmla="*/ 130 h 1563"/>
                <a:gd name="T58" fmla="*/ 1498 w 1564"/>
                <a:gd name="T59" fmla="*/ 210 h 1563"/>
                <a:gd name="T60" fmla="*/ 1540 w 1564"/>
                <a:gd name="T61" fmla="*/ 299 h 1563"/>
                <a:gd name="T62" fmla="*/ 1561 w 1564"/>
                <a:gd name="T63" fmla="*/ 395 h 1563"/>
                <a:gd name="T64" fmla="*/ 1561 w 1564"/>
                <a:gd name="T65" fmla="*/ 491 h 1563"/>
                <a:gd name="T66" fmla="*/ 1540 w 1564"/>
                <a:gd name="T67" fmla="*/ 586 h 1563"/>
                <a:gd name="T68" fmla="*/ 1498 w 1564"/>
                <a:gd name="T69" fmla="*/ 675 h 1563"/>
                <a:gd name="T70" fmla="*/ 1434 w 1564"/>
                <a:gd name="T71" fmla="*/ 755 h 1563"/>
                <a:gd name="T72" fmla="*/ 718 w 1564"/>
                <a:gd name="T73" fmla="*/ 1468 h 1563"/>
                <a:gd name="T74" fmla="*/ 634 w 1564"/>
                <a:gd name="T75" fmla="*/ 1520 h 1563"/>
                <a:gd name="T76" fmla="*/ 541 w 1564"/>
                <a:gd name="T77" fmla="*/ 1552 h 1563"/>
                <a:gd name="T78" fmla="*/ 442 w 1564"/>
                <a:gd name="T79" fmla="*/ 1563 h 1563"/>
                <a:gd name="T80" fmla="*/ 343 w 1564"/>
                <a:gd name="T81" fmla="*/ 1552 h 1563"/>
                <a:gd name="T82" fmla="*/ 250 w 1564"/>
                <a:gd name="T83" fmla="*/ 1520 h 1563"/>
                <a:gd name="T84" fmla="*/ 167 w 1564"/>
                <a:gd name="T85" fmla="*/ 1468 h 1563"/>
                <a:gd name="T86" fmla="*/ 97 w 1564"/>
                <a:gd name="T87" fmla="*/ 1396 h 1563"/>
                <a:gd name="T88" fmla="*/ 44 w 1564"/>
                <a:gd name="T89" fmla="*/ 1313 h 1563"/>
                <a:gd name="T90" fmla="*/ 11 w 1564"/>
                <a:gd name="T91" fmla="*/ 1220 h 1563"/>
                <a:gd name="T92" fmla="*/ 0 w 1564"/>
                <a:gd name="T93" fmla="*/ 1122 h 1563"/>
                <a:gd name="T94" fmla="*/ 11 w 1564"/>
                <a:gd name="T95" fmla="*/ 1023 h 1563"/>
                <a:gd name="T96" fmla="*/ 44 w 1564"/>
                <a:gd name="T97" fmla="*/ 931 h 1563"/>
                <a:gd name="T98" fmla="*/ 97 w 1564"/>
                <a:gd name="T99" fmla="*/ 847 h 1563"/>
                <a:gd name="T100" fmla="*/ 810 w 1564"/>
                <a:gd name="T101" fmla="*/ 130 h 1563"/>
                <a:gd name="T102" fmla="*/ 888 w 1564"/>
                <a:gd name="T103" fmla="*/ 68 h 1563"/>
                <a:gd name="T104" fmla="*/ 976 w 1564"/>
                <a:gd name="T105" fmla="*/ 26 h 1563"/>
                <a:gd name="T106" fmla="*/ 1071 w 1564"/>
                <a:gd name="T107" fmla="*/ 4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4" h="1563">
                  <a:moveTo>
                    <a:pt x="1122" y="172"/>
                  </a:moveTo>
                  <a:lnTo>
                    <a:pt x="1087" y="174"/>
                  </a:lnTo>
                  <a:lnTo>
                    <a:pt x="1052" y="180"/>
                  </a:lnTo>
                  <a:lnTo>
                    <a:pt x="1019" y="191"/>
                  </a:lnTo>
                  <a:lnTo>
                    <a:pt x="987" y="208"/>
                  </a:lnTo>
                  <a:lnTo>
                    <a:pt x="957" y="228"/>
                  </a:lnTo>
                  <a:lnTo>
                    <a:pt x="931" y="251"/>
                  </a:lnTo>
                  <a:lnTo>
                    <a:pt x="250" y="931"/>
                  </a:lnTo>
                  <a:lnTo>
                    <a:pt x="226" y="957"/>
                  </a:lnTo>
                  <a:lnTo>
                    <a:pt x="208" y="987"/>
                  </a:lnTo>
                  <a:lnTo>
                    <a:pt x="191" y="1018"/>
                  </a:lnTo>
                  <a:lnTo>
                    <a:pt x="180" y="1051"/>
                  </a:lnTo>
                  <a:lnTo>
                    <a:pt x="174" y="1086"/>
                  </a:lnTo>
                  <a:lnTo>
                    <a:pt x="171" y="1122"/>
                  </a:lnTo>
                  <a:lnTo>
                    <a:pt x="174" y="1158"/>
                  </a:lnTo>
                  <a:lnTo>
                    <a:pt x="180" y="1192"/>
                  </a:lnTo>
                  <a:lnTo>
                    <a:pt x="191" y="1226"/>
                  </a:lnTo>
                  <a:lnTo>
                    <a:pt x="208" y="1257"/>
                  </a:lnTo>
                  <a:lnTo>
                    <a:pt x="226" y="1286"/>
                  </a:lnTo>
                  <a:lnTo>
                    <a:pt x="250" y="1314"/>
                  </a:lnTo>
                  <a:lnTo>
                    <a:pt x="278" y="1337"/>
                  </a:lnTo>
                  <a:lnTo>
                    <a:pt x="307" y="1357"/>
                  </a:lnTo>
                  <a:lnTo>
                    <a:pt x="338" y="1372"/>
                  </a:lnTo>
                  <a:lnTo>
                    <a:pt x="371" y="1384"/>
                  </a:lnTo>
                  <a:lnTo>
                    <a:pt x="407" y="1391"/>
                  </a:lnTo>
                  <a:lnTo>
                    <a:pt x="442" y="1393"/>
                  </a:lnTo>
                  <a:lnTo>
                    <a:pt x="478" y="1391"/>
                  </a:lnTo>
                  <a:lnTo>
                    <a:pt x="513" y="1384"/>
                  </a:lnTo>
                  <a:lnTo>
                    <a:pt x="546" y="1372"/>
                  </a:lnTo>
                  <a:lnTo>
                    <a:pt x="578" y="1357"/>
                  </a:lnTo>
                  <a:lnTo>
                    <a:pt x="607" y="1337"/>
                  </a:lnTo>
                  <a:lnTo>
                    <a:pt x="634" y="1314"/>
                  </a:lnTo>
                  <a:lnTo>
                    <a:pt x="1314" y="634"/>
                  </a:lnTo>
                  <a:lnTo>
                    <a:pt x="1340" y="603"/>
                  </a:lnTo>
                  <a:lnTo>
                    <a:pt x="1362" y="570"/>
                  </a:lnTo>
                  <a:lnTo>
                    <a:pt x="1377" y="535"/>
                  </a:lnTo>
                  <a:lnTo>
                    <a:pt x="1387" y="499"/>
                  </a:lnTo>
                  <a:lnTo>
                    <a:pt x="1392" y="462"/>
                  </a:lnTo>
                  <a:lnTo>
                    <a:pt x="1392" y="423"/>
                  </a:lnTo>
                  <a:lnTo>
                    <a:pt x="1387" y="386"/>
                  </a:lnTo>
                  <a:lnTo>
                    <a:pt x="1377" y="350"/>
                  </a:lnTo>
                  <a:lnTo>
                    <a:pt x="1361" y="314"/>
                  </a:lnTo>
                  <a:lnTo>
                    <a:pt x="1340" y="281"/>
                  </a:lnTo>
                  <a:lnTo>
                    <a:pt x="1313" y="251"/>
                  </a:lnTo>
                  <a:lnTo>
                    <a:pt x="1287" y="228"/>
                  </a:lnTo>
                  <a:lnTo>
                    <a:pt x="1257" y="208"/>
                  </a:lnTo>
                  <a:lnTo>
                    <a:pt x="1226" y="191"/>
                  </a:lnTo>
                  <a:lnTo>
                    <a:pt x="1192" y="180"/>
                  </a:lnTo>
                  <a:lnTo>
                    <a:pt x="1158" y="174"/>
                  </a:lnTo>
                  <a:lnTo>
                    <a:pt x="1122" y="172"/>
                  </a:lnTo>
                  <a:close/>
                  <a:moveTo>
                    <a:pt x="1122" y="0"/>
                  </a:moveTo>
                  <a:lnTo>
                    <a:pt x="1173" y="4"/>
                  </a:lnTo>
                  <a:lnTo>
                    <a:pt x="1221" y="12"/>
                  </a:lnTo>
                  <a:lnTo>
                    <a:pt x="1268" y="26"/>
                  </a:lnTo>
                  <a:lnTo>
                    <a:pt x="1313" y="44"/>
                  </a:lnTo>
                  <a:lnTo>
                    <a:pt x="1357" y="68"/>
                  </a:lnTo>
                  <a:lnTo>
                    <a:pt x="1397" y="97"/>
                  </a:lnTo>
                  <a:lnTo>
                    <a:pt x="1434" y="130"/>
                  </a:lnTo>
                  <a:lnTo>
                    <a:pt x="1469" y="168"/>
                  </a:lnTo>
                  <a:lnTo>
                    <a:pt x="1498" y="210"/>
                  </a:lnTo>
                  <a:lnTo>
                    <a:pt x="1522" y="254"/>
                  </a:lnTo>
                  <a:lnTo>
                    <a:pt x="1540" y="299"/>
                  </a:lnTo>
                  <a:lnTo>
                    <a:pt x="1553" y="346"/>
                  </a:lnTo>
                  <a:lnTo>
                    <a:pt x="1561" y="395"/>
                  </a:lnTo>
                  <a:lnTo>
                    <a:pt x="1564" y="443"/>
                  </a:lnTo>
                  <a:lnTo>
                    <a:pt x="1561" y="491"/>
                  </a:lnTo>
                  <a:lnTo>
                    <a:pt x="1553" y="538"/>
                  </a:lnTo>
                  <a:lnTo>
                    <a:pt x="1540" y="586"/>
                  </a:lnTo>
                  <a:lnTo>
                    <a:pt x="1522" y="631"/>
                  </a:lnTo>
                  <a:lnTo>
                    <a:pt x="1498" y="675"/>
                  </a:lnTo>
                  <a:lnTo>
                    <a:pt x="1469" y="716"/>
                  </a:lnTo>
                  <a:lnTo>
                    <a:pt x="1434" y="755"/>
                  </a:lnTo>
                  <a:lnTo>
                    <a:pt x="755" y="1435"/>
                  </a:lnTo>
                  <a:lnTo>
                    <a:pt x="718" y="1468"/>
                  </a:lnTo>
                  <a:lnTo>
                    <a:pt x="677" y="1496"/>
                  </a:lnTo>
                  <a:lnTo>
                    <a:pt x="634" y="1520"/>
                  </a:lnTo>
                  <a:lnTo>
                    <a:pt x="589" y="1539"/>
                  </a:lnTo>
                  <a:lnTo>
                    <a:pt x="541" y="1552"/>
                  </a:lnTo>
                  <a:lnTo>
                    <a:pt x="492" y="1561"/>
                  </a:lnTo>
                  <a:lnTo>
                    <a:pt x="442" y="1563"/>
                  </a:lnTo>
                  <a:lnTo>
                    <a:pt x="392" y="1561"/>
                  </a:lnTo>
                  <a:lnTo>
                    <a:pt x="343" y="1552"/>
                  </a:lnTo>
                  <a:lnTo>
                    <a:pt x="296" y="1539"/>
                  </a:lnTo>
                  <a:lnTo>
                    <a:pt x="250" y="1520"/>
                  </a:lnTo>
                  <a:lnTo>
                    <a:pt x="208" y="1496"/>
                  </a:lnTo>
                  <a:lnTo>
                    <a:pt x="167" y="1468"/>
                  </a:lnTo>
                  <a:lnTo>
                    <a:pt x="130" y="1435"/>
                  </a:lnTo>
                  <a:lnTo>
                    <a:pt x="97" y="1396"/>
                  </a:lnTo>
                  <a:lnTo>
                    <a:pt x="68" y="1357"/>
                  </a:lnTo>
                  <a:lnTo>
                    <a:pt x="44" y="1313"/>
                  </a:lnTo>
                  <a:lnTo>
                    <a:pt x="25" y="1268"/>
                  </a:lnTo>
                  <a:lnTo>
                    <a:pt x="11" y="1220"/>
                  </a:lnTo>
                  <a:lnTo>
                    <a:pt x="3" y="1172"/>
                  </a:lnTo>
                  <a:lnTo>
                    <a:pt x="0" y="1122"/>
                  </a:lnTo>
                  <a:lnTo>
                    <a:pt x="3" y="1072"/>
                  </a:lnTo>
                  <a:lnTo>
                    <a:pt x="11" y="1023"/>
                  </a:lnTo>
                  <a:lnTo>
                    <a:pt x="25" y="976"/>
                  </a:lnTo>
                  <a:lnTo>
                    <a:pt x="44" y="931"/>
                  </a:lnTo>
                  <a:lnTo>
                    <a:pt x="68" y="888"/>
                  </a:lnTo>
                  <a:lnTo>
                    <a:pt x="97" y="847"/>
                  </a:lnTo>
                  <a:lnTo>
                    <a:pt x="130" y="810"/>
                  </a:lnTo>
                  <a:lnTo>
                    <a:pt x="810" y="130"/>
                  </a:lnTo>
                  <a:lnTo>
                    <a:pt x="847" y="97"/>
                  </a:lnTo>
                  <a:lnTo>
                    <a:pt x="888" y="68"/>
                  </a:lnTo>
                  <a:lnTo>
                    <a:pt x="931" y="44"/>
                  </a:lnTo>
                  <a:lnTo>
                    <a:pt x="976" y="26"/>
                  </a:lnTo>
                  <a:lnTo>
                    <a:pt x="1023" y="12"/>
                  </a:lnTo>
                  <a:lnTo>
                    <a:pt x="1071" y="4"/>
                  </a:lnTo>
                  <a:lnTo>
                    <a:pt x="1122" y="0"/>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p>
              <a:pPr defTabSz="882528"/>
              <a:endParaRPr lang="es-SV" sz="700">
                <a:solidFill>
                  <a:srgbClr val="000000"/>
                </a:solidFill>
              </a:endParaRPr>
            </a:p>
          </p:txBody>
        </p:sp>
        <p:sp>
          <p:nvSpPr>
            <p:cNvPr id="101" name="Freeform 9"/>
            <p:cNvSpPr>
              <a:spLocks noEditPoints="1"/>
            </p:cNvSpPr>
            <p:nvPr/>
          </p:nvSpPr>
          <p:spPr bwMode="auto">
            <a:xfrm>
              <a:off x="1525" y="7614"/>
              <a:ext cx="187" cy="187"/>
            </a:xfrm>
            <a:custGeom>
              <a:avLst/>
              <a:gdLst>
                <a:gd name="T0" fmla="*/ 636 w 1498"/>
                <a:gd name="T1" fmla="*/ 182 h 1500"/>
                <a:gd name="T2" fmla="*/ 476 w 1498"/>
                <a:gd name="T3" fmla="*/ 239 h 1500"/>
                <a:gd name="T4" fmla="*/ 339 w 1498"/>
                <a:gd name="T5" fmla="*/ 340 h 1500"/>
                <a:gd name="T6" fmla="*/ 236 w 1498"/>
                <a:gd name="T7" fmla="*/ 481 h 1500"/>
                <a:gd name="T8" fmla="*/ 181 w 1498"/>
                <a:gd name="T9" fmla="*/ 639 h 1500"/>
                <a:gd name="T10" fmla="*/ 173 w 1498"/>
                <a:gd name="T11" fmla="*/ 806 h 1500"/>
                <a:gd name="T12" fmla="*/ 213 w 1498"/>
                <a:gd name="T13" fmla="*/ 968 h 1500"/>
                <a:gd name="T14" fmla="*/ 299 w 1498"/>
                <a:gd name="T15" fmla="*/ 1116 h 1500"/>
                <a:gd name="T16" fmla="*/ 428 w 1498"/>
                <a:gd name="T17" fmla="*/ 1232 h 1500"/>
                <a:gd name="T18" fmla="*/ 581 w 1498"/>
                <a:gd name="T19" fmla="*/ 1305 h 1500"/>
                <a:gd name="T20" fmla="*/ 749 w 1498"/>
                <a:gd name="T21" fmla="*/ 1330 h 1500"/>
                <a:gd name="T22" fmla="*/ 918 w 1498"/>
                <a:gd name="T23" fmla="*/ 1305 h 1500"/>
                <a:gd name="T24" fmla="*/ 1071 w 1498"/>
                <a:gd name="T25" fmla="*/ 1232 h 1500"/>
                <a:gd name="T26" fmla="*/ 1200 w 1498"/>
                <a:gd name="T27" fmla="*/ 1116 h 1500"/>
                <a:gd name="T28" fmla="*/ 1286 w 1498"/>
                <a:gd name="T29" fmla="*/ 968 h 1500"/>
                <a:gd name="T30" fmla="*/ 1326 w 1498"/>
                <a:gd name="T31" fmla="*/ 806 h 1500"/>
                <a:gd name="T32" fmla="*/ 1318 w 1498"/>
                <a:gd name="T33" fmla="*/ 639 h 1500"/>
                <a:gd name="T34" fmla="*/ 1262 w 1498"/>
                <a:gd name="T35" fmla="*/ 481 h 1500"/>
                <a:gd name="T36" fmla="*/ 1159 w 1498"/>
                <a:gd name="T37" fmla="*/ 340 h 1500"/>
                <a:gd name="T38" fmla="*/ 1023 w 1498"/>
                <a:gd name="T39" fmla="*/ 239 h 1500"/>
                <a:gd name="T40" fmla="*/ 863 w 1498"/>
                <a:gd name="T41" fmla="*/ 182 h 1500"/>
                <a:gd name="T42" fmla="*/ 749 w 1498"/>
                <a:gd name="T43" fmla="*/ 0 h 1500"/>
                <a:gd name="T44" fmla="*/ 945 w 1498"/>
                <a:gd name="T45" fmla="*/ 26 h 1500"/>
                <a:gd name="T46" fmla="*/ 1124 w 1498"/>
                <a:gd name="T47" fmla="*/ 100 h 1500"/>
                <a:gd name="T48" fmla="*/ 1280 w 1498"/>
                <a:gd name="T49" fmla="*/ 221 h 1500"/>
                <a:gd name="T50" fmla="*/ 1396 w 1498"/>
                <a:gd name="T51" fmla="*/ 371 h 1500"/>
                <a:gd name="T52" fmla="*/ 1470 w 1498"/>
                <a:gd name="T53" fmla="*/ 540 h 1500"/>
                <a:gd name="T54" fmla="*/ 1498 w 1498"/>
                <a:gd name="T55" fmla="*/ 720 h 1500"/>
                <a:gd name="T56" fmla="*/ 1484 w 1498"/>
                <a:gd name="T57" fmla="*/ 900 h 1500"/>
                <a:gd name="T58" fmla="*/ 1426 w 1498"/>
                <a:gd name="T59" fmla="*/ 1075 h 1500"/>
                <a:gd name="T60" fmla="*/ 1324 w 1498"/>
                <a:gd name="T61" fmla="*/ 1233 h 1500"/>
                <a:gd name="T62" fmla="*/ 1179 w 1498"/>
                <a:gd name="T63" fmla="*/ 1365 h 1500"/>
                <a:gd name="T64" fmla="*/ 1006 w 1498"/>
                <a:gd name="T65" fmla="*/ 1455 h 1500"/>
                <a:gd name="T66" fmla="*/ 816 w 1498"/>
                <a:gd name="T67" fmla="*/ 1497 h 1500"/>
                <a:gd name="T68" fmla="*/ 618 w 1498"/>
                <a:gd name="T69" fmla="*/ 1489 h 1500"/>
                <a:gd name="T70" fmla="*/ 432 w 1498"/>
                <a:gd name="T71" fmla="*/ 1430 h 1500"/>
                <a:gd name="T72" fmla="*/ 268 w 1498"/>
                <a:gd name="T73" fmla="*/ 1325 h 1500"/>
                <a:gd name="T74" fmla="*/ 136 w 1498"/>
                <a:gd name="T75" fmla="*/ 1183 h 1500"/>
                <a:gd name="T76" fmla="*/ 49 w 1498"/>
                <a:gd name="T77" fmla="*/ 1018 h 1500"/>
                <a:gd name="T78" fmla="*/ 5 w 1498"/>
                <a:gd name="T79" fmla="*/ 841 h 1500"/>
                <a:gd name="T80" fmla="*/ 5 w 1498"/>
                <a:gd name="T81" fmla="*/ 660 h 1500"/>
                <a:gd name="T82" fmla="*/ 49 w 1498"/>
                <a:gd name="T83" fmla="*/ 482 h 1500"/>
                <a:gd name="T84" fmla="*/ 136 w 1498"/>
                <a:gd name="T85" fmla="*/ 318 h 1500"/>
                <a:gd name="T86" fmla="*/ 268 w 1498"/>
                <a:gd name="T87" fmla="*/ 176 h 1500"/>
                <a:gd name="T88" fmla="*/ 432 w 1498"/>
                <a:gd name="T89" fmla="*/ 70 h 1500"/>
                <a:gd name="T90" fmla="*/ 618 w 1498"/>
                <a:gd name="T91" fmla="*/ 12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8" h="1500">
                  <a:moveTo>
                    <a:pt x="749" y="171"/>
                  </a:moveTo>
                  <a:lnTo>
                    <a:pt x="692" y="173"/>
                  </a:lnTo>
                  <a:lnTo>
                    <a:pt x="636" y="182"/>
                  </a:lnTo>
                  <a:lnTo>
                    <a:pt x="581" y="195"/>
                  </a:lnTo>
                  <a:lnTo>
                    <a:pt x="527" y="215"/>
                  </a:lnTo>
                  <a:lnTo>
                    <a:pt x="476" y="239"/>
                  </a:lnTo>
                  <a:lnTo>
                    <a:pt x="428" y="268"/>
                  </a:lnTo>
                  <a:lnTo>
                    <a:pt x="382" y="302"/>
                  </a:lnTo>
                  <a:lnTo>
                    <a:pt x="339" y="340"/>
                  </a:lnTo>
                  <a:lnTo>
                    <a:pt x="299" y="384"/>
                  </a:lnTo>
                  <a:lnTo>
                    <a:pt x="265" y="431"/>
                  </a:lnTo>
                  <a:lnTo>
                    <a:pt x="236" y="481"/>
                  </a:lnTo>
                  <a:lnTo>
                    <a:pt x="213" y="532"/>
                  </a:lnTo>
                  <a:lnTo>
                    <a:pt x="194" y="585"/>
                  </a:lnTo>
                  <a:lnTo>
                    <a:pt x="181" y="639"/>
                  </a:lnTo>
                  <a:lnTo>
                    <a:pt x="173" y="695"/>
                  </a:lnTo>
                  <a:lnTo>
                    <a:pt x="170" y="750"/>
                  </a:lnTo>
                  <a:lnTo>
                    <a:pt x="173" y="806"/>
                  </a:lnTo>
                  <a:lnTo>
                    <a:pt x="181" y="861"/>
                  </a:lnTo>
                  <a:lnTo>
                    <a:pt x="194" y="915"/>
                  </a:lnTo>
                  <a:lnTo>
                    <a:pt x="213" y="968"/>
                  </a:lnTo>
                  <a:lnTo>
                    <a:pt x="236" y="1020"/>
                  </a:lnTo>
                  <a:lnTo>
                    <a:pt x="265" y="1068"/>
                  </a:lnTo>
                  <a:lnTo>
                    <a:pt x="299" y="1116"/>
                  </a:lnTo>
                  <a:lnTo>
                    <a:pt x="339" y="1160"/>
                  </a:lnTo>
                  <a:lnTo>
                    <a:pt x="382" y="1198"/>
                  </a:lnTo>
                  <a:lnTo>
                    <a:pt x="428" y="1232"/>
                  </a:lnTo>
                  <a:lnTo>
                    <a:pt x="476" y="1262"/>
                  </a:lnTo>
                  <a:lnTo>
                    <a:pt x="527" y="1286"/>
                  </a:lnTo>
                  <a:lnTo>
                    <a:pt x="581" y="1305"/>
                  </a:lnTo>
                  <a:lnTo>
                    <a:pt x="636" y="1319"/>
                  </a:lnTo>
                  <a:lnTo>
                    <a:pt x="692" y="1326"/>
                  </a:lnTo>
                  <a:lnTo>
                    <a:pt x="749" y="1330"/>
                  </a:lnTo>
                  <a:lnTo>
                    <a:pt x="807" y="1326"/>
                  </a:lnTo>
                  <a:lnTo>
                    <a:pt x="863" y="1319"/>
                  </a:lnTo>
                  <a:lnTo>
                    <a:pt x="918" y="1305"/>
                  </a:lnTo>
                  <a:lnTo>
                    <a:pt x="971" y="1286"/>
                  </a:lnTo>
                  <a:lnTo>
                    <a:pt x="1023" y="1262"/>
                  </a:lnTo>
                  <a:lnTo>
                    <a:pt x="1071" y="1232"/>
                  </a:lnTo>
                  <a:lnTo>
                    <a:pt x="1117" y="1198"/>
                  </a:lnTo>
                  <a:lnTo>
                    <a:pt x="1159" y="1160"/>
                  </a:lnTo>
                  <a:lnTo>
                    <a:pt x="1200" y="1116"/>
                  </a:lnTo>
                  <a:lnTo>
                    <a:pt x="1234" y="1068"/>
                  </a:lnTo>
                  <a:lnTo>
                    <a:pt x="1262" y="1020"/>
                  </a:lnTo>
                  <a:lnTo>
                    <a:pt x="1286" y="968"/>
                  </a:lnTo>
                  <a:lnTo>
                    <a:pt x="1305" y="915"/>
                  </a:lnTo>
                  <a:lnTo>
                    <a:pt x="1318" y="861"/>
                  </a:lnTo>
                  <a:lnTo>
                    <a:pt x="1326" y="806"/>
                  </a:lnTo>
                  <a:lnTo>
                    <a:pt x="1329" y="750"/>
                  </a:lnTo>
                  <a:lnTo>
                    <a:pt x="1326" y="695"/>
                  </a:lnTo>
                  <a:lnTo>
                    <a:pt x="1318" y="639"/>
                  </a:lnTo>
                  <a:lnTo>
                    <a:pt x="1305" y="585"/>
                  </a:lnTo>
                  <a:lnTo>
                    <a:pt x="1286" y="532"/>
                  </a:lnTo>
                  <a:lnTo>
                    <a:pt x="1262" y="481"/>
                  </a:lnTo>
                  <a:lnTo>
                    <a:pt x="1234" y="431"/>
                  </a:lnTo>
                  <a:lnTo>
                    <a:pt x="1200" y="384"/>
                  </a:lnTo>
                  <a:lnTo>
                    <a:pt x="1159" y="340"/>
                  </a:lnTo>
                  <a:lnTo>
                    <a:pt x="1117" y="302"/>
                  </a:lnTo>
                  <a:lnTo>
                    <a:pt x="1071" y="268"/>
                  </a:lnTo>
                  <a:lnTo>
                    <a:pt x="1023" y="239"/>
                  </a:lnTo>
                  <a:lnTo>
                    <a:pt x="971" y="215"/>
                  </a:lnTo>
                  <a:lnTo>
                    <a:pt x="918" y="195"/>
                  </a:lnTo>
                  <a:lnTo>
                    <a:pt x="863" y="182"/>
                  </a:lnTo>
                  <a:lnTo>
                    <a:pt x="807" y="173"/>
                  </a:lnTo>
                  <a:lnTo>
                    <a:pt x="749" y="171"/>
                  </a:lnTo>
                  <a:close/>
                  <a:moveTo>
                    <a:pt x="749" y="0"/>
                  </a:moveTo>
                  <a:lnTo>
                    <a:pt x="816" y="3"/>
                  </a:lnTo>
                  <a:lnTo>
                    <a:pt x="881" y="12"/>
                  </a:lnTo>
                  <a:lnTo>
                    <a:pt x="945" y="26"/>
                  </a:lnTo>
                  <a:lnTo>
                    <a:pt x="1006" y="45"/>
                  </a:lnTo>
                  <a:lnTo>
                    <a:pt x="1067" y="70"/>
                  </a:lnTo>
                  <a:lnTo>
                    <a:pt x="1124" y="100"/>
                  </a:lnTo>
                  <a:lnTo>
                    <a:pt x="1179" y="135"/>
                  </a:lnTo>
                  <a:lnTo>
                    <a:pt x="1231" y="176"/>
                  </a:lnTo>
                  <a:lnTo>
                    <a:pt x="1280" y="221"/>
                  </a:lnTo>
                  <a:lnTo>
                    <a:pt x="1324" y="268"/>
                  </a:lnTo>
                  <a:lnTo>
                    <a:pt x="1362" y="318"/>
                  </a:lnTo>
                  <a:lnTo>
                    <a:pt x="1396" y="371"/>
                  </a:lnTo>
                  <a:lnTo>
                    <a:pt x="1426" y="426"/>
                  </a:lnTo>
                  <a:lnTo>
                    <a:pt x="1450" y="482"/>
                  </a:lnTo>
                  <a:lnTo>
                    <a:pt x="1470" y="540"/>
                  </a:lnTo>
                  <a:lnTo>
                    <a:pt x="1484" y="599"/>
                  </a:lnTo>
                  <a:lnTo>
                    <a:pt x="1494" y="660"/>
                  </a:lnTo>
                  <a:lnTo>
                    <a:pt x="1498" y="720"/>
                  </a:lnTo>
                  <a:lnTo>
                    <a:pt x="1498" y="781"/>
                  </a:lnTo>
                  <a:lnTo>
                    <a:pt x="1494" y="841"/>
                  </a:lnTo>
                  <a:lnTo>
                    <a:pt x="1484" y="900"/>
                  </a:lnTo>
                  <a:lnTo>
                    <a:pt x="1470" y="960"/>
                  </a:lnTo>
                  <a:lnTo>
                    <a:pt x="1450" y="1018"/>
                  </a:lnTo>
                  <a:lnTo>
                    <a:pt x="1426" y="1075"/>
                  </a:lnTo>
                  <a:lnTo>
                    <a:pt x="1396" y="1130"/>
                  </a:lnTo>
                  <a:lnTo>
                    <a:pt x="1362" y="1183"/>
                  </a:lnTo>
                  <a:lnTo>
                    <a:pt x="1324" y="1233"/>
                  </a:lnTo>
                  <a:lnTo>
                    <a:pt x="1280" y="1280"/>
                  </a:lnTo>
                  <a:lnTo>
                    <a:pt x="1231" y="1325"/>
                  </a:lnTo>
                  <a:lnTo>
                    <a:pt x="1179" y="1365"/>
                  </a:lnTo>
                  <a:lnTo>
                    <a:pt x="1124" y="1400"/>
                  </a:lnTo>
                  <a:lnTo>
                    <a:pt x="1067" y="1430"/>
                  </a:lnTo>
                  <a:lnTo>
                    <a:pt x="1006" y="1455"/>
                  </a:lnTo>
                  <a:lnTo>
                    <a:pt x="945" y="1475"/>
                  </a:lnTo>
                  <a:lnTo>
                    <a:pt x="881" y="1489"/>
                  </a:lnTo>
                  <a:lnTo>
                    <a:pt x="816" y="1497"/>
                  </a:lnTo>
                  <a:lnTo>
                    <a:pt x="749" y="1500"/>
                  </a:lnTo>
                  <a:lnTo>
                    <a:pt x="683" y="1497"/>
                  </a:lnTo>
                  <a:lnTo>
                    <a:pt x="618" y="1489"/>
                  </a:lnTo>
                  <a:lnTo>
                    <a:pt x="554" y="1475"/>
                  </a:lnTo>
                  <a:lnTo>
                    <a:pt x="492" y="1455"/>
                  </a:lnTo>
                  <a:lnTo>
                    <a:pt x="432" y="1430"/>
                  </a:lnTo>
                  <a:lnTo>
                    <a:pt x="375" y="1400"/>
                  </a:lnTo>
                  <a:lnTo>
                    <a:pt x="320" y="1365"/>
                  </a:lnTo>
                  <a:lnTo>
                    <a:pt x="268" y="1325"/>
                  </a:lnTo>
                  <a:lnTo>
                    <a:pt x="219" y="1280"/>
                  </a:lnTo>
                  <a:lnTo>
                    <a:pt x="175" y="1233"/>
                  </a:lnTo>
                  <a:lnTo>
                    <a:pt x="136" y="1183"/>
                  </a:lnTo>
                  <a:lnTo>
                    <a:pt x="102" y="1130"/>
                  </a:lnTo>
                  <a:lnTo>
                    <a:pt x="73" y="1075"/>
                  </a:lnTo>
                  <a:lnTo>
                    <a:pt x="49" y="1018"/>
                  </a:lnTo>
                  <a:lnTo>
                    <a:pt x="29" y="960"/>
                  </a:lnTo>
                  <a:lnTo>
                    <a:pt x="15" y="900"/>
                  </a:lnTo>
                  <a:lnTo>
                    <a:pt x="5" y="841"/>
                  </a:lnTo>
                  <a:lnTo>
                    <a:pt x="0" y="781"/>
                  </a:lnTo>
                  <a:lnTo>
                    <a:pt x="0" y="720"/>
                  </a:lnTo>
                  <a:lnTo>
                    <a:pt x="5" y="660"/>
                  </a:lnTo>
                  <a:lnTo>
                    <a:pt x="15" y="599"/>
                  </a:lnTo>
                  <a:lnTo>
                    <a:pt x="29" y="540"/>
                  </a:lnTo>
                  <a:lnTo>
                    <a:pt x="49" y="482"/>
                  </a:lnTo>
                  <a:lnTo>
                    <a:pt x="73" y="426"/>
                  </a:lnTo>
                  <a:lnTo>
                    <a:pt x="102" y="371"/>
                  </a:lnTo>
                  <a:lnTo>
                    <a:pt x="136" y="318"/>
                  </a:lnTo>
                  <a:lnTo>
                    <a:pt x="175" y="268"/>
                  </a:lnTo>
                  <a:lnTo>
                    <a:pt x="219" y="221"/>
                  </a:lnTo>
                  <a:lnTo>
                    <a:pt x="268" y="176"/>
                  </a:lnTo>
                  <a:lnTo>
                    <a:pt x="320" y="135"/>
                  </a:lnTo>
                  <a:lnTo>
                    <a:pt x="375" y="100"/>
                  </a:lnTo>
                  <a:lnTo>
                    <a:pt x="432" y="70"/>
                  </a:lnTo>
                  <a:lnTo>
                    <a:pt x="492" y="45"/>
                  </a:lnTo>
                  <a:lnTo>
                    <a:pt x="554" y="26"/>
                  </a:lnTo>
                  <a:lnTo>
                    <a:pt x="618" y="12"/>
                  </a:lnTo>
                  <a:lnTo>
                    <a:pt x="683" y="3"/>
                  </a:lnTo>
                  <a:lnTo>
                    <a:pt x="749" y="0"/>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p>
              <a:pPr defTabSz="882528"/>
              <a:endParaRPr lang="es-SV" sz="700">
                <a:solidFill>
                  <a:srgbClr val="000000"/>
                </a:solidFill>
              </a:endParaRPr>
            </a:p>
          </p:txBody>
        </p:sp>
      </p:grpSp>
      <p:grpSp>
        <p:nvGrpSpPr>
          <p:cNvPr id="17" name="Group 12"/>
          <p:cNvGrpSpPr>
            <a:grpSpLocks noChangeAspect="1"/>
          </p:cNvGrpSpPr>
          <p:nvPr/>
        </p:nvGrpSpPr>
        <p:grpSpPr bwMode="auto">
          <a:xfrm>
            <a:off x="1115616" y="1954067"/>
            <a:ext cx="271444" cy="264966"/>
            <a:chOff x="2047" y="7561"/>
            <a:chExt cx="456" cy="445"/>
          </a:xfrm>
          <a:solidFill>
            <a:schemeClr val="tx2"/>
          </a:solidFill>
        </p:grpSpPr>
        <p:sp>
          <p:nvSpPr>
            <p:cNvPr id="105" name="Freeform 14"/>
            <p:cNvSpPr>
              <a:spLocks/>
            </p:cNvSpPr>
            <p:nvPr/>
          </p:nvSpPr>
          <p:spPr bwMode="auto">
            <a:xfrm>
              <a:off x="2047" y="7561"/>
              <a:ext cx="456" cy="238"/>
            </a:xfrm>
            <a:custGeom>
              <a:avLst/>
              <a:gdLst>
                <a:gd name="T0" fmla="*/ 2045 w 3651"/>
                <a:gd name="T1" fmla="*/ 14 h 1907"/>
                <a:gd name="T2" fmla="*/ 2361 w 3651"/>
                <a:gd name="T3" fmla="*/ 82 h 1907"/>
                <a:gd name="T4" fmla="*/ 2654 w 3651"/>
                <a:gd name="T5" fmla="*/ 200 h 1907"/>
                <a:gd name="T6" fmla="*/ 2919 w 3651"/>
                <a:gd name="T7" fmla="*/ 366 h 1907"/>
                <a:gd name="T8" fmla="*/ 3151 w 3651"/>
                <a:gd name="T9" fmla="*/ 574 h 1907"/>
                <a:gd name="T10" fmla="*/ 3345 w 3651"/>
                <a:gd name="T11" fmla="*/ 818 h 1907"/>
                <a:gd name="T12" fmla="*/ 3496 w 3651"/>
                <a:gd name="T13" fmla="*/ 1092 h 1907"/>
                <a:gd name="T14" fmla="*/ 3598 w 3651"/>
                <a:gd name="T15" fmla="*/ 1393 h 1907"/>
                <a:gd name="T16" fmla="*/ 3647 w 3651"/>
                <a:gd name="T17" fmla="*/ 1715 h 1907"/>
                <a:gd name="T18" fmla="*/ 3640 w 3651"/>
                <a:gd name="T19" fmla="*/ 1867 h 1907"/>
                <a:gd name="T20" fmla="*/ 3591 w 3651"/>
                <a:gd name="T21" fmla="*/ 1904 h 1907"/>
                <a:gd name="T22" fmla="*/ 3529 w 3651"/>
                <a:gd name="T23" fmla="*/ 1896 h 1907"/>
                <a:gd name="T24" fmla="*/ 3492 w 3651"/>
                <a:gd name="T25" fmla="*/ 1849 h 1907"/>
                <a:gd name="T26" fmla="*/ 3475 w 3651"/>
                <a:gd name="T27" fmla="*/ 1610 h 1907"/>
                <a:gd name="T28" fmla="*/ 3404 w 3651"/>
                <a:gd name="T29" fmla="*/ 1301 h 1907"/>
                <a:gd name="T30" fmla="*/ 3279 w 3651"/>
                <a:gd name="T31" fmla="*/ 1017 h 1907"/>
                <a:gd name="T32" fmla="*/ 3104 w 3651"/>
                <a:gd name="T33" fmla="*/ 763 h 1907"/>
                <a:gd name="T34" fmla="*/ 2888 w 3651"/>
                <a:gd name="T35" fmla="*/ 547 h 1907"/>
                <a:gd name="T36" fmla="*/ 2635 w 3651"/>
                <a:gd name="T37" fmla="*/ 372 h 1907"/>
                <a:gd name="T38" fmla="*/ 2351 w 3651"/>
                <a:gd name="T39" fmla="*/ 247 h 1907"/>
                <a:gd name="T40" fmla="*/ 2042 w 3651"/>
                <a:gd name="T41" fmla="*/ 176 h 1907"/>
                <a:gd name="T42" fmla="*/ 1715 w 3651"/>
                <a:gd name="T43" fmla="*/ 166 h 1907"/>
                <a:gd name="T44" fmla="*/ 1400 w 3651"/>
                <a:gd name="T45" fmla="*/ 217 h 1907"/>
                <a:gd name="T46" fmla="*/ 1107 w 3651"/>
                <a:gd name="T47" fmla="*/ 325 h 1907"/>
                <a:gd name="T48" fmla="*/ 843 w 3651"/>
                <a:gd name="T49" fmla="*/ 484 h 1907"/>
                <a:gd name="T50" fmla="*/ 613 w 3651"/>
                <a:gd name="T51" fmla="*/ 687 h 1907"/>
                <a:gd name="T52" fmla="*/ 424 w 3651"/>
                <a:gd name="T53" fmla="*/ 929 h 1907"/>
                <a:gd name="T54" fmla="*/ 282 w 3651"/>
                <a:gd name="T55" fmla="*/ 1203 h 1907"/>
                <a:gd name="T56" fmla="*/ 192 w 3651"/>
                <a:gd name="T57" fmla="*/ 1504 h 1907"/>
                <a:gd name="T58" fmla="*/ 161 w 3651"/>
                <a:gd name="T59" fmla="*/ 1826 h 1907"/>
                <a:gd name="T60" fmla="*/ 138 w 3651"/>
                <a:gd name="T61" fmla="*/ 1884 h 1907"/>
                <a:gd name="T62" fmla="*/ 81 w 3651"/>
                <a:gd name="T63" fmla="*/ 1907 h 1907"/>
                <a:gd name="T64" fmla="*/ 23 w 3651"/>
                <a:gd name="T65" fmla="*/ 1884 h 1907"/>
                <a:gd name="T66" fmla="*/ 0 w 3651"/>
                <a:gd name="T67" fmla="*/ 1826 h 1907"/>
                <a:gd name="T68" fmla="*/ 30 w 3651"/>
                <a:gd name="T69" fmla="*/ 1499 h 1907"/>
                <a:gd name="T70" fmla="*/ 114 w 3651"/>
                <a:gd name="T71" fmla="*/ 1190 h 1907"/>
                <a:gd name="T72" fmla="*/ 250 w 3651"/>
                <a:gd name="T73" fmla="*/ 906 h 1907"/>
                <a:gd name="T74" fmla="*/ 430 w 3651"/>
                <a:gd name="T75" fmla="*/ 651 h 1907"/>
                <a:gd name="T76" fmla="*/ 650 w 3651"/>
                <a:gd name="T77" fmla="*/ 430 h 1907"/>
                <a:gd name="T78" fmla="*/ 905 w 3651"/>
                <a:gd name="T79" fmla="*/ 250 h 1907"/>
                <a:gd name="T80" fmla="*/ 1189 w 3651"/>
                <a:gd name="T81" fmla="*/ 115 h 1907"/>
                <a:gd name="T82" fmla="*/ 1498 w 3651"/>
                <a:gd name="T83" fmla="*/ 30 h 1907"/>
                <a:gd name="T84" fmla="*/ 1825 w 3651"/>
                <a:gd name="T85" fmla="*/ 0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51" h="1907">
                  <a:moveTo>
                    <a:pt x="1825" y="0"/>
                  </a:moveTo>
                  <a:lnTo>
                    <a:pt x="1936" y="4"/>
                  </a:lnTo>
                  <a:lnTo>
                    <a:pt x="2045" y="14"/>
                  </a:lnTo>
                  <a:lnTo>
                    <a:pt x="2153" y="30"/>
                  </a:lnTo>
                  <a:lnTo>
                    <a:pt x="2258" y="53"/>
                  </a:lnTo>
                  <a:lnTo>
                    <a:pt x="2361" y="82"/>
                  </a:lnTo>
                  <a:lnTo>
                    <a:pt x="2462" y="115"/>
                  </a:lnTo>
                  <a:lnTo>
                    <a:pt x="2559" y="155"/>
                  </a:lnTo>
                  <a:lnTo>
                    <a:pt x="2654" y="200"/>
                  </a:lnTo>
                  <a:lnTo>
                    <a:pt x="2746" y="250"/>
                  </a:lnTo>
                  <a:lnTo>
                    <a:pt x="2833" y="306"/>
                  </a:lnTo>
                  <a:lnTo>
                    <a:pt x="2919" y="366"/>
                  </a:lnTo>
                  <a:lnTo>
                    <a:pt x="3000" y="430"/>
                  </a:lnTo>
                  <a:lnTo>
                    <a:pt x="3078" y="500"/>
                  </a:lnTo>
                  <a:lnTo>
                    <a:pt x="3151" y="574"/>
                  </a:lnTo>
                  <a:lnTo>
                    <a:pt x="3220" y="651"/>
                  </a:lnTo>
                  <a:lnTo>
                    <a:pt x="3285" y="732"/>
                  </a:lnTo>
                  <a:lnTo>
                    <a:pt x="3345" y="818"/>
                  </a:lnTo>
                  <a:lnTo>
                    <a:pt x="3401" y="906"/>
                  </a:lnTo>
                  <a:lnTo>
                    <a:pt x="3451" y="998"/>
                  </a:lnTo>
                  <a:lnTo>
                    <a:pt x="3496" y="1092"/>
                  </a:lnTo>
                  <a:lnTo>
                    <a:pt x="3536" y="1190"/>
                  </a:lnTo>
                  <a:lnTo>
                    <a:pt x="3570" y="1291"/>
                  </a:lnTo>
                  <a:lnTo>
                    <a:pt x="3598" y="1393"/>
                  </a:lnTo>
                  <a:lnTo>
                    <a:pt x="3621" y="1499"/>
                  </a:lnTo>
                  <a:lnTo>
                    <a:pt x="3637" y="1606"/>
                  </a:lnTo>
                  <a:lnTo>
                    <a:pt x="3647" y="1715"/>
                  </a:lnTo>
                  <a:lnTo>
                    <a:pt x="3651" y="1826"/>
                  </a:lnTo>
                  <a:lnTo>
                    <a:pt x="3647" y="1849"/>
                  </a:lnTo>
                  <a:lnTo>
                    <a:pt x="3640" y="1867"/>
                  </a:lnTo>
                  <a:lnTo>
                    <a:pt x="3626" y="1884"/>
                  </a:lnTo>
                  <a:lnTo>
                    <a:pt x="3611" y="1896"/>
                  </a:lnTo>
                  <a:lnTo>
                    <a:pt x="3591" y="1904"/>
                  </a:lnTo>
                  <a:lnTo>
                    <a:pt x="3570" y="1907"/>
                  </a:lnTo>
                  <a:lnTo>
                    <a:pt x="3549" y="1904"/>
                  </a:lnTo>
                  <a:lnTo>
                    <a:pt x="3529" y="1896"/>
                  </a:lnTo>
                  <a:lnTo>
                    <a:pt x="3513" y="1884"/>
                  </a:lnTo>
                  <a:lnTo>
                    <a:pt x="3500" y="1867"/>
                  </a:lnTo>
                  <a:lnTo>
                    <a:pt x="3492" y="1849"/>
                  </a:lnTo>
                  <a:lnTo>
                    <a:pt x="3489" y="1826"/>
                  </a:lnTo>
                  <a:lnTo>
                    <a:pt x="3485" y="1717"/>
                  </a:lnTo>
                  <a:lnTo>
                    <a:pt x="3475" y="1610"/>
                  </a:lnTo>
                  <a:lnTo>
                    <a:pt x="3457" y="1504"/>
                  </a:lnTo>
                  <a:lnTo>
                    <a:pt x="3434" y="1401"/>
                  </a:lnTo>
                  <a:lnTo>
                    <a:pt x="3404" y="1301"/>
                  </a:lnTo>
                  <a:lnTo>
                    <a:pt x="3368" y="1203"/>
                  </a:lnTo>
                  <a:lnTo>
                    <a:pt x="3326" y="1109"/>
                  </a:lnTo>
                  <a:lnTo>
                    <a:pt x="3279" y="1017"/>
                  </a:lnTo>
                  <a:lnTo>
                    <a:pt x="3225" y="929"/>
                  </a:lnTo>
                  <a:lnTo>
                    <a:pt x="3168" y="845"/>
                  </a:lnTo>
                  <a:lnTo>
                    <a:pt x="3104" y="763"/>
                  </a:lnTo>
                  <a:lnTo>
                    <a:pt x="3037" y="687"/>
                  </a:lnTo>
                  <a:lnTo>
                    <a:pt x="2965" y="615"/>
                  </a:lnTo>
                  <a:lnTo>
                    <a:pt x="2888" y="547"/>
                  </a:lnTo>
                  <a:lnTo>
                    <a:pt x="2807" y="484"/>
                  </a:lnTo>
                  <a:lnTo>
                    <a:pt x="2722" y="426"/>
                  </a:lnTo>
                  <a:lnTo>
                    <a:pt x="2635" y="372"/>
                  </a:lnTo>
                  <a:lnTo>
                    <a:pt x="2543" y="325"/>
                  </a:lnTo>
                  <a:lnTo>
                    <a:pt x="2448" y="284"/>
                  </a:lnTo>
                  <a:lnTo>
                    <a:pt x="2351" y="247"/>
                  </a:lnTo>
                  <a:lnTo>
                    <a:pt x="2249" y="217"/>
                  </a:lnTo>
                  <a:lnTo>
                    <a:pt x="2147" y="194"/>
                  </a:lnTo>
                  <a:lnTo>
                    <a:pt x="2042" y="176"/>
                  </a:lnTo>
                  <a:lnTo>
                    <a:pt x="1934" y="166"/>
                  </a:lnTo>
                  <a:lnTo>
                    <a:pt x="1825" y="163"/>
                  </a:lnTo>
                  <a:lnTo>
                    <a:pt x="1715" y="166"/>
                  </a:lnTo>
                  <a:lnTo>
                    <a:pt x="1609" y="176"/>
                  </a:lnTo>
                  <a:lnTo>
                    <a:pt x="1503" y="194"/>
                  </a:lnTo>
                  <a:lnTo>
                    <a:pt x="1400" y="217"/>
                  </a:lnTo>
                  <a:lnTo>
                    <a:pt x="1300" y="247"/>
                  </a:lnTo>
                  <a:lnTo>
                    <a:pt x="1202" y="284"/>
                  </a:lnTo>
                  <a:lnTo>
                    <a:pt x="1107" y="325"/>
                  </a:lnTo>
                  <a:lnTo>
                    <a:pt x="1016" y="372"/>
                  </a:lnTo>
                  <a:lnTo>
                    <a:pt x="927" y="426"/>
                  </a:lnTo>
                  <a:lnTo>
                    <a:pt x="843" y="484"/>
                  </a:lnTo>
                  <a:lnTo>
                    <a:pt x="763" y="547"/>
                  </a:lnTo>
                  <a:lnTo>
                    <a:pt x="686" y="615"/>
                  </a:lnTo>
                  <a:lnTo>
                    <a:pt x="613" y="687"/>
                  </a:lnTo>
                  <a:lnTo>
                    <a:pt x="545" y="763"/>
                  </a:lnTo>
                  <a:lnTo>
                    <a:pt x="483" y="845"/>
                  </a:lnTo>
                  <a:lnTo>
                    <a:pt x="424" y="929"/>
                  </a:lnTo>
                  <a:lnTo>
                    <a:pt x="372" y="1017"/>
                  </a:lnTo>
                  <a:lnTo>
                    <a:pt x="324" y="1109"/>
                  </a:lnTo>
                  <a:lnTo>
                    <a:pt x="282" y="1203"/>
                  </a:lnTo>
                  <a:lnTo>
                    <a:pt x="246" y="1301"/>
                  </a:lnTo>
                  <a:lnTo>
                    <a:pt x="217" y="1401"/>
                  </a:lnTo>
                  <a:lnTo>
                    <a:pt x="192" y="1504"/>
                  </a:lnTo>
                  <a:lnTo>
                    <a:pt x="175" y="1610"/>
                  </a:lnTo>
                  <a:lnTo>
                    <a:pt x="164" y="1717"/>
                  </a:lnTo>
                  <a:lnTo>
                    <a:pt x="161" y="1826"/>
                  </a:lnTo>
                  <a:lnTo>
                    <a:pt x="158" y="1849"/>
                  </a:lnTo>
                  <a:lnTo>
                    <a:pt x="150" y="1867"/>
                  </a:lnTo>
                  <a:lnTo>
                    <a:pt x="138" y="1884"/>
                  </a:lnTo>
                  <a:lnTo>
                    <a:pt x="121" y="1896"/>
                  </a:lnTo>
                  <a:lnTo>
                    <a:pt x="102" y="1904"/>
                  </a:lnTo>
                  <a:lnTo>
                    <a:pt x="81" y="1907"/>
                  </a:lnTo>
                  <a:lnTo>
                    <a:pt x="59" y="1904"/>
                  </a:lnTo>
                  <a:lnTo>
                    <a:pt x="40" y="1896"/>
                  </a:lnTo>
                  <a:lnTo>
                    <a:pt x="23" y="1884"/>
                  </a:lnTo>
                  <a:lnTo>
                    <a:pt x="11" y="1867"/>
                  </a:lnTo>
                  <a:lnTo>
                    <a:pt x="3" y="1849"/>
                  </a:lnTo>
                  <a:lnTo>
                    <a:pt x="0" y="1826"/>
                  </a:lnTo>
                  <a:lnTo>
                    <a:pt x="3" y="1715"/>
                  </a:lnTo>
                  <a:lnTo>
                    <a:pt x="13" y="1606"/>
                  </a:lnTo>
                  <a:lnTo>
                    <a:pt x="30" y="1499"/>
                  </a:lnTo>
                  <a:lnTo>
                    <a:pt x="52" y="1393"/>
                  </a:lnTo>
                  <a:lnTo>
                    <a:pt x="80" y="1291"/>
                  </a:lnTo>
                  <a:lnTo>
                    <a:pt x="114" y="1190"/>
                  </a:lnTo>
                  <a:lnTo>
                    <a:pt x="154" y="1092"/>
                  </a:lnTo>
                  <a:lnTo>
                    <a:pt x="199" y="998"/>
                  </a:lnTo>
                  <a:lnTo>
                    <a:pt x="250" y="906"/>
                  </a:lnTo>
                  <a:lnTo>
                    <a:pt x="305" y="818"/>
                  </a:lnTo>
                  <a:lnTo>
                    <a:pt x="365" y="732"/>
                  </a:lnTo>
                  <a:lnTo>
                    <a:pt x="430" y="651"/>
                  </a:lnTo>
                  <a:lnTo>
                    <a:pt x="499" y="574"/>
                  </a:lnTo>
                  <a:lnTo>
                    <a:pt x="572" y="500"/>
                  </a:lnTo>
                  <a:lnTo>
                    <a:pt x="650" y="430"/>
                  </a:lnTo>
                  <a:lnTo>
                    <a:pt x="732" y="366"/>
                  </a:lnTo>
                  <a:lnTo>
                    <a:pt x="816" y="306"/>
                  </a:lnTo>
                  <a:lnTo>
                    <a:pt x="905" y="250"/>
                  </a:lnTo>
                  <a:lnTo>
                    <a:pt x="996" y="200"/>
                  </a:lnTo>
                  <a:lnTo>
                    <a:pt x="1091" y="155"/>
                  </a:lnTo>
                  <a:lnTo>
                    <a:pt x="1189" y="115"/>
                  </a:lnTo>
                  <a:lnTo>
                    <a:pt x="1289" y="82"/>
                  </a:lnTo>
                  <a:lnTo>
                    <a:pt x="1392" y="53"/>
                  </a:lnTo>
                  <a:lnTo>
                    <a:pt x="1498" y="30"/>
                  </a:lnTo>
                  <a:lnTo>
                    <a:pt x="1604" y="14"/>
                  </a:lnTo>
                  <a:lnTo>
                    <a:pt x="1714" y="4"/>
                  </a:lnTo>
                  <a:lnTo>
                    <a:pt x="1825" y="0"/>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p>
              <a:pPr defTabSz="882528"/>
              <a:endParaRPr lang="es-SV" sz="700">
                <a:solidFill>
                  <a:srgbClr val="000000"/>
                </a:solidFill>
              </a:endParaRPr>
            </a:p>
          </p:txBody>
        </p:sp>
        <p:sp>
          <p:nvSpPr>
            <p:cNvPr id="106" name="Freeform 15"/>
            <p:cNvSpPr>
              <a:spLocks/>
            </p:cNvSpPr>
            <p:nvPr/>
          </p:nvSpPr>
          <p:spPr bwMode="auto">
            <a:xfrm>
              <a:off x="2047" y="7728"/>
              <a:ext cx="456" cy="78"/>
            </a:xfrm>
            <a:custGeom>
              <a:avLst/>
              <a:gdLst>
                <a:gd name="T0" fmla="*/ 2419 w 3646"/>
                <a:gd name="T1" fmla="*/ 25 h 620"/>
                <a:gd name="T2" fmla="*/ 2600 w 3646"/>
                <a:gd name="T3" fmla="*/ 131 h 620"/>
                <a:gd name="T4" fmla="*/ 2734 w 3646"/>
                <a:gd name="T5" fmla="*/ 206 h 620"/>
                <a:gd name="T6" fmla="*/ 2908 w 3646"/>
                <a:gd name="T7" fmla="*/ 68 h 620"/>
                <a:gd name="T8" fmla="*/ 3131 w 3646"/>
                <a:gd name="T9" fmla="*/ 17 h 620"/>
                <a:gd name="T10" fmla="*/ 3358 w 3646"/>
                <a:gd name="T11" fmla="*/ 71 h 620"/>
                <a:gd name="T12" fmla="*/ 3533 w 3646"/>
                <a:gd name="T13" fmla="*/ 213 h 620"/>
                <a:gd name="T14" fmla="*/ 3633 w 3646"/>
                <a:gd name="T15" fmla="*/ 420 h 620"/>
                <a:gd name="T16" fmla="*/ 3636 w 3646"/>
                <a:gd name="T17" fmla="*/ 580 h 620"/>
                <a:gd name="T18" fmla="*/ 3566 w 3646"/>
                <a:gd name="T19" fmla="*/ 620 h 620"/>
                <a:gd name="T20" fmla="*/ 3496 w 3646"/>
                <a:gd name="T21" fmla="*/ 580 h 620"/>
                <a:gd name="T22" fmla="*/ 3473 w 3646"/>
                <a:gd name="T23" fmla="*/ 444 h 620"/>
                <a:gd name="T24" fmla="*/ 3382 w 3646"/>
                <a:gd name="T25" fmla="*/ 284 h 620"/>
                <a:gd name="T26" fmla="*/ 3224 w 3646"/>
                <a:gd name="T27" fmla="*/ 192 h 620"/>
                <a:gd name="T28" fmla="*/ 3037 w 3646"/>
                <a:gd name="T29" fmla="*/ 192 h 620"/>
                <a:gd name="T30" fmla="*/ 2879 w 3646"/>
                <a:gd name="T31" fmla="*/ 284 h 620"/>
                <a:gd name="T32" fmla="*/ 2788 w 3646"/>
                <a:gd name="T33" fmla="*/ 444 h 620"/>
                <a:gd name="T34" fmla="*/ 2765 w 3646"/>
                <a:gd name="T35" fmla="*/ 580 h 620"/>
                <a:gd name="T36" fmla="*/ 2695 w 3646"/>
                <a:gd name="T37" fmla="*/ 620 h 620"/>
                <a:gd name="T38" fmla="*/ 2625 w 3646"/>
                <a:gd name="T39" fmla="*/ 580 h 620"/>
                <a:gd name="T40" fmla="*/ 2611 w 3646"/>
                <a:gd name="T41" fmla="*/ 473 h 620"/>
                <a:gd name="T42" fmla="*/ 2540 w 3646"/>
                <a:gd name="T43" fmla="*/ 301 h 620"/>
                <a:gd name="T44" fmla="*/ 2397 w 3646"/>
                <a:gd name="T45" fmla="*/ 188 h 620"/>
                <a:gd name="T46" fmla="*/ 2211 w 3646"/>
                <a:gd name="T47" fmla="*/ 164 h 620"/>
                <a:gd name="T48" fmla="*/ 2042 w 3646"/>
                <a:gd name="T49" fmla="*/ 236 h 620"/>
                <a:gd name="T50" fmla="*/ 1932 w 3646"/>
                <a:gd name="T51" fmla="*/ 382 h 620"/>
                <a:gd name="T52" fmla="*/ 1904 w 3646"/>
                <a:gd name="T53" fmla="*/ 539 h 620"/>
                <a:gd name="T54" fmla="*/ 1864 w 3646"/>
                <a:gd name="T55" fmla="*/ 609 h 620"/>
                <a:gd name="T56" fmla="*/ 1783 w 3646"/>
                <a:gd name="T57" fmla="*/ 609 h 620"/>
                <a:gd name="T58" fmla="*/ 1743 w 3646"/>
                <a:gd name="T59" fmla="*/ 539 h 620"/>
                <a:gd name="T60" fmla="*/ 1694 w 3646"/>
                <a:gd name="T61" fmla="*/ 357 h 620"/>
                <a:gd name="T62" fmla="*/ 1567 w 3646"/>
                <a:gd name="T63" fmla="*/ 228 h 620"/>
                <a:gd name="T64" fmla="*/ 1388 w 3646"/>
                <a:gd name="T65" fmla="*/ 178 h 620"/>
                <a:gd name="T66" fmla="*/ 1209 w 3646"/>
                <a:gd name="T67" fmla="*/ 228 h 620"/>
                <a:gd name="T68" fmla="*/ 1081 w 3646"/>
                <a:gd name="T69" fmla="*/ 357 h 620"/>
                <a:gd name="T70" fmla="*/ 1033 w 3646"/>
                <a:gd name="T71" fmla="*/ 539 h 620"/>
                <a:gd name="T72" fmla="*/ 993 w 3646"/>
                <a:gd name="T73" fmla="*/ 609 h 620"/>
                <a:gd name="T74" fmla="*/ 912 w 3646"/>
                <a:gd name="T75" fmla="*/ 609 h 620"/>
                <a:gd name="T76" fmla="*/ 872 w 3646"/>
                <a:gd name="T77" fmla="*/ 539 h 620"/>
                <a:gd name="T78" fmla="*/ 823 w 3646"/>
                <a:gd name="T79" fmla="*/ 357 h 620"/>
                <a:gd name="T80" fmla="*/ 695 w 3646"/>
                <a:gd name="T81" fmla="*/ 228 h 620"/>
                <a:gd name="T82" fmla="*/ 516 w 3646"/>
                <a:gd name="T83" fmla="*/ 178 h 620"/>
                <a:gd name="T84" fmla="*/ 338 w 3646"/>
                <a:gd name="T85" fmla="*/ 228 h 620"/>
                <a:gd name="T86" fmla="*/ 210 w 3646"/>
                <a:gd name="T87" fmla="*/ 357 h 620"/>
                <a:gd name="T88" fmla="*/ 161 w 3646"/>
                <a:gd name="T89" fmla="*/ 539 h 620"/>
                <a:gd name="T90" fmla="*/ 121 w 3646"/>
                <a:gd name="T91" fmla="*/ 609 h 620"/>
                <a:gd name="T92" fmla="*/ 40 w 3646"/>
                <a:gd name="T93" fmla="*/ 609 h 620"/>
                <a:gd name="T94" fmla="*/ 0 w 3646"/>
                <a:gd name="T95" fmla="*/ 539 h 620"/>
                <a:gd name="T96" fmla="*/ 52 w 3646"/>
                <a:gd name="T97" fmla="*/ 311 h 620"/>
                <a:gd name="T98" fmla="*/ 193 w 3646"/>
                <a:gd name="T99" fmla="*/ 133 h 620"/>
                <a:gd name="T100" fmla="*/ 397 w 3646"/>
                <a:gd name="T101" fmla="*/ 32 h 620"/>
                <a:gd name="T102" fmla="*/ 634 w 3646"/>
                <a:gd name="T103" fmla="*/ 32 h 620"/>
                <a:gd name="T104" fmla="*/ 838 w 3646"/>
                <a:gd name="T105" fmla="*/ 132 h 620"/>
                <a:gd name="T106" fmla="*/ 985 w 3646"/>
                <a:gd name="T107" fmla="*/ 213 h 620"/>
                <a:gd name="T108" fmla="*/ 1161 w 3646"/>
                <a:gd name="T109" fmla="*/ 71 h 620"/>
                <a:gd name="T110" fmla="*/ 1388 w 3646"/>
                <a:gd name="T111" fmla="*/ 17 h 620"/>
                <a:gd name="T112" fmla="*/ 1610 w 3646"/>
                <a:gd name="T113" fmla="*/ 68 h 620"/>
                <a:gd name="T114" fmla="*/ 1784 w 3646"/>
                <a:gd name="T115" fmla="*/ 206 h 620"/>
                <a:gd name="T116" fmla="*/ 1917 w 3646"/>
                <a:gd name="T117" fmla="*/ 131 h 620"/>
                <a:gd name="T118" fmla="*/ 2098 w 3646"/>
                <a:gd name="T119" fmla="*/ 25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46" h="620">
                  <a:moveTo>
                    <a:pt x="2259" y="0"/>
                  </a:moveTo>
                  <a:lnTo>
                    <a:pt x="2314" y="2"/>
                  </a:lnTo>
                  <a:lnTo>
                    <a:pt x="2368" y="11"/>
                  </a:lnTo>
                  <a:lnTo>
                    <a:pt x="2419" y="25"/>
                  </a:lnTo>
                  <a:lnTo>
                    <a:pt x="2469" y="45"/>
                  </a:lnTo>
                  <a:lnTo>
                    <a:pt x="2516" y="68"/>
                  </a:lnTo>
                  <a:lnTo>
                    <a:pt x="2559" y="97"/>
                  </a:lnTo>
                  <a:lnTo>
                    <a:pt x="2600" y="131"/>
                  </a:lnTo>
                  <a:lnTo>
                    <a:pt x="2638" y="167"/>
                  </a:lnTo>
                  <a:lnTo>
                    <a:pt x="2671" y="207"/>
                  </a:lnTo>
                  <a:lnTo>
                    <a:pt x="2700" y="251"/>
                  </a:lnTo>
                  <a:lnTo>
                    <a:pt x="2734" y="206"/>
                  </a:lnTo>
                  <a:lnTo>
                    <a:pt x="2771" y="165"/>
                  </a:lnTo>
                  <a:lnTo>
                    <a:pt x="2814" y="128"/>
                  </a:lnTo>
                  <a:lnTo>
                    <a:pt x="2859" y="96"/>
                  </a:lnTo>
                  <a:lnTo>
                    <a:pt x="2908" y="68"/>
                  </a:lnTo>
                  <a:lnTo>
                    <a:pt x="2960" y="46"/>
                  </a:lnTo>
                  <a:lnTo>
                    <a:pt x="3014" y="31"/>
                  </a:lnTo>
                  <a:lnTo>
                    <a:pt x="3071" y="21"/>
                  </a:lnTo>
                  <a:lnTo>
                    <a:pt x="3131" y="17"/>
                  </a:lnTo>
                  <a:lnTo>
                    <a:pt x="3191" y="21"/>
                  </a:lnTo>
                  <a:lnTo>
                    <a:pt x="3249" y="32"/>
                  </a:lnTo>
                  <a:lnTo>
                    <a:pt x="3304" y="48"/>
                  </a:lnTo>
                  <a:lnTo>
                    <a:pt x="3358" y="71"/>
                  </a:lnTo>
                  <a:lnTo>
                    <a:pt x="3408" y="98"/>
                  </a:lnTo>
                  <a:lnTo>
                    <a:pt x="3453" y="133"/>
                  </a:lnTo>
                  <a:lnTo>
                    <a:pt x="3495" y="171"/>
                  </a:lnTo>
                  <a:lnTo>
                    <a:pt x="3533" y="213"/>
                  </a:lnTo>
                  <a:lnTo>
                    <a:pt x="3566" y="259"/>
                  </a:lnTo>
                  <a:lnTo>
                    <a:pt x="3594" y="311"/>
                  </a:lnTo>
                  <a:lnTo>
                    <a:pt x="3616" y="364"/>
                  </a:lnTo>
                  <a:lnTo>
                    <a:pt x="3633" y="420"/>
                  </a:lnTo>
                  <a:lnTo>
                    <a:pt x="3643" y="479"/>
                  </a:lnTo>
                  <a:lnTo>
                    <a:pt x="3646" y="539"/>
                  </a:lnTo>
                  <a:lnTo>
                    <a:pt x="3644" y="562"/>
                  </a:lnTo>
                  <a:lnTo>
                    <a:pt x="3636" y="580"/>
                  </a:lnTo>
                  <a:lnTo>
                    <a:pt x="3623" y="597"/>
                  </a:lnTo>
                  <a:lnTo>
                    <a:pt x="3607" y="609"/>
                  </a:lnTo>
                  <a:lnTo>
                    <a:pt x="3587" y="617"/>
                  </a:lnTo>
                  <a:lnTo>
                    <a:pt x="3566" y="620"/>
                  </a:lnTo>
                  <a:lnTo>
                    <a:pt x="3545" y="617"/>
                  </a:lnTo>
                  <a:lnTo>
                    <a:pt x="3525" y="609"/>
                  </a:lnTo>
                  <a:lnTo>
                    <a:pt x="3510" y="597"/>
                  </a:lnTo>
                  <a:lnTo>
                    <a:pt x="3496" y="580"/>
                  </a:lnTo>
                  <a:lnTo>
                    <a:pt x="3489" y="562"/>
                  </a:lnTo>
                  <a:lnTo>
                    <a:pt x="3485" y="539"/>
                  </a:lnTo>
                  <a:lnTo>
                    <a:pt x="3482" y="490"/>
                  </a:lnTo>
                  <a:lnTo>
                    <a:pt x="3473" y="444"/>
                  </a:lnTo>
                  <a:lnTo>
                    <a:pt x="3457" y="399"/>
                  </a:lnTo>
                  <a:lnTo>
                    <a:pt x="3437" y="357"/>
                  </a:lnTo>
                  <a:lnTo>
                    <a:pt x="3412" y="319"/>
                  </a:lnTo>
                  <a:lnTo>
                    <a:pt x="3382" y="284"/>
                  </a:lnTo>
                  <a:lnTo>
                    <a:pt x="3348" y="254"/>
                  </a:lnTo>
                  <a:lnTo>
                    <a:pt x="3310" y="228"/>
                  </a:lnTo>
                  <a:lnTo>
                    <a:pt x="3269" y="207"/>
                  </a:lnTo>
                  <a:lnTo>
                    <a:pt x="3224" y="192"/>
                  </a:lnTo>
                  <a:lnTo>
                    <a:pt x="3179" y="182"/>
                  </a:lnTo>
                  <a:lnTo>
                    <a:pt x="3131" y="178"/>
                  </a:lnTo>
                  <a:lnTo>
                    <a:pt x="3082" y="182"/>
                  </a:lnTo>
                  <a:lnTo>
                    <a:pt x="3037" y="192"/>
                  </a:lnTo>
                  <a:lnTo>
                    <a:pt x="2992" y="207"/>
                  </a:lnTo>
                  <a:lnTo>
                    <a:pt x="2951" y="228"/>
                  </a:lnTo>
                  <a:lnTo>
                    <a:pt x="2913" y="254"/>
                  </a:lnTo>
                  <a:lnTo>
                    <a:pt x="2879" y="284"/>
                  </a:lnTo>
                  <a:lnTo>
                    <a:pt x="2849" y="319"/>
                  </a:lnTo>
                  <a:lnTo>
                    <a:pt x="2824" y="357"/>
                  </a:lnTo>
                  <a:lnTo>
                    <a:pt x="2804" y="399"/>
                  </a:lnTo>
                  <a:lnTo>
                    <a:pt x="2788" y="444"/>
                  </a:lnTo>
                  <a:lnTo>
                    <a:pt x="2779" y="490"/>
                  </a:lnTo>
                  <a:lnTo>
                    <a:pt x="2776" y="539"/>
                  </a:lnTo>
                  <a:lnTo>
                    <a:pt x="2772" y="562"/>
                  </a:lnTo>
                  <a:lnTo>
                    <a:pt x="2765" y="580"/>
                  </a:lnTo>
                  <a:lnTo>
                    <a:pt x="2751" y="597"/>
                  </a:lnTo>
                  <a:lnTo>
                    <a:pt x="2736" y="609"/>
                  </a:lnTo>
                  <a:lnTo>
                    <a:pt x="2716" y="617"/>
                  </a:lnTo>
                  <a:lnTo>
                    <a:pt x="2695" y="620"/>
                  </a:lnTo>
                  <a:lnTo>
                    <a:pt x="2674" y="617"/>
                  </a:lnTo>
                  <a:lnTo>
                    <a:pt x="2655" y="609"/>
                  </a:lnTo>
                  <a:lnTo>
                    <a:pt x="2638" y="597"/>
                  </a:lnTo>
                  <a:lnTo>
                    <a:pt x="2625" y="580"/>
                  </a:lnTo>
                  <a:lnTo>
                    <a:pt x="2617" y="562"/>
                  </a:lnTo>
                  <a:lnTo>
                    <a:pt x="2615" y="539"/>
                  </a:lnTo>
                  <a:lnTo>
                    <a:pt x="2615" y="522"/>
                  </a:lnTo>
                  <a:lnTo>
                    <a:pt x="2611" y="473"/>
                  </a:lnTo>
                  <a:lnTo>
                    <a:pt x="2601" y="426"/>
                  </a:lnTo>
                  <a:lnTo>
                    <a:pt x="2586" y="382"/>
                  </a:lnTo>
                  <a:lnTo>
                    <a:pt x="2566" y="339"/>
                  </a:lnTo>
                  <a:lnTo>
                    <a:pt x="2540" y="301"/>
                  </a:lnTo>
                  <a:lnTo>
                    <a:pt x="2510" y="266"/>
                  </a:lnTo>
                  <a:lnTo>
                    <a:pt x="2476" y="236"/>
                  </a:lnTo>
                  <a:lnTo>
                    <a:pt x="2438" y="209"/>
                  </a:lnTo>
                  <a:lnTo>
                    <a:pt x="2397" y="188"/>
                  </a:lnTo>
                  <a:lnTo>
                    <a:pt x="2354" y="174"/>
                  </a:lnTo>
                  <a:lnTo>
                    <a:pt x="2307" y="164"/>
                  </a:lnTo>
                  <a:lnTo>
                    <a:pt x="2259" y="161"/>
                  </a:lnTo>
                  <a:lnTo>
                    <a:pt x="2211" y="164"/>
                  </a:lnTo>
                  <a:lnTo>
                    <a:pt x="2165" y="174"/>
                  </a:lnTo>
                  <a:lnTo>
                    <a:pt x="2121" y="188"/>
                  </a:lnTo>
                  <a:lnTo>
                    <a:pt x="2080" y="209"/>
                  </a:lnTo>
                  <a:lnTo>
                    <a:pt x="2042" y="236"/>
                  </a:lnTo>
                  <a:lnTo>
                    <a:pt x="2009" y="266"/>
                  </a:lnTo>
                  <a:lnTo>
                    <a:pt x="1979" y="301"/>
                  </a:lnTo>
                  <a:lnTo>
                    <a:pt x="1953" y="339"/>
                  </a:lnTo>
                  <a:lnTo>
                    <a:pt x="1932" y="382"/>
                  </a:lnTo>
                  <a:lnTo>
                    <a:pt x="1916" y="426"/>
                  </a:lnTo>
                  <a:lnTo>
                    <a:pt x="1908" y="473"/>
                  </a:lnTo>
                  <a:lnTo>
                    <a:pt x="1904" y="522"/>
                  </a:lnTo>
                  <a:lnTo>
                    <a:pt x="1904" y="539"/>
                  </a:lnTo>
                  <a:lnTo>
                    <a:pt x="1901" y="562"/>
                  </a:lnTo>
                  <a:lnTo>
                    <a:pt x="1893" y="580"/>
                  </a:lnTo>
                  <a:lnTo>
                    <a:pt x="1881" y="597"/>
                  </a:lnTo>
                  <a:lnTo>
                    <a:pt x="1864" y="609"/>
                  </a:lnTo>
                  <a:lnTo>
                    <a:pt x="1845" y="617"/>
                  </a:lnTo>
                  <a:lnTo>
                    <a:pt x="1823" y="620"/>
                  </a:lnTo>
                  <a:lnTo>
                    <a:pt x="1802" y="617"/>
                  </a:lnTo>
                  <a:lnTo>
                    <a:pt x="1783" y="609"/>
                  </a:lnTo>
                  <a:lnTo>
                    <a:pt x="1766" y="597"/>
                  </a:lnTo>
                  <a:lnTo>
                    <a:pt x="1754" y="580"/>
                  </a:lnTo>
                  <a:lnTo>
                    <a:pt x="1745" y="562"/>
                  </a:lnTo>
                  <a:lnTo>
                    <a:pt x="1743" y="539"/>
                  </a:lnTo>
                  <a:lnTo>
                    <a:pt x="1740" y="490"/>
                  </a:lnTo>
                  <a:lnTo>
                    <a:pt x="1730" y="444"/>
                  </a:lnTo>
                  <a:lnTo>
                    <a:pt x="1715" y="399"/>
                  </a:lnTo>
                  <a:lnTo>
                    <a:pt x="1694" y="357"/>
                  </a:lnTo>
                  <a:lnTo>
                    <a:pt x="1669" y="319"/>
                  </a:lnTo>
                  <a:lnTo>
                    <a:pt x="1639" y="284"/>
                  </a:lnTo>
                  <a:lnTo>
                    <a:pt x="1604" y="254"/>
                  </a:lnTo>
                  <a:lnTo>
                    <a:pt x="1567" y="228"/>
                  </a:lnTo>
                  <a:lnTo>
                    <a:pt x="1526" y="207"/>
                  </a:lnTo>
                  <a:lnTo>
                    <a:pt x="1482" y="192"/>
                  </a:lnTo>
                  <a:lnTo>
                    <a:pt x="1436" y="182"/>
                  </a:lnTo>
                  <a:lnTo>
                    <a:pt x="1388" y="178"/>
                  </a:lnTo>
                  <a:lnTo>
                    <a:pt x="1339" y="182"/>
                  </a:lnTo>
                  <a:lnTo>
                    <a:pt x="1294" y="192"/>
                  </a:lnTo>
                  <a:lnTo>
                    <a:pt x="1249" y="207"/>
                  </a:lnTo>
                  <a:lnTo>
                    <a:pt x="1209" y="228"/>
                  </a:lnTo>
                  <a:lnTo>
                    <a:pt x="1171" y="254"/>
                  </a:lnTo>
                  <a:lnTo>
                    <a:pt x="1137" y="284"/>
                  </a:lnTo>
                  <a:lnTo>
                    <a:pt x="1107" y="319"/>
                  </a:lnTo>
                  <a:lnTo>
                    <a:pt x="1081" y="357"/>
                  </a:lnTo>
                  <a:lnTo>
                    <a:pt x="1060" y="399"/>
                  </a:lnTo>
                  <a:lnTo>
                    <a:pt x="1045" y="444"/>
                  </a:lnTo>
                  <a:lnTo>
                    <a:pt x="1036" y="490"/>
                  </a:lnTo>
                  <a:lnTo>
                    <a:pt x="1033" y="539"/>
                  </a:lnTo>
                  <a:lnTo>
                    <a:pt x="1029" y="562"/>
                  </a:lnTo>
                  <a:lnTo>
                    <a:pt x="1021" y="580"/>
                  </a:lnTo>
                  <a:lnTo>
                    <a:pt x="1009" y="597"/>
                  </a:lnTo>
                  <a:lnTo>
                    <a:pt x="993" y="609"/>
                  </a:lnTo>
                  <a:lnTo>
                    <a:pt x="974" y="617"/>
                  </a:lnTo>
                  <a:lnTo>
                    <a:pt x="952" y="620"/>
                  </a:lnTo>
                  <a:lnTo>
                    <a:pt x="930" y="617"/>
                  </a:lnTo>
                  <a:lnTo>
                    <a:pt x="912" y="609"/>
                  </a:lnTo>
                  <a:lnTo>
                    <a:pt x="895" y="597"/>
                  </a:lnTo>
                  <a:lnTo>
                    <a:pt x="883" y="580"/>
                  </a:lnTo>
                  <a:lnTo>
                    <a:pt x="875" y="562"/>
                  </a:lnTo>
                  <a:lnTo>
                    <a:pt x="872" y="539"/>
                  </a:lnTo>
                  <a:lnTo>
                    <a:pt x="868" y="490"/>
                  </a:lnTo>
                  <a:lnTo>
                    <a:pt x="858" y="444"/>
                  </a:lnTo>
                  <a:lnTo>
                    <a:pt x="844" y="399"/>
                  </a:lnTo>
                  <a:lnTo>
                    <a:pt x="823" y="357"/>
                  </a:lnTo>
                  <a:lnTo>
                    <a:pt x="797" y="319"/>
                  </a:lnTo>
                  <a:lnTo>
                    <a:pt x="767" y="284"/>
                  </a:lnTo>
                  <a:lnTo>
                    <a:pt x="733" y="254"/>
                  </a:lnTo>
                  <a:lnTo>
                    <a:pt x="695" y="228"/>
                  </a:lnTo>
                  <a:lnTo>
                    <a:pt x="654" y="207"/>
                  </a:lnTo>
                  <a:lnTo>
                    <a:pt x="611" y="192"/>
                  </a:lnTo>
                  <a:lnTo>
                    <a:pt x="564" y="182"/>
                  </a:lnTo>
                  <a:lnTo>
                    <a:pt x="516" y="178"/>
                  </a:lnTo>
                  <a:lnTo>
                    <a:pt x="469" y="182"/>
                  </a:lnTo>
                  <a:lnTo>
                    <a:pt x="422" y="192"/>
                  </a:lnTo>
                  <a:lnTo>
                    <a:pt x="379" y="207"/>
                  </a:lnTo>
                  <a:lnTo>
                    <a:pt x="338" y="228"/>
                  </a:lnTo>
                  <a:lnTo>
                    <a:pt x="300" y="254"/>
                  </a:lnTo>
                  <a:lnTo>
                    <a:pt x="265" y="284"/>
                  </a:lnTo>
                  <a:lnTo>
                    <a:pt x="235" y="319"/>
                  </a:lnTo>
                  <a:lnTo>
                    <a:pt x="210" y="357"/>
                  </a:lnTo>
                  <a:lnTo>
                    <a:pt x="189" y="399"/>
                  </a:lnTo>
                  <a:lnTo>
                    <a:pt x="174" y="444"/>
                  </a:lnTo>
                  <a:lnTo>
                    <a:pt x="164" y="490"/>
                  </a:lnTo>
                  <a:lnTo>
                    <a:pt x="161" y="539"/>
                  </a:lnTo>
                  <a:lnTo>
                    <a:pt x="158" y="562"/>
                  </a:lnTo>
                  <a:lnTo>
                    <a:pt x="150" y="580"/>
                  </a:lnTo>
                  <a:lnTo>
                    <a:pt x="138" y="597"/>
                  </a:lnTo>
                  <a:lnTo>
                    <a:pt x="121" y="609"/>
                  </a:lnTo>
                  <a:lnTo>
                    <a:pt x="102" y="617"/>
                  </a:lnTo>
                  <a:lnTo>
                    <a:pt x="81" y="620"/>
                  </a:lnTo>
                  <a:lnTo>
                    <a:pt x="59" y="617"/>
                  </a:lnTo>
                  <a:lnTo>
                    <a:pt x="40" y="609"/>
                  </a:lnTo>
                  <a:lnTo>
                    <a:pt x="23" y="597"/>
                  </a:lnTo>
                  <a:lnTo>
                    <a:pt x="11" y="580"/>
                  </a:lnTo>
                  <a:lnTo>
                    <a:pt x="3" y="562"/>
                  </a:lnTo>
                  <a:lnTo>
                    <a:pt x="0" y="539"/>
                  </a:lnTo>
                  <a:lnTo>
                    <a:pt x="3" y="479"/>
                  </a:lnTo>
                  <a:lnTo>
                    <a:pt x="13" y="420"/>
                  </a:lnTo>
                  <a:lnTo>
                    <a:pt x="30" y="364"/>
                  </a:lnTo>
                  <a:lnTo>
                    <a:pt x="52" y="311"/>
                  </a:lnTo>
                  <a:lnTo>
                    <a:pt x="80" y="259"/>
                  </a:lnTo>
                  <a:lnTo>
                    <a:pt x="113" y="213"/>
                  </a:lnTo>
                  <a:lnTo>
                    <a:pt x="151" y="171"/>
                  </a:lnTo>
                  <a:lnTo>
                    <a:pt x="193" y="133"/>
                  </a:lnTo>
                  <a:lnTo>
                    <a:pt x="240" y="98"/>
                  </a:lnTo>
                  <a:lnTo>
                    <a:pt x="290" y="71"/>
                  </a:lnTo>
                  <a:lnTo>
                    <a:pt x="342" y="48"/>
                  </a:lnTo>
                  <a:lnTo>
                    <a:pt x="397" y="32"/>
                  </a:lnTo>
                  <a:lnTo>
                    <a:pt x="456" y="21"/>
                  </a:lnTo>
                  <a:lnTo>
                    <a:pt x="516" y="17"/>
                  </a:lnTo>
                  <a:lnTo>
                    <a:pt x="576" y="21"/>
                  </a:lnTo>
                  <a:lnTo>
                    <a:pt x="634" y="32"/>
                  </a:lnTo>
                  <a:lnTo>
                    <a:pt x="689" y="48"/>
                  </a:lnTo>
                  <a:lnTo>
                    <a:pt x="743" y="71"/>
                  </a:lnTo>
                  <a:lnTo>
                    <a:pt x="793" y="98"/>
                  </a:lnTo>
                  <a:lnTo>
                    <a:pt x="838" y="132"/>
                  </a:lnTo>
                  <a:lnTo>
                    <a:pt x="880" y="171"/>
                  </a:lnTo>
                  <a:lnTo>
                    <a:pt x="919" y="213"/>
                  </a:lnTo>
                  <a:lnTo>
                    <a:pt x="952" y="259"/>
                  </a:lnTo>
                  <a:lnTo>
                    <a:pt x="985" y="213"/>
                  </a:lnTo>
                  <a:lnTo>
                    <a:pt x="1023" y="171"/>
                  </a:lnTo>
                  <a:lnTo>
                    <a:pt x="1065" y="132"/>
                  </a:lnTo>
                  <a:lnTo>
                    <a:pt x="1111" y="98"/>
                  </a:lnTo>
                  <a:lnTo>
                    <a:pt x="1161" y="71"/>
                  </a:lnTo>
                  <a:lnTo>
                    <a:pt x="1214" y="48"/>
                  </a:lnTo>
                  <a:lnTo>
                    <a:pt x="1269" y="32"/>
                  </a:lnTo>
                  <a:lnTo>
                    <a:pt x="1328" y="21"/>
                  </a:lnTo>
                  <a:lnTo>
                    <a:pt x="1388" y="17"/>
                  </a:lnTo>
                  <a:lnTo>
                    <a:pt x="1447" y="21"/>
                  </a:lnTo>
                  <a:lnTo>
                    <a:pt x="1503" y="31"/>
                  </a:lnTo>
                  <a:lnTo>
                    <a:pt x="1558" y="46"/>
                  </a:lnTo>
                  <a:lnTo>
                    <a:pt x="1610" y="68"/>
                  </a:lnTo>
                  <a:lnTo>
                    <a:pt x="1659" y="96"/>
                  </a:lnTo>
                  <a:lnTo>
                    <a:pt x="1704" y="128"/>
                  </a:lnTo>
                  <a:lnTo>
                    <a:pt x="1747" y="165"/>
                  </a:lnTo>
                  <a:lnTo>
                    <a:pt x="1784" y="206"/>
                  </a:lnTo>
                  <a:lnTo>
                    <a:pt x="1818" y="251"/>
                  </a:lnTo>
                  <a:lnTo>
                    <a:pt x="1848" y="207"/>
                  </a:lnTo>
                  <a:lnTo>
                    <a:pt x="1881" y="167"/>
                  </a:lnTo>
                  <a:lnTo>
                    <a:pt x="1917" y="131"/>
                  </a:lnTo>
                  <a:lnTo>
                    <a:pt x="1959" y="97"/>
                  </a:lnTo>
                  <a:lnTo>
                    <a:pt x="2002" y="68"/>
                  </a:lnTo>
                  <a:lnTo>
                    <a:pt x="2050" y="45"/>
                  </a:lnTo>
                  <a:lnTo>
                    <a:pt x="2098" y="25"/>
                  </a:lnTo>
                  <a:lnTo>
                    <a:pt x="2151" y="11"/>
                  </a:lnTo>
                  <a:lnTo>
                    <a:pt x="2204" y="2"/>
                  </a:lnTo>
                  <a:lnTo>
                    <a:pt x="2259" y="0"/>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p>
              <a:pPr defTabSz="882528"/>
              <a:endParaRPr lang="es-SV" sz="700">
                <a:solidFill>
                  <a:srgbClr val="000000"/>
                </a:solidFill>
              </a:endParaRPr>
            </a:p>
          </p:txBody>
        </p:sp>
        <p:sp>
          <p:nvSpPr>
            <p:cNvPr id="107" name="Freeform 16"/>
            <p:cNvSpPr>
              <a:spLocks/>
            </p:cNvSpPr>
            <p:nvPr/>
          </p:nvSpPr>
          <p:spPr bwMode="auto">
            <a:xfrm>
              <a:off x="2265" y="7779"/>
              <a:ext cx="20" cy="199"/>
            </a:xfrm>
            <a:custGeom>
              <a:avLst/>
              <a:gdLst>
                <a:gd name="T0" fmla="*/ 80 w 161"/>
                <a:gd name="T1" fmla="*/ 0 h 1586"/>
                <a:gd name="T2" fmla="*/ 101 w 161"/>
                <a:gd name="T3" fmla="*/ 3 h 1586"/>
                <a:gd name="T4" fmla="*/ 121 w 161"/>
                <a:gd name="T5" fmla="*/ 11 h 1586"/>
                <a:gd name="T6" fmla="*/ 137 w 161"/>
                <a:gd name="T7" fmla="*/ 24 h 1586"/>
                <a:gd name="T8" fmla="*/ 150 w 161"/>
                <a:gd name="T9" fmla="*/ 40 h 1586"/>
                <a:gd name="T10" fmla="*/ 158 w 161"/>
                <a:gd name="T11" fmla="*/ 59 h 1586"/>
                <a:gd name="T12" fmla="*/ 161 w 161"/>
                <a:gd name="T13" fmla="*/ 80 h 1586"/>
                <a:gd name="T14" fmla="*/ 161 w 161"/>
                <a:gd name="T15" fmla="*/ 1506 h 1586"/>
                <a:gd name="T16" fmla="*/ 158 w 161"/>
                <a:gd name="T17" fmla="*/ 1527 h 1586"/>
                <a:gd name="T18" fmla="*/ 150 w 161"/>
                <a:gd name="T19" fmla="*/ 1546 h 1586"/>
                <a:gd name="T20" fmla="*/ 137 w 161"/>
                <a:gd name="T21" fmla="*/ 1563 h 1586"/>
                <a:gd name="T22" fmla="*/ 121 w 161"/>
                <a:gd name="T23" fmla="*/ 1575 h 1586"/>
                <a:gd name="T24" fmla="*/ 101 w 161"/>
                <a:gd name="T25" fmla="*/ 1584 h 1586"/>
                <a:gd name="T26" fmla="*/ 80 w 161"/>
                <a:gd name="T27" fmla="*/ 1586 h 1586"/>
                <a:gd name="T28" fmla="*/ 59 w 161"/>
                <a:gd name="T29" fmla="*/ 1584 h 1586"/>
                <a:gd name="T30" fmla="*/ 39 w 161"/>
                <a:gd name="T31" fmla="*/ 1575 h 1586"/>
                <a:gd name="T32" fmla="*/ 23 w 161"/>
                <a:gd name="T33" fmla="*/ 1563 h 1586"/>
                <a:gd name="T34" fmla="*/ 10 w 161"/>
                <a:gd name="T35" fmla="*/ 1546 h 1586"/>
                <a:gd name="T36" fmla="*/ 2 w 161"/>
                <a:gd name="T37" fmla="*/ 1527 h 1586"/>
                <a:gd name="T38" fmla="*/ 0 w 161"/>
                <a:gd name="T39" fmla="*/ 1506 h 1586"/>
                <a:gd name="T40" fmla="*/ 0 w 161"/>
                <a:gd name="T41" fmla="*/ 80 h 1586"/>
                <a:gd name="T42" fmla="*/ 2 w 161"/>
                <a:gd name="T43" fmla="*/ 59 h 1586"/>
                <a:gd name="T44" fmla="*/ 10 w 161"/>
                <a:gd name="T45" fmla="*/ 40 h 1586"/>
                <a:gd name="T46" fmla="*/ 23 w 161"/>
                <a:gd name="T47" fmla="*/ 24 h 1586"/>
                <a:gd name="T48" fmla="*/ 39 w 161"/>
                <a:gd name="T49" fmla="*/ 11 h 1586"/>
                <a:gd name="T50" fmla="*/ 59 w 161"/>
                <a:gd name="T51" fmla="*/ 3 h 1586"/>
                <a:gd name="T52" fmla="*/ 80 w 161"/>
                <a:gd name="T53" fmla="*/ 0 h 1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1" h="1586">
                  <a:moveTo>
                    <a:pt x="80" y="0"/>
                  </a:moveTo>
                  <a:lnTo>
                    <a:pt x="101" y="3"/>
                  </a:lnTo>
                  <a:lnTo>
                    <a:pt x="121" y="11"/>
                  </a:lnTo>
                  <a:lnTo>
                    <a:pt x="137" y="24"/>
                  </a:lnTo>
                  <a:lnTo>
                    <a:pt x="150" y="40"/>
                  </a:lnTo>
                  <a:lnTo>
                    <a:pt x="158" y="59"/>
                  </a:lnTo>
                  <a:lnTo>
                    <a:pt x="161" y="80"/>
                  </a:lnTo>
                  <a:lnTo>
                    <a:pt x="161" y="1506"/>
                  </a:lnTo>
                  <a:lnTo>
                    <a:pt x="158" y="1527"/>
                  </a:lnTo>
                  <a:lnTo>
                    <a:pt x="150" y="1546"/>
                  </a:lnTo>
                  <a:lnTo>
                    <a:pt x="137" y="1563"/>
                  </a:lnTo>
                  <a:lnTo>
                    <a:pt x="121" y="1575"/>
                  </a:lnTo>
                  <a:lnTo>
                    <a:pt x="101" y="1584"/>
                  </a:lnTo>
                  <a:lnTo>
                    <a:pt x="80" y="1586"/>
                  </a:lnTo>
                  <a:lnTo>
                    <a:pt x="59" y="1584"/>
                  </a:lnTo>
                  <a:lnTo>
                    <a:pt x="39" y="1575"/>
                  </a:lnTo>
                  <a:lnTo>
                    <a:pt x="23" y="1563"/>
                  </a:lnTo>
                  <a:lnTo>
                    <a:pt x="10" y="1546"/>
                  </a:lnTo>
                  <a:lnTo>
                    <a:pt x="2" y="1527"/>
                  </a:lnTo>
                  <a:lnTo>
                    <a:pt x="0" y="1506"/>
                  </a:lnTo>
                  <a:lnTo>
                    <a:pt x="0" y="80"/>
                  </a:lnTo>
                  <a:lnTo>
                    <a:pt x="2" y="59"/>
                  </a:lnTo>
                  <a:lnTo>
                    <a:pt x="10" y="40"/>
                  </a:lnTo>
                  <a:lnTo>
                    <a:pt x="23" y="24"/>
                  </a:lnTo>
                  <a:lnTo>
                    <a:pt x="39" y="11"/>
                  </a:lnTo>
                  <a:lnTo>
                    <a:pt x="59" y="3"/>
                  </a:lnTo>
                  <a:lnTo>
                    <a:pt x="80" y="0"/>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p>
              <a:pPr defTabSz="882528"/>
              <a:endParaRPr lang="es-SV" sz="700">
                <a:solidFill>
                  <a:srgbClr val="000000"/>
                </a:solidFill>
              </a:endParaRPr>
            </a:p>
          </p:txBody>
        </p:sp>
        <p:sp>
          <p:nvSpPr>
            <p:cNvPr id="108" name="Freeform 17"/>
            <p:cNvSpPr>
              <a:spLocks/>
            </p:cNvSpPr>
            <p:nvPr/>
          </p:nvSpPr>
          <p:spPr bwMode="auto">
            <a:xfrm>
              <a:off x="2265" y="7957"/>
              <a:ext cx="78" cy="49"/>
            </a:xfrm>
            <a:custGeom>
              <a:avLst/>
              <a:gdLst>
                <a:gd name="T0" fmla="*/ 101 w 625"/>
                <a:gd name="T1" fmla="*/ 4 h 389"/>
                <a:gd name="T2" fmla="*/ 137 w 625"/>
                <a:gd name="T3" fmla="*/ 24 h 389"/>
                <a:gd name="T4" fmla="*/ 158 w 625"/>
                <a:gd name="T5" fmla="*/ 59 h 389"/>
                <a:gd name="T6" fmla="*/ 163 w 625"/>
                <a:gd name="T7" fmla="*/ 110 h 389"/>
                <a:gd name="T8" fmla="*/ 185 w 625"/>
                <a:gd name="T9" fmla="*/ 162 h 389"/>
                <a:gd name="T10" fmla="*/ 225 w 625"/>
                <a:gd name="T11" fmla="*/ 202 h 389"/>
                <a:gd name="T12" fmla="*/ 278 w 625"/>
                <a:gd name="T13" fmla="*/ 225 h 389"/>
                <a:gd name="T14" fmla="*/ 319 w 625"/>
                <a:gd name="T15" fmla="*/ 228 h 389"/>
                <a:gd name="T16" fmla="*/ 375 w 625"/>
                <a:gd name="T17" fmla="*/ 216 h 389"/>
                <a:gd name="T18" fmla="*/ 422 w 625"/>
                <a:gd name="T19" fmla="*/ 185 h 389"/>
                <a:gd name="T20" fmla="*/ 453 w 625"/>
                <a:gd name="T21" fmla="*/ 138 h 389"/>
                <a:gd name="T22" fmla="*/ 464 w 625"/>
                <a:gd name="T23" fmla="*/ 81 h 389"/>
                <a:gd name="T24" fmla="*/ 475 w 625"/>
                <a:gd name="T25" fmla="*/ 40 h 389"/>
                <a:gd name="T26" fmla="*/ 504 w 625"/>
                <a:gd name="T27" fmla="*/ 11 h 389"/>
                <a:gd name="T28" fmla="*/ 545 w 625"/>
                <a:gd name="T29" fmla="*/ 0 h 389"/>
                <a:gd name="T30" fmla="*/ 586 w 625"/>
                <a:gd name="T31" fmla="*/ 11 h 389"/>
                <a:gd name="T32" fmla="*/ 615 w 625"/>
                <a:gd name="T33" fmla="*/ 40 h 389"/>
                <a:gd name="T34" fmla="*/ 625 w 625"/>
                <a:gd name="T35" fmla="*/ 81 h 389"/>
                <a:gd name="T36" fmla="*/ 613 w 625"/>
                <a:gd name="T37" fmla="*/ 170 h 389"/>
                <a:gd name="T38" fmla="*/ 576 w 625"/>
                <a:gd name="T39" fmla="*/ 248 h 389"/>
                <a:gd name="T40" fmla="*/ 520 w 625"/>
                <a:gd name="T41" fmla="*/ 313 h 389"/>
                <a:gd name="T42" fmla="*/ 447 w 625"/>
                <a:gd name="T43" fmla="*/ 360 h 389"/>
                <a:gd name="T44" fmla="*/ 364 w 625"/>
                <a:gd name="T45" fmla="*/ 386 h 389"/>
                <a:gd name="T46" fmla="*/ 306 w 625"/>
                <a:gd name="T47" fmla="*/ 389 h 389"/>
                <a:gd name="T48" fmla="*/ 219 w 625"/>
                <a:gd name="T49" fmla="*/ 376 h 389"/>
                <a:gd name="T50" fmla="*/ 140 w 625"/>
                <a:gd name="T51" fmla="*/ 339 h 389"/>
                <a:gd name="T52" fmla="*/ 75 w 625"/>
                <a:gd name="T53" fmla="*/ 282 h 389"/>
                <a:gd name="T54" fmla="*/ 28 w 625"/>
                <a:gd name="T55" fmla="*/ 210 h 389"/>
                <a:gd name="T56" fmla="*/ 3 w 625"/>
                <a:gd name="T57" fmla="*/ 127 h 389"/>
                <a:gd name="T58" fmla="*/ 2 w 625"/>
                <a:gd name="T59" fmla="*/ 59 h 389"/>
                <a:gd name="T60" fmla="*/ 23 w 625"/>
                <a:gd name="T61" fmla="*/ 24 h 389"/>
                <a:gd name="T62" fmla="*/ 59 w 625"/>
                <a:gd name="T63" fmla="*/ 4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25" h="389">
                  <a:moveTo>
                    <a:pt x="80" y="0"/>
                  </a:moveTo>
                  <a:lnTo>
                    <a:pt x="101" y="4"/>
                  </a:lnTo>
                  <a:lnTo>
                    <a:pt x="121" y="11"/>
                  </a:lnTo>
                  <a:lnTo>
                    <a:pt x="137" y="24"/>
                  </a:lnTo>
                  <a:lnTo>
                    <a:pt x="150" y="40"/>
                  </a:lnTo>
                  <a:lnTo>
                    <a:pt x="158" y="59"/>
                  </a:lnTo>
                  <a:lnTo>
                    <a:pt x="161" y="81"/>
                  </a:lnTo>
                  <a:lnTo>
                    <a:pt x="163" y="110"/>
                  </a:lnTo>
                  <a:lnTo>
                    <a:pt x="172" y="138"/>
                  </a:lnTo>
                  <a:lnTo>
                    <a:pt x="185" y="162"/>
                  </a:lnTo>
                  <a:lnTo>
                    <a:pt x="203" y="185"/>
                  </a:lnTo>
                  <a:lnTo>
                    <a:pt x="225" y="202"/>
                  </a:lnTo>
                  <a:lnTo>
                    <a:pt x="250" y="216"/>
                  </a:lnTo>
                  <a:lnTo>
                    <a:pt x="278" y="225"/>
                  </a:lnTo>
                  <a:lnTo>
                    <a:pt x="306" y="228"/>
                  </a:lnTo>
                  <a:lnTo>
                    <a:pt x="319" y="228"/>
                  </a:lnTo>
                  <a:lnTo>
                    <a:pt x="347" y="225"/>
                  </a:lnTo>
                  <a:lnTo>
                    <a:pt x="375" y="216"/>
                  </a:lnTo>
                  <a:lnTo>
                    <a:pt x="400" y="202"/>
                  </a:lnTo>
                  <a:lnTo>
                    <a:pt x="422" y="185"/>
                  </a:lnTo>
                  <a:lnTo>
                    <a:pt x="440" y="162"/>
                  </a:lnTo>
                  <a:lnTo>
                    <a:pt x="453" y="138"/>
                  </a:lnTo>
                  <a:lnTo>
                    <a:pt x="462" y="110"/>
                  </a:lnTo>
                  <a:lnTo>
                    <a:pt x="464" y="81"/>
                  </a:lnTo>
                  <a:lnTo>
                    <a:pt x="467" y="59"/>
                  </a:lnTo>
                  <a:lnTo>
                    <a:pt x="475" y="40"/>
                  </a:lnTo>
                  <a:lnTo>
                    <a:pt x="488" y="24"/>
                  </a:lnTo>
                  <a:lnTo>
                    <a:pt x="504" y="11"/>
                  </a:lnTo>
                  <a:lnTo>
                    <a:pt x="524" y="4"/>
                  </a:lnTo>
                  <a:lnTo>
                    <a:pt x="545" y="0"/>
                  </a:lnTo>
                  <a:lnTo>
                    <a:pt x="566" y="4"/>
                  </a:lnTo>
                  <a:lnTo>
                    <a:pt x="586" y="11"/>
                  </a:lnTo>
                  <a:lnTo>
                    <a:pt x="602" y="24"/>
                  </a:lnTo>
                  <a:lnTo>
                    <a:pt x="615" y="40"/>
                  </a:lnTo>
                  <a:lnTo>
                    <a:pt x="623" y="59"/>
                  </a:lnTo>
                  <a:lnTo>
                    <a:pt x="625" y="81"/>
                  </a:lnTo>
                  <a:lnTo>
                    <a:pt x="622" y="127"/>
                  </a:lnTo>
                  <a:lnTo>
                    <a:pt x="613" y="170"/>
                  </a:lnTo>
                  <a:lnTo>
                    <a:pt x="597" y="210"/>
                  </a:lnTo>
                  <a:lnTo>
                    <a:pt x="576" y="248"/>
                  </a:lnTo>
                  <a:lnTo>
                    <a:pt x="551" y="282"/>
                  </a:lnTo>
                  <a:lnTo>
                    <a:pt x="520" y="313"/>
                  </a:lnTo>
                  <a:lnTo>
                    <a:pt x="485" y="339"/>
                  </a:lnTo>
                  <a:lnTo>
                    <a:pt x="447" y="360"/>
                  </a:lnTo>
                  <a:lnTo>
                    <a:pt x="407" y="376"/>
                  </a:lnTo>
                  <a:lnTo>
                    <a:pt x="364" y="386"/>
                  </a:lnTo>
                  <a:lnTo>
                    <a:pt x="319" y="389"/>
                  </a:lnTo>
                  <a:lnTo>
                    <a:pt x="306" y="389"/>
                  </a:lnTo>
                  <a:lnTo>
                    <a:pt x="262" y="386"/>
                  </a:lnTo>
                  <a:lnTo>
                    <a:pt x="219" y="376"/>
                  </a:lnTo>
                  <a:lnTo>
                    <a:pt x="178" y="360"/>
                  </a:lnTo>
                  <a:lnTo>
                    <a:pt x="140" y="339"/>
                  </a:lnTo>
                  <a:lnTo>
                    <a:pt x="105" y="313"/>
                  </a:lnTo>
                  <a:lnTo>
                    <a:pt x="75" y="282"/>
                  </a:lnTo>
                  <a:lnTo>
                    <a:pt x="49" y="248"/>
                  </a:lnTo>
                  <a:lnTo>
                    <a:pt x="28" y="210"/>
                  </a:lnTo>
                  <a:lnTo>
                    <a:pt x="12" y="170"/>
                  </a:lnTo>
                  <a:lnTo>
                    <a:pt x="3" y="127"/>
                  </a:lnTo>
                  <a:lnTo>
                    <a:pt x="0" y="81"/>
                  </a:lnTo>
                  <a:lnTo>
                    <a:pt x="2" y="59"/>
                  </a:lnTo>
                  <a:lnTo>
                    <a:pt x="10" y="40"/>
                  </a:lnTo>
                  <a:lnTo>
                    <a:pt x="23" y="24"/>
                  </a:lnTo>
                  <a:lnTo>
                    <a:pt x="40" y="11"/>
                  </a:lnTo>
                  <a:lnTo>
                    <a:pt x="59" y="4"/>
                  </a:lnTo>
                  <a:lnTo>
                    <a:pt x="80" y="0"/>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p>
              <a:pPr defTabSz="882528"/>
              <a:endParaRPr lang="es-SV" sz="700">
                <a:solidFill>
                  <a:srgbClr val="000000"/>
                </a:solidFill>
              </a:endParaRPr>
            </a:p>
          </p:txBody>
        </p:sp>
      </p:grpSp>
      <p:grpSp>
        <p:nvGrpSpPr>
          <p:cNvPr id="18" name="Group 20"/>
          <p:cNvGrpSpPr>
            <a:grpSpLocks noChangeAspect="1"/>
          </p:cNvGrpSpPr>
          <p:nvPr/>
        </p:nvGrpSpPr>
        <p:grpSpPr bwMode="auto">
          <a:xfrm>
            <a:off x="3635896" y="700622"/>
            <a:ext cx="263111" cy="264371"/>
            <a:chOff x="3103" y="7562"/>
            <a:chExt cx="442" cy="444"/>
          </a:xfrm>
          <a:solidFill>
            <a:schemeClr val="tx2"/>
          </a:solidFill>
        </p:grpSpPr>
        <p:sp>
          <p:nvSpPr>
            <p:cNvPr id="112" name="Freeform 22"/>
            <p:cNvSpPr>
              <a:spLocks noEditPoints="1"/>
            </p:cNvSpPr>
            <p:nvPr/>
          </p:nvSpPr>
          <p:spPr bwMode="auto">
            <a:xfrm>
              <a:off x="3195" y="7562"/>
              <a:ext cx="259" cy="90"/>
            </a:xfrm>
            <a:custGeom>
              <a:avLst/>
              <a:gdLst>
                <a:gd name="T0" fmla="*/ 161 w 2070"/>
                <a:gd name="T1" fmla="*/ 160 h 719"/>
                <a:gd name="T2" fmla="*/ 161 w 2070"/>
                <a:gd name="T3" fmla="*/ 558 h 719"/>
                <a:gd name="T4" fmla="*/ 1908 w 2070"/>
                <a:gd name="T5" fmla="*/ 558 h 719"/>
                <a:gd name="T6" fmla="*/ 1908 w 2070"/>
                <a:gd name="T7" fmla="*/ 160 h 719"/>
                <a:gd name="T8" fmla="*/ 161 w 2070"/>
                <a:gd name="T9" fmla="*/ 160 h 719"/>
                <a:gd name="T10" fmla="*/ 136 w 2070"/>
                <a:gd name="T11" fmla="*/ 0 h 719"/>
                <a:gd name="T12" fmla="*/ 1933 w 2070"/>
                <a:gd name="T13" fmla="*/ 0 h 719"/>
                <a:gd name="T14" fmla="*/ 1961 w 2070"/>
                <a:gd name="T15" fmla="*/ 2 h 719"/>
                <a:gd name="T16" fmla="*/ 1986 w 2070"/>
                <a:gd name="T17" fmla="*/ 10 h 719"/>
                <a:gd name="T18" fmla="*/ 2009 w 2070"/>
                <a:gd name="T19" fmla="*/ 23 h 719"/>
                <a:gd name="T20" fmla="*/ 2030 w 2070"/>
                <a:gd name="T21" fmla="*/ 40 h 719"/>
                <a:gd name="T22" fmla="*/ 2047 w 2070"/>
                <a:gd name="T23" fmla="*/ 59 h 719"/>
                <a:gd name="T24" fmla="*/ 2059 w 2070"/>
                <a:gd name="T25" fmla="*/ 82 h 719"/>
                <a:gd name="T26" fmla="*/ 2067 w 2070"/>
                <a:gd name="T27" fmla="*/ 108 h 719"/>
                <a:gd name="T28" fmla="*/ 2070 w 2070"/>
                <a:gd name="T29" fmla="*/ 135 h 719"/>
                <a:gd name="T30" fmla="*/ 2070 w 2070"/>
                <a:gd name="T31" fmla="*/ 583 h 719"/>
                <a:gd name="T32" fmla="*/ 2067 w 2070"/>
                <a:gd name="T33" fmla="*/ 611 h 719"/>
                <a:gd name="T34" fmla="*/ 2059 w 2070"/>
                <a:gd name="T35" fmla="*/ 636 h 719"/>
                <a:gd name="T36" fmla="*/ 2047 w 2070"/>
                <a:gd name="T37" fmla="*/ 659 h 719"/>
                <a:gd name="T38" fmla="*/ 2030 w 2070"/>
                <a:gd name="T39" fmla="*/ 679 h 719"/>
                <a:gd name="T40" fmla="*/ 2009 w 2070"/>
                <a:gd name="T41" fmla="*/ 696 h 719"/>
                <a:gd name="T42" fmla="*/ 1986 w 2070"/>
                <a:gd name="T43" fmla="*/ 708 h 719"/>
                <a:gd name="T44" fmla="*/ 1961 w 2070"/>
                <a:gd name="T45" fmla="*/ 716 h 719"/>
                <a:gd name="T46" fmla="*/ 1933 w 2070"/>
                <a:gd name="T47" fmla="*/ 719 h 719"/>
                <a:gd name="T48" fmla="*/ 136 w 2070"/>
                <a:gd name="T49" fmla="*/ 719 h 719"/>
                <a:gd name="T50" fmla="*/ 109 w 2070"/>
                <a:gd name="T51" fmla="*/ 716 h 719"/>
                <a:gd name="T52" fmla="*/ 82 w 2070"/>
                <a:gd name="T53" fmla="*/ 708 h 719"/>
                <a:gd name="T54" fmla="*/ 59 w 2070"/>
                <a:gd name="T55" fmla="*/ 696 h 719"/>
                <a:gd name="T56" fmla="*/ 39 w 2070"/>
                <a:gd name="T57" fmla="*/ 679 h 719"/>
                <a:gd name="T58" fmla="*/ 23 w 2070"/>
                <a:gd name="T59" fmla="*/ 659 h 719"/>
                <a:gd name="T60" fmla="*/ 11 w 2070"/>
                <a:gd name="T61" fmla="*/ 636 h 719"/>
                <a:gd name="T62" fmla="*/ 2 w 2070"/>
                <a:gd name="T63" fmla="*/ 611 h 719"/>
                <a:gd name="T64" fmla="*/ 0 w 2070"/>
                <a:gd name="T65" fmla="*/ 583 h 719"/>
                <a:gd name="T66" fmla="*/ 0 w 2070"/>
                <a:gd name="T67" fmla="*/ 135 h 719"/>
                <a:gd name="T68" fmla="*/ 2 w 2070"/>
                <a:gd name="T69" fmla="*/ 108 h 719"/>
                <a:gd name="T70" fmla="*/ 11 w 2070"/>
                <a:gd name="T71" fmla="*/ 82 h 719"/>
                <a:gd name="T72" fmla="*/ 23 w 2070"/>
                <a:gd name="T73" fmla="*/ 59 h 719"/>
                <a:gd name="T74" fmla="*/ 39 w 2070"/>
                <a:gd name="T75" fmla="*/ 40 h 719"/>
                <a:gd name="T76" fmla="*/ 59 w 2070"/>
                <a:gd name="T77" fmla="*/ 23 h 719"/>
                <a:gd name="T78" fmla="*/ 82 w 2070"/>
                <a:gd name="T79" fmla="*/ 10 h 719"/>
                <a:gd name="T80" fmla="*/ 109 w 2070"/>
                <a:gd name="T81" fmla="*/ 2 h 719"/>
                <a:gd name="T82" fmla="*/ 136 w 2070"/>
                <a:gd name="T83" fmla="*/ 0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70" h="719">
                  <a:moveTo>
                    <a:pt x="161" y="160"/>
                  </a:moveTo>
                  <a:lnTo>
                    <a:pt x="161" y="558"/>
                  </a:lnTo>
                  <a:lnTo>
                    <a:pt x="1908" y="558"/>
                  </a:lnTo>
                  <a:lnTo>
                    <a:pt x="1908" y="160"/>
                  </a:lnTo>
                  <a:lnTo>
                    <a:pt x="161" y="160"/>
                  </a:lnTo>
                  <a:close/>
                  <a:moveTo>
                    <a:pt x="136" y="0"/>
                  </a:moveTo>
                  <a:lnTo>
                    <a:pt x="1933" y="0"/>
                  </a:lnTo>
                  <a:lnTo>
                    <a:pt x="1961" y="2"/>
                  </a:lnTo>
                  <a:lnTo>
                    <a:pt x="1986" y="10"/>
                  </a:lnTo>
                  <a:lnTo>
                    <a:pt x="2009" y="23"/>
                  </a:lnTo>
                  <a:lnTo>
                    <a:pt x="2030" y="40"/>
                  </a:lnTo>
                  <a:lnTo>
                    <a:pt x="2047" y="59"/>
                  </a:lnTo>
                  <a:lnTo>
                    <a:pt x="2059" y="82"/>
                  </a:lnTo>
                  <a:lnTo>
                    <a:pt x="2067" y="108"/>
                  </a:lnTo>
                  <a:lnTo>
                    <a:pt x="2070" y="135"/>
                  </a:lnTo>
                  <a:lnTo>
                    <a:pt x="2070" y="583"/>
                  </a:lnTo>
                  <a:lnTo>
                    <a:pt x="2067" y="611"/>
                  </a:lnTo>
                  <a:lnTo>
                    <a:pt x="2059" y="636"/>
                  </a:lnTo>
                  <a:lnTo>
                    <a:pt x="2047" y="659"/>
                  </a:lnTo>
                  <a:lnTo>
                    <a:pt x="2030" y="679"/>
                  </a:lnTo>
                  <a:lnTo>
                    <a:pt x="2009" y="696"/>
                  </a:lnTo>
                  <a:lnTo>
                    <a:pt x="1986" y="708"/>
                  </a:lnTo>
                  <a:lnTo>
                    <a:pt x="1961" y="716"/>
                  </a:lnTo>
                  <a:lnTo>
                    <a:pt x="1933" y="719"/>
                  </a:lnTo>
                  <a:lnTo>
                    <a:pt x="136" y="719"/>
                  </a:lnTo>
                  <a:lnTo>
                    <a:pt x="109" y="716"/>
                  </a:lnTo>
                  <a:lnTo>
                    <a:pt x="82" y="708"/>
                  </a:lnTo>
                  <a:lnTo>
                    <a:pt x="59" y="696"/>
                  </a:lnTo>
                  <a:lnTo>
                    <a:pt x="39" y="679"/>
                  </a:lnTo>
                  <a:lnTo>
                    <a:pt x="23" y="659"/>
                  </a:lnTo>
                  <a:lnTo>
                    <a:pt x="11" y="636"/>
                  </a:lnTo>
                  <a:lnTo>
                    <a:pt x="2" y="611"/>
                  </a:lnTo>
                  <a:lnTo>
                    <a:pt x="0" y="583"/>
                  </a:lnTo>
                  <a:lnTo>
                    <a:pt x="0" y="135"/>
                  </a:lnTo>
                  <a:lnTo>
                    <a:pt x="2" y="108"/>
                  </a:lnTo>
                  <a:lnTo>
                    <a:pt x="11" y="82"/>
                  </a:lnTo>
                  <a:lnTo>
                    <a:pt x="23" y="59"/>
                  </a:lnTo>
                  <a:lnTo>
                    <a:pt x="39" y="40"/>
                  </a:lnTo>
                  <a:lnTo>
                    <a:pt x="59" y="23"/>
                  </a:lnTo>
                  <a:lnTo>
                    <a:pt x="82" y="10"/>
                  </a:lnTo>
                  <a:lnTo>
                    <a:pt x="109" y="2"/>
                  </a:lnTo>
                  <a:lnTo>
                    <a:pt x="136" y="0"/>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p>
              <a:pPr defTabSz="882528"/>
              <a:endParaRPr lang="es-SV" sz="700">
                <a:solidFill>
                  <a:srgbClr val="000000"/>
                </a:solidFill>
              </a:endParaRPr>
            </a:p>
          </p:txBody>
        </p:sp>
        <p:sp>
          <p:nvSpPr>
            <p:cNvPr id="113" name="Freeform 23"/>
            <p:cNvSpPr>
              <a:spLocks/>
            </p:cNvSpPr>
            <p:nvPr/>
          </p:nvSpPr>
          <p:spPr bwMode="auto">
            <a:xfrm>
              <a:off x="3202" y="7642"/>
              <a:ext cx="245" cy="302"/>
            </a:xfrm>
            <a:custGeom>
              <a:avLst/>
              <a:gdLst>
                <a:gd name="T0" fmla="*/ 1523 w 1956"/>
                <a:gd name="T1" fmla="*/ 16 h 2418"/>
                <a:gd name="T2" fmla="*/ 1534 w 1956"/>
                <a:gd name="T3" fmla="*/ 96 h 2418"/>
                <a:gd name="T4" fmla="*/ 1565 w 1956"/>
                <a:gd name="T5" fmla="*/ 233 h 2418"/>
                <a:gd name="T6" fmla="*/ 1624 w 1956"/>
                <a:gd name="T7" fmla="*/ 417 h 2418"/>
                <a:gd name="T8" fmla="*/ 1718 w 1956"/>
                <a:gd name="T9" fmla="*/ 638 h 2418"/>
                <a:gd name="T10" fmla="*/ 1859 w 1956"/>
                <a:gd name="T11" fmla="*/ 888 h 2418"/>
                <a:gd name="T12" fmla="*/ 1908 w 1956"/>
                <a:gd name="T13" fmla="*/ 1078 h 2418"/>
                <a:gd name="T14" fmla="*/ 1677 w 1956"/>
                <a:gd name="T15" fmla="*/ 1324 h 2418"/>
                <a:gd name="T16" fmla="*/ 1488 w 1956"/>
                <a:gd name="T17" fmla="*/ 1552 h 2418"/>
                <a:gd name="T18" fmla="*/ 1336 w 1956"/>
                <a:gd name="T19" fmla="*/ 1755 h 2418"/>
                <a:gd name="T20" fmla="*/ 1221 w 1956"/>
                <a:gd name="T21" fmla="*/ 1928 h 2418"/>
                <a:gd name="T22" fmla="*/ 1138 w 1956"/>
                <a:gd name="T23" fmla="*/ 2069 h 2418"/>
                <a:gd name="T24" fmla="*/ 1084 w 1956"/>
                <a:gd name="T25" fmla="*/ 2171 h 2418"/>
                <a:gd name="T26" fmla="*/ 1057 w 1956"/>
                <a:gd name="T27" fmla="*/ 2230 h 2418"/>
                <a:gd name="T28" fmla="*/ 982 w 1956"/>
                <a:gd name="T29" fmla="*/ 2418 h 2418"/>
                <a:gd name="T30" fmla="*/ 898 w 1956"/>
                <a:gd name="T31" fmla="*/ 2233 h 2418"/>
                <a:gd name="T32" fmla="*/ 867 w 1956"/>
                <a:gd name="T33" fmla="*/ 2174 h 2418"/>
                <a:gd name="T34" fmla="*/ 810 w 1956"/>
                <a:gd name="T35" fmla="*/ 2072 h 2418"/>
                <a:gd name="T36" fmla="*/ 727 w 1956"/>
                <a:gd name="T37" fmla="*/ 1934 h 2418"/>
                <a:gd name="T38" fmla="*/ 616 w 1956"/>
                <a:gd name="T39" fmla="*/ 1766 h 2418"/>
                <a:gd name="T40" fmla="*/ 478 w 1956"/>
                <a:gd name="T41" fmla="*/ 1575 h 2418"/>
                <a:gd name="T42" fmla="*/ 312 w 1956"/>
                <a:gd name="T43" fmla="*/ 1368 h 2418"/>
                <a:gd name="T44" fmla="*/ 117 w 1956"/>
                <a:gd name="T45" fmla="*/ 1152 h 2418"/>
                <a:gd name="T46" fmla="*/ 33 w 1956"/>
                <a:gd name="T47" fmla="*/ 979 h 2418"/>
                <a:gd name="T48" fmla="*/ 172 w 1956"/>
                <a:gd name="T49" fmla="*/ 738 h 2418"/>
                <a:gd name="T50" fmla="*/ 270 w 1956"/>
                <a:gd name="T51" fmla="*/ 528 h 2418"/>
                <a:gd name="T52" fmla="*/ 337 w 1956"/>
                <a:gd name="T53" fmla="*/ 352 h 2418"/>
                <a:gd name="T54" fmla="*/ 377 w 1956"/>
                <a:gd name="T55" fmla="*/ 212 h 2418"/>
                <a:gd name="T56" fmla="*/ 398 w 1956"/>
                <a:gd name="T57" fmla="*/ 109 h 2418"/>
                <a:gd name="T58" fmla="*/ 406 w 1956"/>
                <a:gd name="T59" fmla="*/ 44 h 2418"/>
                <a:gd name="T60" fmla="*/ 407 w 1956"/>
                <a:gd name="T61" fmla="*/ 21 h 2418"/>
                <a:gd name="T62" fmla="*/ 568 w 1956"/>
                <a:gd name="T63" fmla="*/ 32 h 2418"/>
                <a:gd name="T64" fmla="*/ 564 w 1956"/>
                <a:gd name="T65" fmla="*/ 88 h 2418"/>
                <a:gd name="T66" fmla="*/ 549 w 1956"/>
                <a:gd name="T67" fmla="*/ 182 h 2418"/>
                <a:gd name="T68" fmla="*/ 518 w 1956"/>
                <a:gd name="T69" fmla="*/ 315 h 2418"/>
                <a:gd name="T70" fmla="*/ 462 w 1956"/>
                <a:gd name="T71" fmla="*/ 485 h 2418"/>
                <a:gd name="T72" fmla="*/ 376 w 1956"/>
                <a:gd name="T73" fmla="*/ 688 h 2418"/>
                <a:gd name="T74" fmla="*/ 254 w 1956"/>
                <a:gd name="T75" fmla="*/ 924 h 2418"/>
                <a:gd name="T76" fmla="*/ 358 w 1956"/>
                <a:gd name="T77" fmla="*/ 1175 h 2418"/>
                <a:gd name="T78" fmla="*/ 558 w 1956"/>
                <a:gd name="T79" fmla="*/ 1414 h 2418"/>
                <a:gd name="T80" fmla="*/ 723 w 1956"/>
                <a:gd name="T81" fmla="*/ 1635 h 2418"/>
                <a:gd name="T82" fmla="*/ 853 w 1956"/>
                <a:gd name="T83" fmla="*/ 1829 h 2418"/>
                <a:gd name="T84" fmla="*/ 949 w 1956"/>
                <a:gd name="T85" fmla="*/ 1989 h 2418"/>
                <a:gd name="T86" fmla="*/ 1023 w 1956"/>
                <a:gd name="T87" fmla="*/ 1945 h 2418"/>
                <a:gd name="T88" fmla="*/ 1124 w 1956"/>
                <a:gd name="T89" fmla="*/ 1779 h 2418"/>
                <a:gd name="T90" fmla="*/ 1262 w 1956"/>
                <a:gd name="T91" fmla="*/ 1580 h 2418"/>
                <a:gd name="T92" fmla="*/ 1440 w 1956"/>
                <a:gd name="T93" fmla="*/ 1353 h 2418"/>
                <a:gd name="T94" fmla="*/ 1663 w 1956"/>
                <a:gd name="T95" fmla="*/ 1100 h 2418"/>
                <a:gd name="T96" fmla="*/ 1639 w 1956"/>
                <a:gd name="T97" fmla="*/ 833 h 2418"/>
                <a:gd name="T98" fmla="*/ 1517 w 1956"/>
                <a:gd name="T99" fmla="*/ 587 h 2418"/>
                <a:gd name="T100" fmla="*/ 1437 w 1956"/>
                <a:gd name="T101" fmla="*/ 373 h 2418"/>
                <a:gd name="T102" fmla="*/ 1390 w 1956"/>
                <a:gd name="T103" fmla="*/ 201 h 2418"/>
                <a:gd name="T104" fmla="*/ 1368 w 1956"/>
                <a:gd name="T105" fmla="*/ 79 h 2418"/>
                <a:gd name="T106" fmla="*/ 1360 w 1956"/>
                <a:gd name="T107" fmla="*/ 14 h 2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56" h="2418">
                  <a:moveTo>
                    <a:pt x="1521" y="0"/>
                  </a:moveTo>
                  <a:lnTo>
                    <a:pt x="1522" y="4"/>
                  </a:lnTo>
                  <a:lnTo>
                    <a:pt x="1523" y="16"/>
                  </a:lnTo>
                  <a:lnTo>
                    <a:pt x="1525" y="36"/>
                  </a:lnTo>
                  <a:lnTo>
                    <a:pt x="1528" y="62"/>
                  </a:lnTo>
                  <a:lnTo>
                    <a:pt x="1534" y="96"/>
                  </a:lnTo>
                  <a:lnTo>
                    <a:pt x="1541" y="136"/>
                  </a:lnTo>
                  <a:lnTo>
                    <a:pt x="1552" y="182"/>
                  </a:lnTo>
                  <a:lnTo>
                    <a:pt x="1565" y="233"/>
                  </a:lnTo>
                  <a:lnTo>
                    <a:pt x="1581" y="290"/>
                  </a:lnTo>
                  <a:lnTo>
                    <a:pt x="1600" y="350"/>
                  </a:lnTo>
                  <a:lnTo>
                    <a:pt x="1624" y="417"/>
                  </a:lnTo>
                  <a:lnTo>
                    <a:pt x="1650" y="486"/>
                  </a:lnTo>
                  <a:lnTo>
                    <a:pt x="1682" y="561"/>
                  </a:lnTo>
                  <a:lnTo>
                    <a:pt x="1718" y="638"/>
                  </a:lnTo>
                  <a:lnTo>
                    <a:pt x="1760" y="719"/>
                  </a:lnTo>
                  <a:lnTo>
                    <a:pt x="1807" y="803"/>
                  </a:lnTo>
                  <a:lnTo>
                    <a:pt x="1859" y="888"/>
                  </a:lnTo>
                  <a:lnTo>
                    <a:pt x="1918" y="976"/>
                  </a:lnTo>
                  <a:lnTo>
                    <a:pt x="1956" y="1031"/>
                  </a:lnTo>
                  <a:lnTo>
                    <a:pt x="1908" y="1078"/>
                  </a:lnTo>
                  <a:lnTo>
                    <a:pt x="1827" y="1163"/>
                  </a:lnTo>
                  <a:lnTo>
                    <a:pt x="1749" y="1244"/>
                  </a:lnTo>
                  <a:lnTo>
                    <a:pt x="1677" y="1324"/>
                  </a:lnTo>
                  <a:lnTo>
                    <a:pt x="1610" y="1402"/>
                  </a:lnTo>
                  <a:lnTo>
                    <a:pt x="1546" y="1478"/>
                  </a:lnTo>
                  <a:lnTo>
                    <a:pt x="1488" y="1552"/>
                  </a:lnTo>
                  <a:lnTo>
                    <a:pt x="1433" y="1622"/>
                  </a:lnTo>
                  <a:lnTo>
                    <a:pt x="1382" y="1690"/>
                  </a:lnTo>
                  <a:lnTo>
                    <a:pt x="1336" y="1755"/>
                  </a:lnTo>
                  <a:lnTo>
                    <a:pt x="1294" y="1816"/>
                  </a:lnTo>
                  <a:lnTo>
                    <a:pt x="1256" y="1874"/>
                  </a:lnTo>
                  <a:lnTo>
                    <a:pt x="1221" y="1928"/>
                  </a:lnTo>
                  <a:lnTo>
                    <a:pt x="1190" y="1980"/>
                  </a:lnTo>
                  <a:lnTo>
                    <a:pt x="1162" y="2026"/>
                  </a:lnTo>
                  <a:lnTo>
                    <a:pt x="1138" y="2069"/>
                  </a:lnTo>
                  <a:lnTo>
                    <a:pt x="1117" y="2107"/>
                  </a:lnTo>
                  <a:lnTo>
                    <a:pt x="1100" y="2142"/>
                  </a:lnTo>
                  <a:lnTo>
                    <a:pt x="1084" y="2171"/>
                  </a:lnTo>
                  <a:lnTo>
                    <a:pt x="1072" y="2196"/>
                  </a:lnTo>
                  <a:lnTo>
                    <a:pt x="1064" y="2216"/>
                  </a:lnTo>
                  <a:lnTo>
                    <a:pt x="1057" y="2230"/>
                  </a:lnTo>
                  <a:lnTo>
                    <a:pt x="1053" y="2239"/>
                  </a:lnTo>
                  <a:lnTo>
                    <a:pt x="1052" y="2242"/>
                  </a:lnTo>
                  <a:lnTo>
                    <a:pt x="982" y="2418"/>
                  </a:lnTo>
                  <a:lnTo>
                    <a:pt x="903" y="2247"/>
                  </a:lnTo>
                  <a:lnTo>
                    <a:pt x="902" y="2243"/>
                  </a:lnTo>
                  <a:lnTo>
                    <a:pt x="898" y="2233"/>
                  </a:lnTo>
                  <a:lnTo>
                    <a:pt x="890" y="2219"/>
                  </a:lnTo>
                  <a:lnTo>
                    <a:pt x="880" y="2199"/>
                  </a:lnTo>
                  <a:lnTo>
                    <a:pt x="867" y="2174"/>
                  </a:lnTo>
                  <a:lnTo>
                    <a:pt x="850" y="2145"/>
                  </a:lnTo>
                  <a:lnTo>
                    <a:pt x="832" y="2110"/>
                  </a:lnTo>
                  <a:lnTo>
                    <a:pt x="810" y="2072"/>
                  </a:lnTo>
                  <a:lnTo>
                    <a:pt x="786" y="2029"/>
                  </a:lnTo>
                  <a:lnTo>
                    <a:pt x="757" y="1983"/>
                  </a:lnTo>
                  <a:lnTo>
                    <a:pt x="727" y="1934"/>
                  </a:lnTo>
                  <a:lnTo>
                    <a:pt x="693" y="1880"/>
                  </a:lnTo>
                  <a:lnTo>
                    <a:pt x="656" y="1824"/>
                  </a:lnTo>
                  <a:lnTo>
                    <a:pt x="616" y="1766"/>
                  </a:lnTo>
                  <a:lnTo>
                    <a:pt x="574" y="1704"/>
                  </a:lnTo>
                  <a:lnTo>
                    <a:pt x="527" y="1640"/>
                  </a:lnTo>
                  <a:lnTo>
                    <a:pt x="478" y="1575"/>
                  </a:lnTo>
                  <a:lnTo>
                    <a:pt x="426" y="1508"/>
                  </a:lnTo>
                  <a:lnTo>
                    <a:pt x="370" y="1438"/>
                  </a:lnTo>
                  <a:lnTo>
                    <a:pt x="312" y="1368"/>
                  </a:lnTo>
                  <a:lnTo>
                    <a:pt x="250" y="1297"/>
                  </a:lnTo>
                  <a:lnTo>
                    <a:pt x="185" y="1224"/>
                  </a:lnTo>
                  <a:lnTo>
                    <a:pt x="117" y="1152"/>
                  </a:lnTo>
                  <a:lnTo>
                    <a:pt x="45" y="1078"/>
                  </a:lnTo>
                  <a:lnTo>
                    <a:pt x="0" y="1033"/>
                  </a:lnTo>
                  <a:lnTo>
                    <a:pt x="33" y="979"/>
                  </a:lnTo>
                  <a:lnTo>
                    <a:pt x="85" y="896"/>
                  </a:lnTo>
                  <a:lnTo>
                    <a:pt x="130" y="815"/>
                  </a:lnTo>
                  <a:lnTo>
                    <a:pt x="172" y="738"/>
                  </a:lnTo>
                  <a:lnTo>
                    <a:pt x="209" y="664"/>
                  </a:lnTo>
                  <a:lnTo>
                    <a:pt x="242" y="595"/>
                  </a:lnTo>
                  <a:lnTo>
                    <a:pt x="270" y="528"/>
                  </a:lnTo>
                  <a:lnTo>
                    <a:pt x="296" y="465"/>
                  </a:lnTo>
                  <a:lnTo>
                    <a:pt x="318" y="407"/>
                  </a:lnTo>
                  <a:lnTo>
                    <a:pt x="337" y="352"/>
                  </a:lnTo>
                  <a:lnTo>
                    <a:pt x="353" y="302"/>
                  </a:lnTo>
                  <a:lnTo>
                    <a:pt x="366" y="255"/>
                  </a:lnTo>
                  <a:lnTo>
                    <a:pt x="377" y="212"/>
                  </a:lnTo>
                  <a:lnTo>
                    <a:pt x="386" y="172"/>
                  </a:lnTo>
                  <a:lnTo>
                    <a:pt x="393" y="138"/>
                  </a:lnTo>
                  <a:lnTo>
                    <a:pt x="398" y="109"/>
                  </a:lnTo>
                  <a:lnTo>
                    <a:pt x="402" y="82"/>
                  </a:lnTo>
                  <a:lnTo>
                    <a:pt x="404" y="60"/>
                  </a:lnTo>
                  <a:lnTo>
                    <a:pt x="406" y="44"/>
                  </a:lnTo>
                  <a:lnTo>
                    <a:pt x="407" y="32"/>
                  </a:lnTo>
                  <a:lnTo>
                    <a:pt x="407" y="24"/>
                  </a:lnTo>
                  <a:lnTo>
                    <a:pt x="407" y="21"/>
                  </a:lnTo>
                  <a:lnTo>
                    <a:pt x="568" y="18"/>
                  </a:lnTo>
                  <a:lnTo>
                    <a:pt x="568" y="23"/>
                  </a:lnTo>
                  <a:lnTo>
                    <a:pt x="568" y="32"/>
                  </a:lnTo>
                  <a:lnTo>
                    <a:pt x="567" y="46"/>
                  </a:lnTo>
                  <a:lnTo>
                    <a:pt x="566" y="65"/>
                  </a:lnTo>
                  <a:lnTo>
                    <a:pt x="564" y="88"/>
                  </a:lnTo>
                  <a:lnTo>
                    <a:pt x="560" y="115"/>
                  </a:lnTo>
                  <a:lnTo>
                    <a:pt x="556" y="147"/>
                  </a:lnTo>
                  <a:lnTo>
                    <a:pt x="549" y="182"/>
                  </a:lnTo>
                  <a:lnTo>
                    <a:pt x="541" y="223"/>
                  </a:lnTo>
                  <a:lnTo>
                    <a:pt x="530" y="267"/>
                  </a:lnTo>
                  <a:lnTo>
                    <a:pt x="518" y="315"/>
                  </a:lnTo>
                  <a:lnTo>
                    <a:pt x="502" y="368"/>
                  </a:lnTo>
                  <a:lnTo>
                    <a:pt x="484" y="425"/>
                  </a:lnTo>
                  <a:lnTo>
                    <a:pt x="462" y="485"/>
                  </a:lnTo>
                  <a:lnTo>
                    <a:pt x="437" y="549"/>
                  </a:lnTo>
                  <a:lnTo>
                    <a:pt x="409" y="617"/>
                  </a:lnTo>
                  <a:lnTo>
                    <a:pt x="376" y="688"/>
                  </a:lnTo>
                  <a:lnTo>
                    <a:pt x="340" y="763"/>
                  </a:lnTo>
                  <a:lnTo>
                    <a:pt x="299" y="842"/>
                  </a:lnTo>
                  <a:lnTo>
                    <a:pt x="254" y="924"/>
                  </a:lnTo>
                  <a:lnTo>
                    <a:pt x="203" y="1010"/>
                  </a:lnTo>
                  <a:lnTo>
                    <a:pt x="283" y="1094"/>
                  </a:lnTo>
                  <a:lnTo>
                    <a:pt x="358" y="1175"/>
                  </a:lnTo>
                  <a:lnTo>
                    <a:pt x="429" y="1256"/>
                  </a:lnTo>
                  <a:lnTo>
                    <a:pt x="496" y="1336"/>
                  </a:lnTo>
                  <a:lnTo>
                    <a:pt x="558" y="1414"/>
                  </a:lnTo>
                  <a:lnTo>
                    <a:pt x="618" y="1490"/>
                  </a:lnTo>
                  <a:lnTo>
                    <a:pt x="672" y="1564"/>
                  </a:lnTo>
                  <a:lnTo>
                    <a:pt x="723" y="1635"/>
                  </a:lnTo>
                  <a:lnTo>
                    <a:pt x="770" y="1703"/>
                  </a:lnTo>
                  <a:lnTo>
                    <a:pt x="813" y="1768"/>
                  </a:lnTo>
                  <a:lnTo>
                    <a:pt x="853" y="1829"/>
                  </a:lnTo>
                  <a:lnTo>
                    <a:pt x="889" y="1886"/>
                  </a:lnTo>
                  <a:lnTo>
                    <a:pt x="921" y="1940"/>
                  </a:lnTo>
                  <a:lnTo>
                    <a:pt x="949" y="1989"/>
                  </a:lnTo>
                  <a:lnTo>
                    <a:pt x="974" y="2033"/>
                  </a:lnTo>
                  <a:lnTo>
                    <a:pt x="997" y="1991"/>
                  </a:lnTo>
                  <a:lnTo>
                    <a:pt x="1023" y="1945"/>
                  </a:lnTo>
                  <a:lnTo>
                    <a:pt x="1053" y="1893"/>
                  </a:lnTo>
                  <a:lnTo>
                    <a:pt x="1087" y="1838"/>
                  </a:lnTo>
                  <a:lnTo>
                    <a:pt x="1124" y="1779"/>
                  </a:lnTo>
                  <a:lnTo>
                    <a:pt x="1166" y="1716"/>
                  </a:lnTo>
                  <a:lnTo>
                    <a:pt x="1212" y="1650"/>
                  </a:lnTo>
                  <a:lnTo>
                    <a:pt x="1262" y="1580"/>
                  </a:lnTo>
                  <a:lnTo>
                    <a:pt x="1316" y="1508"/>
                  </a:lnTo>
                  <a:lnTo>
                    <a:pt x="1377" y="1431"/>
                  </a:lnTo>
                  <a:lnTo>
                    <a:pt x="1440" y="1353"/>
                  </a:lnTo>
                  <a:lnTo>
                    <a:pt x="1510" y="1270"/>
                  </a:lnTo>
                  <a:lnTo>
                    <a:pt x="1583" y="1187"/>
                  </a:lnTo>
                  <a:lnTo>
                    <a:pt x="1663" y="1100"/>
                  </a:lnTo>
                  <a:lnTo>
                    <a:pt x="1748" y="1012"/>
                  </a:lnTo>
                  <a:lnTo>
                    <a:pt x="1691" y="921"/>
                  </a:lnTo>
                  <a:lnTo>
                    <a:pt x="1639" y="833"/>
                  </a:lnTo>
                  <a:lnTo>
                    <a:pt x="1593" y="749"/>
                  </a:lnTo>
                  <a:lnTo>
                    <a:pt x="1552" y="666"/>
                  </a:lnTo>
                  <a:lnTo>
                    <a:pt x="1517" y="587"/>
                  </a:lnTo>
                  <a:lnTo>
                    <a:pt x="1487" y="512"/>
                  </a:lnTo>
                  <a:lnTo>
                    <a:pt x="1460" y="440"/>
                  </a:lnTo>
                  <a:lnTo>
                    <a:pt x="1437" y="373"/>
                  </a:lnTo>
                  <a:lnTo>
                    <a:pt x="1418" y="311"/>
                  </a:lnTo>
                  <a:lnTo>
                    <a:pt x="1403" y="253"/>
                  </a:lnTo>
                  <a:lnTo>
                    <a:pt x="1390" y="201"/>
                  </a:lnTo>
                  <a:lnTo>
                    <a:pt x="1381" y="155"/>
                  </a:lnTo>
                  <a:lnTo>
                    <a:pt x="1373" y="113"/>
                  </a:lnTo>
                  <a:lnTo>
                    <a:pt x="1368" y="79"/>
                  </a:lnTo>
                  <a:lnTo>
                    <a:pt x="1364" y="50"/>
                  </a:lnTo>
                  <a:lnTo>
                    <a:pt x="1361" y="28"/>
                  </a:lnTo>
                  <a:lnTo>
                    <a:pt x="1360" y="14"/>
                  </a:lnTo>
                  <a:lnTo>
                    <a:pt x="1360" y="7"/>
                  </a:lnTo>
                  <a:lnTo>
                    <a:pt x="1521" y="0"/>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p>
              <a:pPr defTabSz="882528"/>
              <a:endParaRPr lang="es-SV" sz="700">
                <a:solidFill>
                  <a:srgbClr val="000000"/>
                </a:solidFill>
              </a:endParaRPr>
            </a:p>
          </p:txBody>
        </p:sp>
        <p:sp>
          <p:nvSpPr>
            <p:cNvPr id="114" name="Rectangle 24"/>
            <p:cNvSpPr>
              <a:spLocks noChangeArrowheads="1"/>
            </p:cNvSpPr>
            <p:nvPr/>
          </p:nvSpPr>
          <p:spPr bwMode="auto">
            <a:xfrm>
              <a:off x="3314" y="7778"/>
              <a:ext cx="20" cy="143"/>
            </a:xfrm>
            <a:prstGeom prst="rect">
              <a:avLst/>
            </a:prstGeom>
            <a:grpFill/>
            <a:ln w="0">
              <a:noFill/>
              <a:prstDash val="solid"/>
              <a:miter lim="800000"/>
              <a:headEnd/>
              <a:tailEnd/>
            </a:ln>
          </p:spPr>
          <p:txBody>
            <a:bodyPr vert="horz" wrap="square" lIns="91440" tIns="45721" rIns="91440" bIns="45721" numCol="1" anchor="t" anchorCtr="0" compatLnSpc="1">
              <a:prstTxWarp prst="textNoShape">
                <a:avLst/>
              </a:prstTxWarp>
            </a:bodyPr>
            <a:lstStyle/>
            <a:p>
              <a:pPr defTabSz="882528"/>
              <a:endParaRPr lang="es-SV" sz="700">
                <a:solidFill>
                  <a:srgbClr val="000000"/>
                </a:solidFill>
              </a:endParaRPr>
            </a:p>
          </p:txBody>
        </p:sp>
        <p:sp>
          <p:nvSpPr>
            <p:cNvPr id="115" name="Freeform 25"/>
            <p:cNvSpPr>
              <a:spLocks noEditPoints="1"/>
            </p:cNvSpPr>
            <p:nvPr/>
          </p:nvSpPr>
          <p:spPr bwMode="auto">
            <a:xfrm>
              <a:off x="3281" y="7703"/>
              <a:ext cx="87" cy="87"/>
            </a:xfrm>
            <a:custGeom>
              <a:avLst/>
              <a:gdLst>
                <a:gd name="T0" fmla="*/ 313 w 694"/>
                <a:gd name="T1" fmla="*/ 164 h 695"/>
                <a:gd name="T2" fmla="*/ 252 w 694"/>
                <a:gd name="T3" fmla="*/ 187 h 695"/>
                <a:gd name="T4" fmla="*/ 204 w 694"/>
                <a:gd name="T5" fmla="*/ 227 h 695"/>
                <a:gd name="T6" fmla="*/ 172 w 694"/>
                <a:gd name="T7" fmla="*/ 282 h 695"/>
                <a:gd name="T8" fmla="*/ 160 w 694"/>
                <a:gd name="T9" fmla="*/ 347 h 695"/>
                <a:gd name="T10" fmla="*/ 172 w 694"/>
                <a:gd name="T11" fmla="*/ 412 h 695"/>
                <a:gd name="T12" fmla="*/ 204 w 694"/>
                <a:gd name="T13" fmla="*/ 468 h 695"/>
                <a:gd name="T14" fmla="*/ 252 w 694"/>
                <a:gd name="T15" fmla="*/ 508 h 695"/>
                <a:gd name="T16" fmla="*/ 313 w 694"/>
                <a:gd name="T17" fmla="*/ 530 h 695"/>
                <a:gd name="T18" fmla="*/ 380 w 694"/>
                <a:gd name="T19" fmla="*/ 530 h 695"/>
                <a:gd name="T20" fmla="*/ 441 w 694"/>
                <a:gd name="T21" fmla="*/ 508 h 695"/>
                <a:gd name="T22" fmla="*/ 490 w 694"/>
                <a:gd name="T23" fmla="*/ 468 h 695"/>
                <a:gd name="T24" fmla="*/ 521 w 694"/>
                <a:gd name="T25" fmla="*/ 412 h 695"/>
                <a:gd name="T26" fmla="*/ 534 w 694"/>
                <a:gd name="T27" fmla="*/ 347 h 695"/>
                <a:gd name="T28" fmla="*/ 521 w 694"/>
                <a:gd name="T29" fmla="*/ 282 h 695"/>
                <a:gd name="T30" fmla="*/ 490 w 694"/>
                <a:gd name="T31" fmla="*/ 227 h 695"/>
                <a:gd name="T32" fmla="*/ 441 w 694"/>
                <a:gd name="T33" fmla="*/ 187 h 695"/>
                <a:gd name="T34" fmla="*/ 380 w 694"/>
                <a:gd name="T35" fmla="*/ 164 h 695"/>
                <a:gd name="T36" fmla="*/ 347 w 694"/>
                <a:gd name="T37" fmla="*/ 0 h 695"/>
                <a:gd name="T38" fmla="*/ 439 w 694"/>
                <a:gd name="T39" fmla="*/ 12 h 695"/>
                <a:gd name="T40" fmla="*/ 523 w 694"/>
                <a:gd name="T41" fmla="*/ 47 h 695"/>
                <a:gd name="T42" fmla="*/ 593 w 694"/>
                <a:gd name="T43" fmla="*/ 102 h 695"/>
                <a:gd name="T44" fmla="*/ 647 w 694"/>
                <a:gd name="T45" fmla="*/ 172 h 695"/>
                <a:gd name="T46" fmla="*/ 682 w 694"/>
                <a:gd name="T47" fmla="*/ 255 h 695"/>
                <a:gd name="T48" fmla="*/ 694 w 694"/>
                <a:gd name="T49" fmla="*/ 347 h 695"/>
                <a:gd name="T50" fmla="*/ 682 w 694"/>
                <a:gd name="T51" fmla="*/ 439 h 695"/>
                <a:gd name="T52" fmla="*/ 647 w 694"/>
                <a:gd name="T53" fmla="*/ 523 h 695"/>
                <a:gd name="T54" fmla="*/ 593 w 694"/>
                <a:gd name="T55" fmla="*/ 593 h 695"/>
                <a:gd name="T56" fmla="*/ 523 w 694"/>
                <a:gd name="T57" fmla="*/ 647 h 695"/>
                <a:gd name="T58" fmla="*/ 439 w 694"/>
                <a:gd name="T59" fmla="*/ 682 h 695"/>
                <a:gd name="T60" fmla="*/ 347 w 694"/>
                <a:gd name="T61" fmla="*/ 695 h 695"/>
                <a:gd name="T62" fmla="*/ 255 w 694"/>
                <a:gd name="T63" fmla="*/ 682 h 695"/>
                <a:gd name="T64" fmla="*/ 171 w 694"/>
                <a:gd name="T65" fmla="*/ 647 h 695"/>
                <a:gd name="T66" fmla="*/ 101 w 694"/>
                <a:gd name="T67" fmla="*/ 593 h 695"/>
                <a:gd name="T68" fmla="*/ 47 w 694"/>
                <a:gd name="T69" fmla="*/ 523 h 695"/>
                <a:gd name="T70" fmla="*/ 12 w 694"/>
                <a:gd name="T71" fmla="*/ 439 h 695"/>
                <a:gd name="T72" fmla="*/ 0 w 694"/>
                <a:gd name="T73" fmla="*/ 347 h 695"/>
                <a:gd name="T74" fmla="*/ 12 w 694"/>
                <a:gd name="T75" fmla="*/ 255 h 695"/>
                <a:gd name="T76" fmla="*/ 47 w 694"/>
                <a:gd name="T77" fmla="*/ 172 h 695"/>
                <a:gd name="T78" fmla="*/ 101 w 694"/>
                <a:gd name="T79" fmla="*/ 102 h 695"/>
                <a:gd name="T80" fmla="*/ 171 w 694"/>
                <a:gd name="T81" fmla="*/ 47 h 695"/>
                <a:gd name="T82" fmla="*/ 255 w 694"/>
                <a:gd name="T83" fmla="*/ 12 h 695"/>
                <a:gd name="T84" fmla="*/ 347 w 694"/>
                <a:gd name="T85" fmla="*/ 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4" h="695">
                  <a:moveTo>
                    <a:pt x="347" y="161"/>
                  </a:moveTo>
                  <a:lnTo>
                    <a:pt x="313" y="164"/>
                  </a:lnTo>
                  <a:lnTo>
                    <a:pt x="282" y="172"/>
                  </a:lnTo>
                  <a:lnTo>
                    <a:pt x="252" y="187"/>
                  </a:lnTo>
                  <a:lnTo>
                    <a:pt x="227" y="205"/>
                  </a:lnTo>
                  <a:lnTo>
                    <a:pt x="204" y="227"/>
                  </a:lnTo>
                  <a:lnTo>
                    <a:pt x="185" y="254"/>
                  </a:lnTo>
                  <a:lnTo>
                    <a:pt x="172" y="282"/>
                  </a:lnTo>
                  <a:lnTo>
                    <a:pt x="163" y="314"/>
                  </a:lnTo>
                  <a:lnTo>
                    <a:pt x="160" y="347"/>
                  </a:lnTo>
                  <a:lnTo>
                    <a:pt x="163" y="381"/>
                  </a:lnTo>
                  <a:lnTo>
                    <a:pt x="172" y="412"/>
                  </a:lnTo>
                  <a:lnTo>
                    <a:pt x="185" y="441"/>
                  </a:lnTo>
                  <a:lnTo>
                    <a:pt x="204" y="468"/>
                  </a:lnTo>
                  <a:lnTo>
                    <a:pt x="227" y="490"/>
                  </a:lnTo>
                  <a:lnTo>
                    <a:pt x="252" y="508"/>
                  </a:lnTo>
                  <a:lnTo>
                    <a:pt x="282" y="522"/>
                  </a:lnTo>
                  <a:lnTo>
                    <a:pt x="313" y="530"/>
                  </a:lnTo>
                  <a:lnTo>
                    <a:pt x="347" y="534"/>
                  </a:lnTo>
                  <a:lnTo>
                    <a:pt x="380" y="530"/>
                  </a:lnTo>
                  <a:lnTo>
                    <a:pt x="412" y="522"/>
                  </a:lnTo>
                  <a:lnTo>
                    <a:pt x="441" y="508"/>
                  </a:lnTo>
                  <a:lnTo>
                    <a:pt x="467" y="490"/>
                  </a:lnTo>
                  <a:lnTo>
                    <a:pt x="490" y="468"/>
                  </a:lnTo>
                  <a:lnTo>
                    <a:pt x="507" y="441"/>
                  </a:lnTo>
                  <a:lnTo>
                    <a:pt x="521" y="412"/>
                  </a:lnTo>
                  <a:lnTo>
                    <a:pt x="530" y="381"/>
                  </a:lnTo>
                  <a:lnTo>
                    <a:pt x="534" y="347"/>
                  </a:lnTo>
                  <a:lnTo>
                    <a:pt x="530" y="314"/>
                  </a:lnTo>
                  <a:lnTo>
                    <a:pt x="521" y="282"/>
                  </a:lnTo>
                  <a:lnTo>
                    <a:pt x="507" y="254"/>
                  </a:lnTo>
                  <a:lnTo>
                    <a:pt x="490" y="227"/>
                  </a:lnTo>
                  <a:lnTo>
                    <a:pt x="467" y="205"/>
                  </a:lnTo>
                  <a:lnTo>
                    <a:pt x="441" y="187"/>
                  </a:lnTo>
                  <a:lnTo>
                    <a:pt x="412" y="172"/>
                  </a:lnTo>
                  <a:lnTo>
                    <a:pt x="380" y="164"/>
                  </a:lnTo>
                  <a:lnTo>
                    <a:pt x="347" y="161"/>
                  </a:lnTo>
                  <a:close/>
                  <a:moveTo>
                    <a:pt x="347" y="0"/>
                  </a:moveTo>
                  <a:lnTo>
                    <a:pt x="394" y="3"/>
                  </a:lnTo>
                  <a:lnTo>
                    <a:pt x="439" y="12"/>
                  </a:lnTo>
                  <a:lnTo>
                    <a:pt x="482" y="27"/>
                  </a:lnTo>
                  <a:lnTo>
                    <a:pt x="523" y="47"/>
                  </a:lnTo>
                  <a:lnTo>
                    <a:pt x="559" y="72"/>
                  </a:lnTo>
                  <a:lnTo>
                    <a:pt x="593" y="102"/>
                  </a:lnTo>
                  <a:lnTo>
                    <a:pt x="621" y="135"/>
                  </a:lnTo>
                  <a:lnTo>
                    <a:pt x="647" y="172"/>
                  </a:lnTo>
                  <a:lnTo>
                    <a:pt x="666" y="212"/>
                  </a:lnTo>
                  <a:lnTo>
                    <a:pt x="682" y="255"/>
                  </a:lnTo>
                  <a:lnTo>
                    <a:pt x="691" y="300"/>
                  </a:lnTo>
                  <a:lnTo>
                    <a:pt x="694" y="347"/>
                  </a:lnTo>
                  <a:lnTo>
                    <a:pt x="691" y="394"/>
                  </a:lnTo>
                  <a:lnTo>
                    <a:pt x="682" y="439"/>
                  </a:lnTo>
                  <a:lnTo>
                    <a:pt x="666" y="482"/>
                  </a:lnTo>
                  <a:lnTo>
                    <a:pt x="647" y="523"/>
                  </a:lnTo>
                  <a:lnTo>
                    <a:pt x="621" y="560"/>
                  </a:lnTo>
                  <a:lnTo>
                    <a:pt x="593" y="593"/>
                  </a:lnTo>
                  <a:lnTo>
                    <a:pt x="559" y="623"/>
                  </a:lnTo>
                  <a:lnTo>
                    <a:pt x="523" y="647"/>
                  </a:lnTo>
                  <a:lnTo>
                    <a:pt x="482" y="668"/>
                  </a:lnTo>
                  <a:lnTo>
                    <a:pt x="439" y="682"/>
                  </a:lnTo>
                  <a:lnTo>
                    <a:pt x="394" y="692"/>
                  </a:lnTo>
                  <a:lnTo>
                    <a:pt x="347" y="695"/>
                  </a:lnTo>
                  <a:lnTo>
                    <a:pt x="300" y="692"/>
                  </a:lnTo>
                  <a:lnTo>
                    <a:pt x="255" y="682"/>
                  </a:lnTo>
                  <a:lnTo>
                    <a:pt x="212" y="668"/>
                  </a:lnTo>
                  <a:lnTo>
                    <a:pt x="171" y="647"/>
                  </a:lnTo>
                  <a:lnTo>
                    <a:pt x="135" y="623"/>
                  </a:lnTo>
                  <a:lnTo>
                    <a:pt x="101" y="593"/>
                  </a:lnTo>
                  <a:lnTo>
                    <a:pt x="72" y="560"/>
                  </a:lnTo>
                  <a:lnTo>
                    <a:pt x="47" y="523"/>
                  </a:lnTo>
                  <a:lnTo>
                    <a:pt x="26" y="482"/>
                  </a:lnTo>
                  <a:lnTo>
                    <a:pt x="12" y="439"/>
                  </a:lnTo>
                  <a:lnTo>
                    <a:pt x="2" y="394"/>
                  </a:lnTo>
                  <a:lnTo>
                    <a:pt x="0" y="347"/>
                  </a:lnTo>
                  <a:lnTo>
                    <a:pt x="2" y="300"/>
                  </a:lnTo>
                  <a:lnTo>
                    <a:pt x="12" y="255"/>
                  </a:lnTo>
                  <a:lnTo>
                    <a:pt x="26" y="212"/>
                  </a:lnTo>
                  <a:lnTo>
                    <a:pt x="47" y="172"/>
                  </a:lnTo>
                  <a:lnTo>
                    <a:pt x="72" y="135"/>
                  </a:lnTo>
                  <a:lnTo>
                    <a:pt x="101" y="102"/>
                  </a:lnTo>
                  <a:lnTo>
                    <a:pt x="135" y="72"/>
                  </a:lnTo>
                  <a:lnTo>
                    <a:pt x="171" y="47"/>
                  </a:lnTo>
                  <a:lnTo>
                    <a:pt x="212" y="27"/>
                  </a:lnTo>
                  <a:lnTo>
                    <a:pt x="255" y="12"/>
                  </a:lnTo>
                  <a:lnTo>
                    <a:pt x="300" y="3"/>
                  </a:lnTo>
                  <a:lnTo>
                    <a:pt x="347" y="0"/>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p>
              <a:pPr defTabSz="882528"/>
              <a:endParaRPr lang="es-SV" sz="700">
                <a:solidFill>
                  <a:srgbClr val="000000"/>
                </a:solidFill>
              </a:endParaRPr>
            </a:p>
          </p:txBody>
        </p:sp>
        <p:sp>
          <p:nvSpPr>
            <p:cNvPr id="116" name="Freeform 26"/>
            <p:cNvSpPr>
              <a:spLocks/>
            </p:cNvSpPr>
            <p:nvPr/>
          </p:nvSpPr>
          <p:spPr bwMode="auto">
            <a:xfrm>
              <a:off x="3178" y="7948"/>
              <a:ext cx="292" cy="20"/>
            </a:xfrm>
            <a:custGeom>
              <a:avLst/>
              <a:gdLst>
                <a:gd name="T0" fmla="*/ 80 w 2334"/>
                <a:gd name="T1" fmla="*/ 0 h 162"/>
                <a:gd name="T2" fmla="*/ 2254 w 2334"/>
                <a:gd name="T3" fmla="*/ 0 h 162"/>
                <a:gd name="T4" fmla="*/ 2275 w 2334"/>
                <a:gd name="T5" fmla="*/ 3 h 162"/>
                <a:gd name="T6" fmla="*/ 2295 w 2334"/>
                <a:gd name="T7" fmla="*/ 11 h 162"/>
                <a:gd name="T8" fmla="*/ 2311 w 2334"/>
                <a:gd name="T9" fmla="*/ 24 h 162"/>
                <a:gd name="T10" fmla="*/ 2323 w 2334"/>
                <a:gd name="T11" fmla="*/ 41 h 162"/>
                <a:gd name="T12" fmla="*/ 2332 w 2334"/>
                <a:gd name="T13" fmla="*/ 59 h 162"/>
                <a:gd name="T14" fmla="*/ 2334 w 2334"/>
                <a:gd name="T15" fmla="*/ 81 h 162"/>
                <a:gd name="T16" fmla="*/ 2332 w 2334"/>
                <a:gd name="T17" fmla="*/ 102 h 162"/>
                <a:gd name="T18" fmla="*/ 2323 w 2334"/>
                <a:gd name="T19" fmla="*/ 122 h 162"/>
                <a:gd name="T20" fmla="*/ 2311 w 2334"/>
                <a:gd name="T21" fmla="*/ 139 h 162"/>
                <a:gd name="T22" fmla="*/ 2295 w 2334"/>
                <a:gd name="T23" fmla="*/ 151 h 162"/>
                <a:gd name="T24" fmla="*/ 2275 w 2334"/>
                <a:gd name="T25" fmla="*/ 158 h 162"/>
                <a:gd name="T26" fmla="*/ 2254 w 2334"/>
                <a:gd name="T27" fmla="*/ 162 h 162"/>
                <a:gd name="T28" fmla="*/ 80 w 2334"/>
                <a:gd name="T29" fmla="*/ 162 h 162"/>
                <a:gd name="T30" fmla="*/ 59 w 2334"/>
                <a:gd name="T31" fmla="*/ 158 h 162"/>
                <a:gd name="T32" fmla="*/ 39 w 2334"/>
                <a:gd name="T33" fmla="*/ 151 h 162"/>
                <a:gd name="T34" fmla="*/ 23 w 2334"/>
                <a:gd name="T35" fmla="*/ 139 h 162"/>
                <a:gd name="T36" fmla="*/ 11 w 2334"/>
                <a:gd name="T37" fmla="*/ 122 h 162"/>
                <a:gd name="T38" fmla="*/ 3 w 2334"/>
                <a:gd name="T39" fmla="*/ 102 h 162"/>
                <a:gd name="T40" fmla="*/ 0 w 2334"/>
                <a:gd name="T41" fmla="*/ 81 h 162"/>
                <a:gd name="T42" fmla="*/ 3 w 2334"/>
                <a:gd name="T43" fmla="*/ 59 h 162"/>
                <a:gd name="T44" fmla="*/ 11 w 2334"/>
                <a:gd name="T45" fmla="*/ 41 h 162"/>
                <a:gd name="T46" fmla="*/ 23 w 2334"/>
                <a:gd name="T47" fmla="*/ 24 h 162"/>
                <a:gd name="T48" fmla="*/ 39 w 2334"/>
                <a:gd name="T49" fmla="*/ 11 h 162"/>
                <a:gd name="T50" fmla="*/ 59 w 2334"/>
                <a:gd name="T51" fmla="*/ 3 h 162"/>
                <a:gd name="T52" fmla="*/ 80 w 2334"/>
                <a:gd name="T53"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34" h="162">
                  <a:moveTo>
                    <a:pt x="80" y="0"/>
                  </a:moveTo>
                  <a:lnTo>
                    <a:pt x="2254" y="0"/>
                  </a:lnTo>
                  <a:lnTo>
                    <a:pt x="2275" y="3"/>
                  </a:lnTo>
                  <a:lnTo>
                    <a:pt x="2295" y="11"/>
                  </a:lnTo>
                  <a:lnTo>
                    <a:pt x="2311" y="24"/>
                  </a:lnTo>
                  <a:lnTo>
                    <a:pt x="2323" y="41"/>
                  </a:lnTo>
                  <a:lnTo>
                    <a:pt x="2332" y="59"/>
                  </a:lnTo>
                  <a:lnTo>
                    <a:pt x="2334" y="81"/>
                  </a:lnTo>
                  <a:lnTo>
                    <a:pt x="2332" y="102"/>
                  </a:lnTo>
                  <a:lnTo>
                    <a:pt x="2323" y="122"/>
                  </a:lnTo>
                  <a:lnTo>
                    <a:pt x="2311" y="139"/>
                  </a:lnTo>
                  <a:lnTo>
                    <a:pt x="2295" y="151"/>
                  </a:lnTo>
                  <a:lnTo>
                    <a:pt x="2275" y="158"/>
                  </a:lnTo>
                  <a:lnTo>
                    <a:pt x="2254" y="162"/>
                  </a:lnTo>
                  <a:lnTo>
                    <a:pt x="80" y="162"/>
                  </a:lnTo>
                  <a:lnTo>
                    <a:pt x="59" y="158"/>
                  </a:lnTo>
                  <a:lnTo>
                    <a:pt x="39" y="151"/>
                  </a:lnTo>
                  <a:lnTo>
                    <a:pt x="23" y="139"/>
                  </a:lnTo>
                  <a:lnTo>
                    <a:pt x="11" y="122"/>
                  </a:lnTo>
                  <a:lnTo>
                    <a:pt x="3" y="102"/>
                  </a:lnTo>
                  <a:lnTo>
                    <a:pt x="0" y="81"/>
                  </a:lnTo>
                  <a:lnTo>
                    <a:pt x="3" y="59"/>
                  </a:lnTo>
                  <a:lnTo>
                    <a:pt x="11" y="41"/>
                  </a:lnTo>
                  <a:lnTo>
                    <a:pt x="23" y="24"/>
                  </a:lnTo>
                  <a:lnTo>
                    <a:pt x="39" y="11"/>
                  </a:lnTo>
                  <a:lnTo>
                    <a:pt x="59" y="3"/>
                  </a:lnTo>
                  <a:lnTo>
                    <a:pt x="80" y="0"/>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p>
              <a:pPr defTabSz="882528"/>
              <a:endParaRPr lang="es-SV" sz="700">
                <a:solidFill>
                  <a:srgbClr val="000000"/>
                </a:solidFill>
              </a:endParaRPr>
            </a:p>
          </p:txBody>
        </p:sp>
        <p:sp>
          <p:nvSpPr>
            <p:cNvPr id="117" name="Freeform 27"/>
            <p:cNvSpPr>
              <a:spLocks noEditPoints="1"/>
            </p:cNvSpPr>
            <p:nvPr/>
          </p:nvSpPr>
          <p:spPr bwMode="auto">
            <a:xfrm>
              <a:off x="3103" y="7908"/>
              <a:ext cx="96" cy="98"/>
            </a:xfrm>
            <a:custGeom>
              <a:avLst/>
              <a:gdLst>
                <a:gd name="T0" fmla="*/ 164 w 771"/>
                <a:gd name="T1" fmla="*/ 162 h 782"/>
                <a:gd name="T2" fmla="*/ 161 w 771"/>
                <a:gd name="T3" fmla="*/ 162 h 782"/>
                <a:gd name="T4" fmla="*/ 160 w 771"/>
                <a:gd name="T5" fmla="*/ 164 h 782"/>
                <a:gd name="T6" fmla="*/ 160 w 771"/>
                <a:gd name="T7" fmla="*/ 619 h 782"/>
                <a:gd name="T8" fmla="*/ 161 w 771"/>
                <a:gd name="T9" fmla="*/ 620 h 782"/>
                <a:gd name="T10" fmla="*/ 163 w 771"/>
                <a:gd name="T11" fmla="*/ 621 h 782"/>
                <a:gd name="T12" fmla="*/ 164 w 771"/>
                <a:gd name="T13" fmla="*/ 622 h 782"/>
                <a:gd name="T14" fmla="*/ 608 w 771"/>
                <a:gd name="T15" fmla="*/ 622 h 782"/>
                <a:gd name="T16" fmla="*/ 610 w 771"/>
                <a:gd name="T17" fmla="*/ 621 h 782"/>
                <a:gd name="T18" fmla="*/ 610 w 771"/>
                <a:gd name="T19" fmla="*/ 619 h 782"/>
                <a:gd name="T20" fmla="*/ 610 w 771"/>
                <a:gd name="T21" fmla="*/ 164 h 782"/>
                <a:gd name="T22" fmla="*/ 610 w 771"/>
                <a:gd name="T23" fmla="*/ 162 h 782"/>
                <a:gd name="T24" fmla="*/ 608 w 771"/>
                <a:gd name="T25" fmla="*/ 162 h 782"/>
                <a:gd name="T26" fmla="*/ 164 w 771"/>
                <a:gd name="T27" fmla="*/ 162 h 782"/>
                <a:gd name="T28" fmla="*/ 164 w 771"/>
                <a:gd name="T29" fmla="*/ 0 h 782"/>
                <a:gd name="T30" fmla="*/ 608 w 771"/>
                <a:gd name="T31" fmla="*/ 0 h 782"/>
                <a:gd name="T32" fmla="*/ 640 w 771"/>
                <a:gd name="T33" fmla="*/ 4 h 782"/>
                <a:gd name="T34" fmla="*/ 671 w 771"/>
                <a:gd name="T35" fmla="*/ 14 h 782"/>
                <a:gd name="T36" fmla="*/ 699 w 771"/>
                <a:gd name="T37" fmla="*/ 29 h 782"/>
                <a:gd name="T38" fmla="*/ 723 w 771"/>
                <a:gd name="T39" fmla="*/ 49 h 782"/>
                <a:gd name="T40" fmla="*/ 743 w 771"/>
                <a:gd name="T41" fmla="*/ 73 h 782"/>
                <a:gd name="T42" fmla="*/ 758 w 771"/>
                <a:gd name="T43" fmla="*/ 100 h 782"/>
                <a:gd name="T44" fmla="*/ 768 w 771"/>
                <a:gd name="T45" fmla="*/ 131 h 782"/>
                <a:gd name="T46" fmla="*/ 771 w 771"/>
                <a:gd name="T47" fmla="*/ 164 h 782"/>
                <a:gd name="T48" fmla="*/ 771 w 771"/>
                <a:gd name="T49" fmla="*/ 619 h 782"/>
                <a:gd name="T50" fmla="*/ 768 w 771"/>
                <a:gd name="T51" fmla="*/ 652 h 782"/>
                <a:gd name="T52" fmla="*/ 758 w 771"/>
                <a:gd name="T53" fmla="*/ 682 h 782"/>
                <a:gd name="T54" fmla="*/ 743 w 771"/>
                <a:gd name="T55" fmla="*/ 711 h 782"/>
                <a:gd name="T56" fmla="*/ 723 w 771"/>
                <a:gd name="T57" fmla="*/ 735 h 782"/>
                <a:gd name="T58" fmla="*/ 699 w 771"/>
                <a:gd name="T59" fmla="*/ 755 h 782"/>
                <a:gd name="T60" fmla="*/ 671 w 771"/>
                <a:gd name="T61" fmla="*/ 770 h 782"/>
                <a:gd name="T62" fmla="*/ 640 w 771"/>
                <a:gd name="T63" fmla="*/ 779 h 782"/>
                <a:gd name="T64" fmla="*/ 608 w 771"/>
                <a:gd name="T65" fmla="*/ 782 h 782"/>
                <a:gd name="T66" fmla="*/ 164 w 771"/>
                <a:gd name="T67" fmla="*/ 782 h 782"/>
                <a:gd name="T68" fmla="*/ 131 w 771"/>
                <a:gd name="T69" fmla="*/ 779 h 782"/>
                <a:gd name="T70" fmla="*/ 100 w 771"/>
                <a:gd name="T71" fmla="*/ 770 h 782"/>
                <a:gd name="T72" fmla="*/ 71 w 771"/>
                <a:gd name="T73" fmla="*/ 755 h 782"/>
                <a:gd name="T74" fmla="*/ 47 w 771"/>
                <a:gd name="T75" fmla="*/ 735 h 782"/>
                <a:gd name="T76" fmla="*/ 27 w 771"/>
                <a:gd name="T77" fmla="*/ 711 h 782"/>
                <a:gd name="T78" fmla="*/ 12 w 771"/>
                <a:gd name="T79" fmla="*/ 682 h 782"/>
                <a:gd name="T80" fmla="*/ 3 w 771"/>
                <a:gd name="T81" fmla="*/ 652 h 782"/>
                <a:gd name="T82" fmla="*/ 0 w 771"/>
                <a:gd name="T83" fmla="*/ 619 h 782"/>
                <a:gd name="T84" fmla="*/ 0 w 771"/>
                <a:gd name="T85" fmla="*/ 164 h 782"/>
                <a:gd name="T86" fmla="*/ 3 w 771"/>
                <a:gd name="T87" fmla="*/ 131 h 782"/>
                <a:gd name="T88" fmla="*/ 12 w 771"/>
                <a:gd name="T89" fmla="*/ 100 h 782"/>
                <a:gd name="T90" fmla="*/ 27 w 771"/>
                <a:gd name="T91" fmla="*/ 73 h 782"/>
                <a:gd name="T92" fmla="*/ 47 w 771"/>
                <a:gd name="T93" fmla="*/ 49 h 782"/>
                <a:gd name="T94" fmla="*/ 71 w 771"/>
                <a:gd name="T95" fmla="*/ 29 h 782"/>
                <a:gd name="T96" fmla="*/ 100 w 771"/>
                <a:gd name="T97" fmla="*/ 14 h 782"/>
                <a:gd name="T98" fmla="*/ 131 w 771"/>
                <a:gd name="T99" fmla="*/ 4 h 782"/>
                <a:gd name="T100" fmla="*/ 164 w 771"/>
                <a:gd name="T101" fmla="*/ 0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71" h="782">
                  <a:moveTo>
                    <a:pt x="164" y="162"/>
                  </a:moveTo>
                  <a:lnTo>
                    <a:pt x="161" y="162"/>
                  </a:lnTo>
                  <a:lnTo>
                    <a:pt x="160" y="164"/>
                  </a:lnTo>
                  <a:lnTo>
                    <a:pt x="160" y="619"/>
                  </a:lnTo>
                  <a:lnTo>
                    <a:pt x="161" y="620"/>
                  </a:lnTo>
                  <a:lnTo>
                    <a:pt x="163" y="621"/>
                  </a:lnTo>
                  <a:lnTo>
                    <a:pt x="164" y="622"/>
                  </a:lnTo>
                  <a:lnTo>
                    <a:pt x="608" y="622"/>
                  </a:lnTo>
                  <a:lnTo>
                    <a:pt x="610" y="621"/>
                  </a:lnTo>
                  <a:lnTo>
                    <a:pt x="610" y="619"/>
                  </a:lnTo>
                  <a:lnTo>
                    <a:pt x="610" y="164"/>
                  </a:lnTo>
                  <a:lnTo>
                    <a:pt x="610" y="162"/>
                  </a:lnTo>
                  <a:lnTo>
                    <a:pt x="608" y="162"/>
                  </a:lnTo>
                  <a:lnTo>
                    <a:pt x="164" y="162"/>
                  </a:lnTo>
                  <a:close/>
                  <a:moveTo>
                    <a:pt x="164" y="0"/>
                  </a:moveTo>
                  <a:lnTo>
                    <a:pt x="608" y="0"/>
                  </a:lnTo>
                  <a:lnTo>
                    <a:pt x="640" y="4"/>
                  </a:lnTo>
                  <a:lnTo>
                    <a:pt x="671" y="14"/>
                  </a:lnTo>
                  <a:lnTo>
                    <a:pt x="699" y="29"/>
                  </a:lnTo>
                  <a:lnTo>
                    <a:pt x="723" y="49"/>
                  </a:lnTo>
                  <a:lnTo>
                    <a:pt x="743" y="73"/>
                  </a:lnTo>
                  <a:lnTo>
                    <a:pt x="758" y="100"/>
                  </a:lnTo>
                  <a:lnTo>
                    <a:pt x="768" y="131"/>
                  </a:lnTo>
                  <a:lnTo>
                    <a:pt x="771" y="164"/>
                  </a:lnTo>
                  <a:lnTo>
                    <a:pt x="771" y="619"/>
                  </a:lnTo>
                  <a:lnTo>
                    <a:pt x="768" y="652"/>
                  </a:lnTo>
                  <a:lnTo>
                    <a:pt x="758" y="682"/>
                  </a:lnTo>
                  <a:lnTo>
                    <a:pt x="743" y="711"/>
                  </a:lnTo>
                  <a:lnTo>
                    <a:pt x="723" y="735"/>
                  </a:lnTo>
                  <a:lnTo>
                    <a:pt x="699" y="755"/>
                  </a:lnTo>
                  <a:lnTo>
                    <a:pt x="671" y="770"/>
                  </a:lnTo>
                  <a:lnTo>
                    <a:pt x="640" y="779"/>
                  </a:lnTo>
                  <a:lnTo>
                    <a:pt x="608" y="782"/>
                  </a:lnTo>
                  <a:lnTo>
                    <a:pt x="164" y="782"/>
                  </a:lnTo>
                  <a:lnTo>
                    <a:pt x="131" y="779"/>
                  </a:lnTo>
                  <a:lnTo>
                    <a:pt x="100" y="770"/>
                  </a:lnTo>
                  <a:lnTo>
                    <a:pt x="71" y="755"/>
                  </a:lnTo>
                  <a:lnTo>
                    <a:pt x="47" y="735"/>
                  </a:lnTo>
                  <a:lnTo>
                    <a:pt x="27" y="711"/>
                  </a:lnTo>
                  <a:lnTo>
                    <a:pt x="12" y="682"/>
                  </a:lnTo>
                  <a:lnTo>
                    <a:pt x="3" y="652"/>
                  </a:lnTo>
                  <a:lnTo>
                    <a:pt x="0" y="619"/>
                  </a:lnTo>
                  <a:lnTo>
                    <a:pt x="0" y="164"/>
                  </a:lnTo>
                  <a:lnTo>
                    <a:pt x="3" y="131"/>
                  </a:lnTo>
                  <a:lnTo>
                    <a:pt x="12" y="100"/>
                  </a:lnTo>
                  <a:lnTo>
                    <a:pt x="27" y="73"/>
                  </a:lnTo>
                  <a:lnTo>
                    <a:pt x="47" y="49"/>
                  </a:lnTo>
                  <a:lnTo>
                    <a:pt x="71" y="29"/>
                  </a:lnTo>
                  <a:lnTo>
                    <a:pt x="100" y="14"/>
                  </a:lnTo>
                  <a:lnTo>
                    <a:pt x="131" y="4"/>
                  </a:lnTo>
                  <a:lnTo>
                    <a:pt x="164" y="0"/>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p>
              <a:pPr defTabSz="882528"/>
              <a:endParaRPr lang="es-SV" sz="700">
                <a:solidFill>
                  <a:srgbClr val="000000"/>
                </a:solidFill>
              </a:endParaRPr>
            </a:p>
          </p:txBody>
        </p:sp>
        <p:sp>
          <p:nvSpPr>
            <p:cNvPr id="118" name="Freeform 28"/>
            <p:cNvSpPr>
              <a:spLocks noEditPoints="1"/>
            </p:cNvSpPr>
            <p:nvPr/>
          </p:nvSpPr>
          <p:spPr bwMode="auto">
            <a:xfrm>
              <a:off x="3449" y="7907"/>
              <a:ext cx="96" cy="98"/>
            </a:xfrm>
            <a:custGeom>
              <a:avLst/>
              <a:gdLst>
                <a:gd name="T0" fmla="*/ 164 w 772"/>
                <a:gd name="T1" fmla="*/ 162 h 782"/>
                <a:gd name="T2" fmla="*/ 163 w 772"/>
                <a:gd name="T3" fmla="*/ 162 h 782"/>
                <a:gd name="T4" fmla="*/ 162 w 772"/>
                <a:gd name="T5" fmla="*/ 163 h 782"/>
                <a:gd name="T6" fmla="*/ 162 w 772"/>
                <a:gd name="T7" fmla="*/ 164 h 782"/>
                <a:gd name="T8" fmla="*/ 162 w 772"/>
                <a:gd name="T9" fmla="*/ 620 h 782"/>
                <a:gd name="T10" fmla="*/ 162 w 772"/>
                <a:gd name="T11" fmla="*/ 621 h 782"/>
                <a:gd name="T12" fmla="*/ 163 w 772"/>
                <a:gd name="T13" fmla="*/ 621 h 782"/>
                <a:gd name="T14" fmla="*/ 164 w 772"/>
                <a:gd name="T15" fmla="*/ 622 h 782"/>
                <a:gd name="T16" fmla="*/ 608 w 772"/>
                <a:gd name="T17" fmla="*/ 622 h 782"/>
                <a:gd name="T18" fmla="*/ 609 w 772"/>
                <a:gd name="T19" fmla="*/ 621 h 782"/>
                <a:gd name="T20" fmla="*/ 610 w 772"/>
                <a:gd name="T21" fmla="*/ 621 h 782"/>
                <a:gd name="T22" fmla="*/ 611 w 772"/>
                <a:gd name="T23" fmla="*/ 620 h 782"/>
                <a:gd name="T24" fmla="*/ 611 w 772"/>
                <a:gd name="T25" fmla="*/ 164 h 782"/>
                <a:gd name="T26" fmla="*/ 610 w 772"/>
                <a:gd name="T27" fmla="*/ 163 h 782"/>
                <a:gd name="T28" fmla="*/ 609 w 772"/>
                <a:gd name="T29" fmla="*/ 162 h 782"/>
                <a:gd name="T30" fmla="*/ 608 w 772"/>
                <a:gd name="T31" fmla="*/ 162 h 782"/>
                <a:gd name="T32" fmla="*/ 164 w 772"/>
                <a:gd name="T33" fmla="*/ 162 h 782"/>
                <a:gd name="T34" fmla="*/ 164 w 772"/>
                <a:gd name="T35" fmla="*/ 0 h 782"/>
                <a:gd name="T36" fmla="*/ 608 w 772"/>
                <a:gd name="T37" fmla="*/ 0 h 782"/>
                <a:gd name="T38" fmla="*/ 641 w 772"/>
                <a:gd name="T39" fmla="*/ 4 h 782"/>
                <a:gd name="T40" fmla="*/ 672 w 772"/>
                <a:gd name="T41" fmla="*/ 14 h 782"/>
                <a:gd name="T42" fmla="*/ 700 w 772"/>
                <a:gd name="T43" fmla="*/ 29 h 782"/>
                <a:gd name="T44" fmla="*/ 724 w 772"/>
                <a:gd name="T45" fmla="*/ 49 h 782"/>
                <a:gd name="T46" fmla="*/ 744 w 772"/>
                <a:gd name="T47" fmla="*/ 73 h 782"/>
                <a:gd name="T48" fmla="*/ 760 w 772"/>
                <a:gd name="T49" fmla="*/ 100 h 782"/>
                <a:gd name="T50" fmla="*/ 768 w 772"/>
                <a:gd name="T51" fmla="*/ 131 h 782"/>
                <a:gd name="T52" fmla="*/ 772 w 772"/>
                <a:gd name="T53" fmla="*/ 164 h 782"/>
                <a:gd name="T54" fmla="*/ 772 w 772"/>
                <a:gd name="T55" fmla="*/ 620 h 782"/>
                <a:gd name="T56" fmla="*/ 768 w 772"/>
                <a:gd name="T57" fmla="*/ 652 h 782"/>
                <a:gd name="T58" fmla="*/ 760 w 772"/>
                <a:gd name="T59" fmla="*/ 682 h 782"/>
                <a:gd name="T60" fmla="*/ 744 w 772"/>
                <a:gd name="T61" fmla="*/ 711 h 782"/>
                <a:gd name="T62" fmla="*/ 724 w 772"/>
                <a:gd name="T63" fmla="*/ 735 h 782"/>
                <a:gd name="T64" fmla="*/ 700 w 772"/>
                <a:gd name="T65" fmla="*/ 755 h 782"/>
                <a:gd name="T66" fmla="*/ 672 w 772"/>
                <a:gd name="T67" fmla="*/ 770 h 782"/>
                <a:gd name="T68" fmla="*/ 641 w 772"/>
                <a:gd name="T69" fmla="*/ 779 h 782"/>
                <a:gd name="T70" fmla="*/ 608 w 772"/>
                <a:gd name="T71" fmla="*/ 782 h 782"/>
                <a:gd name="T72" fmla="*/ 164 w 772"/>
                <a:gd name="T73" fmla="*/ 782 h 782"/>
                <a:gd name="T74" fmla="*/ 131 w 772"/>
                <a:gd name="T75" fmla="*/ 779 h 782"/>
                <a:gd name="T76" fmla="*/ 100 w 772"/>
                <a:gd name="T77" fmla="*/ 770 h 782"/>
                <a:gd name="T78" fmla="*/ 73 w 772"/>
                <a:gd name="T79" fmla="*/ 755 h 782"/>
                <a:gd name="T80" fmla="*/ 49 w 772"/>
                <a:gd name="T81" fmla="*/ 735 h 782"/>
                <a:gd name="T82" fmla="*/ 28 w 772"/>
                <a:gd name="T83" fmla="*/ 711 h 782"/>
                <a:gd name="T84" fmla="*/ 14 w 772"/>
                <a:gd name="T85" fmla="*/ 682 h 782"/>
                <a:gd name="T86" fmla="*/ 4 w 772"/>
                <a:gd name="T87" fmla="*/ 652 h 782"/>
                <a:gd name="T88" fmla="*/ 0 w 772"/>
                <a:gd name="T89" fmla="*/ 620 h 782"/>
                <a:gd name="T90" fmla="*/ 0 w 772"/>
                <a:gd name="T91" fmla="*/ 164 h 782"/>
                <a:gd name="T92" fmla="*/ 4 w 772"/>
                <a:gd name="T93" fmla="*/ 131 h 782"/>
                <a:gd name="T94" fmla="*/ 14 w 772"/>
                <a:gd name="T95" fmla="*/ 100 h 782"/>
                <a:gd name="T96" fmla="*/ 28 w 772"/>
                <a:gd name="T97" fmla="*/ 73 h 782"/>
                <a:gd name="T98" fmla="*/ 49 w 772"/>
                <a:gd name="T99" fmla="*/ 49 h 782"/>
                <a:gd name="T100" fmla="*/ 73 w 772"/>
                <a:gd name="T101" fmla="*/ 29 h 782"/>
                <a:gd name="T102" fmla="*/ 100 w 772"/>
                <a:gd name="T103" fmla="*/ 14 h 782"/>
                <a:gd name="T104" fmla="*/ 131 w 772"/>
                <a:gd name="T105" fmla="*/ 4 h 782"/>
                <a:gd name="T106" fmla="*/ 164 w 772"/>
                <a:gd name="T107" fmla="*/ 0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72" h="782">
                  <a:moveTo>
                    <a:pt x="164" y="162"/>
                  </a:moveTo>
                  <a:lnTo>
                    <a:pt x="163" y="162"/>
                  </a:lnTo>
                  <a:lnTo>
                    <a:pt x="162" y="163"/>
                  </a:lnTo>
                  <a:lnTo>
                    <a:pt x="162" y="164"/>
                  </a:lnTo>
                  <a:lnTo>
                    <a:pt x="162" y="620"/>
                  </a:lnTo>
                  <a:lnTo>
                    <a:pt x="162" y="621"/>
                  </a:lnTo>
                  <a:lnTo>
                    <a:pt x="163" y="621"/>
                  </a:lnTo>
                  <a:lnTo>
                    <a:pt x="164" y="622"/>
                  </a:lnTo>
                  <a:lnTo>
                    <a:pt x="608" y="622"/>
                  </a:lnTo>
                  <a:lnTo>
                    <a:pt x="609" y="621"/>
                  </a:lnTo>
                  <a:lnTo>
                    <a:pt x="610" y="621"/>
                  </a:lnTo>
                  <a:lnTo>
                    <a:pt x="611" y="620"/>
                  </a:lnTo>
                  <a:lnTo>
                    <a:pt x="611" y="164"/>
                  </a:lnTo>
                  <a:lnTo>
                    <a:pt x="610" y="163"/>
                  </a:lnTo>
                  <a:lnTo>
                    <a:pt x="609" y="162"/>
                  </a:lnTo>
                  <a:lnTo>
                    <a:pt x="608" y="162"/>
                  </a:lnTo>
                  <a:lnTo>
                    <a:pt x="164" y="162"/>
                  </a:lnTo>
                  <a:close/>
                  <a:moveTo>
                    <a:pt x="164" y="0"/>
                  </a:moveTo>
                  <a:lnTo>
                    <a:pt x="608" y="0"/>
                  </a:lnTo>
                  <a:lnTo>
                    <a:pt x="641" y="4"/>
                  </a:lnTo>
                  <a:lnTo>
                    <a:pt x="672" y="14"/>
                  </a:lnTo>
                  <a:lnTo>
                    <a:pt x="700" y="29"/>
                  </a:lnTo>
                  <a:lnTo>
                    <a:pt x="724" y="49"/>
                  </a:lnTo>
                  <a:lnTo>
                    <a:pt x="744" y="73"/>
                  </a:lnTo>
                  <a:lnTo>
                    <a:pt x="760" y="100"/>
                  </a:lnTo>
                  <a:lnTo>
                    <a:pt x="768" y="131"/>
                  </a:lnTo>
                  <a:lnTo>
                    <a:pt x="772" y="164"/>
                  </a:lnTo>
                  <a:lnTo>
                    <a:pt x="772" y="620"/>
                  </a:lnTo>
                  <a:lnTo>
                    <a:pt x="768" y="652"/>
                  </a:lnTo>
                  <a:lnTo>
                    <a:pt x="760" y="682"/>
                  </a:lnTo>
                  <a:lnTo>
                    <a:pt x="744" y="711"/>
                  </a:lnTo>
                  <a:lnTo>
                    <a:pt x="724" y="735"/>
                  </a:lnTo>
                  <a:lnTo>
                    <a:pt x="700" y="755"/>
                  </a:lnTo>
                  <a:lnTo>
                    <a:pt x="672" y="770"/>
                  </a:lnTo>
                  <a:lnTo>
                    <a:pt x="641" y="779"/>
                  </a:lnTo>
                  <a:lnTo>
                    <a:pt x="608" y="782"/>
                  </a:lnTo>
                  <a:lnTo>
                    <a:pt x="164" y="782"/>
                  </a:lnTo>
                  <a:lnTo>
                    <a:pt x="131" y="779"/>
                  </a:lnTo>
                  <a:lnTo>
                    <a:pt x="100" y="770"/>
                  </a:lnTo>
                  <a:lnTo>
                    <a:pt x="73" y="755"/>
                  </a:lnTo>
                  <a:lnTo>
                    <a:pt x="49" y="735"/>
                  </a:lnTo>
                  <a:lnTo>
                    <a:pt x="28" y="711"/>
                  </a:lnTo>
                  <a:lnTo>
                    <a:pt x="14" y="682"/>
                  </a:lnTo>
                  <a:lnTo>
                    <a:pt x="4" y="652"/>
                  </a:lnTo>
                  <a:lnTo>
                    <a:pt x="0" y="620"/>
                  </a:lnTo>
                  <a:lnTo>
                    <a:pt x="0" y="164"/>
                  </a:lnTo>
                  <a:lnTo>
                    <a:pt x="4" y="131"/>
                  </a:lnTo>
                  <a:lnTo>
                    <a:pt x="14" y="100"/>
                  </a:lnTo>
                  <a:lnTo>
                    <a:pt x="28" y="73"/>
                  </a:lnTo>
                  <a:lnTo>
                    <a:pt x="49" y="49"/>
                  </a:lnTo>
                  <a:lnTo>
                    <a:pt x="73" y="29"/>
                  </a:lnTo>
                  <a:lnTo>
                    <a:pt x="100" y="14"/>
                  </a:lnTo>
                  <a:lnTo>
                    <a:pt x="131" y="4"/>
                  </a:lnTo>
                  <a:lnTo>
                    <a:pt x="164" y="0"/>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p>
              <a:pPr defTabSz="882528"/>
              <a:endParaRPr lang="es-SV" sz="700">
                <a:solidFill>
                  <a:srgbClr val="000000"/>
                </a:solidFill>
              </a:endParaRPr>
            </a:p>
          </p:txBody>
        </p:sp>
      </p:grpSp>
      <p:grpSp>
        <p:nvGrpSpPr>
          <p:cNvPr id="19" name="Group 31"/>
          <p:cNvGrpSpPr>
            <a:grpSpLocks noChangeAspect="1"/>
          </p:cNvGrpSpPr>
          <p:nvPr/>
        </p:nvGrpSpPr>
        <p:grpSpPr bwMode="auto">
          <a:xfrm>
            <a:off x="8308022" y="3507999"/>
            <a:ext cx="224418" cy="266752"/>
            <a:chOff x="5612" y="7678"/>
            <a:chExt cx="377" cy="448"/>
          </a:xfrm>
          <a:solidFill>
            <a:schemeClr val="tx2"/>
          </a:solidFill>
        </p:grpSpPr>
        <p:sp>
          <p:nvSpPr>
            <p:cNvPr id="122" name="Freeform 33"/>
            <p:cNvSpPr>
              <a:spLocks/>
            </p:cNvSpPr>
            <p:nvPr/>
          </p:nvSpPr>
          <p:spPr bwMode="auto">
            <a:xfrm>
              <a:off x="5687" y="7678"/>
              <a:ext cx="20" cy="89"/>
            </a:xfrm>
            <a:custGeom>
              <a:avLst/>
              <a:gdLst>
                <a:gd name="T0" fmla="*/ 79 w 158"/>
                <a:gd name="T1" fmla="*/ 0 h 708"/>
                <a:gd name="T2" fmla="*/ 79 w 158"/>
                <a:gd name="T3" fmla="*/ 0 h 708"/>
                <a:gd name="T4" fmla="*/ 100 w 158"/>
                <a:gd name="T5" fmla="*/ 2 h 708"/>
                <a:gd name="T6" fmla="*/ 119 w 158"/>
                <a:gd name="T7" fmla="*/ 10 h 708"/>
                <a:gd name="T8" fmla="*/ 135 w 158"/>
                <a:gd name="T9" fmla="*/ 23 h 708"/>
                <a:gd name="T10" fmla="*/ 148 w 158"/>
                <a:gd name="T11" fmla="*/ 39 h 708"/>
                <a:gd name="T12" fmla="*/ 155 w 158"/>
                <a:gd name="T13" fmla="*/ 57 h 708"/>
                <a:gd name="T14" fmla="*/ 158 w 158"/>
                <a:gd name="T15" fmla="*/ 78 h 708"/>
                <a:gd name="T16" fmla="*/ 158 w 158"/>
                <a:gd name="T17" fmla="*/ 628 h 708"/>
                <a:gd name="T18" fmla="*/ 155 w 158"/>
                <a:gd name="T19" fmla="*/ 649 h 708"/>
                <a:gd name="T20" fmla="*/ 148 w 158"/>
                <a:gd name="T21" fmla="*/ 668 h 708"/>
                <a:gd name="T22" fmla="*/ 135 w 158"/>
                <a:gd name="T23" fmla="*/ 685 h 708"/>
                <a:gd name="T24" fmla="*/ 119 w 158"/>
                <a:gd name="T25" fmla="*/ 697 h 708"/>
                <a:gd name="T26" fmla="*/ 100 w 158"/>
                <a:gd name="T27" fmla="*/ 704 h 708"/>
                <a:gd name="T28" fmla="*/ 79 w 158"/>
                <a:gd name="T29" fmla="*/ 708 h 708"/>
                <a:gd name="T30" fmla="*/ 59 w 158"/>
                <a:gd name="T31" fmla="*/ 704 h 708"/>
                <a:gd name="T32" fmla="*/ 39 w 158"/>
                <a:gd name="T33" fmla="*/ 697 h 708"/>
                <a:gd name="T34" fmla="*/ 23 w 158"/>
                <a:gd name="T35" fmla="*/ 685 h 708"/>
                <a:gd name="T36" fmla="*/ 11 w 158"/>
                <a:gd name="T37" fmla="*/ 668 h 708"/>
                <a:gd name="T38" fmla="*/ 2 w 158"/>
                <a:gd name="T39" fmla="*/ 649 h 708"/>
                <a:gd name="T40" fmla="*/ 0 w 158"/>
                <a:gd name="T41" fmla="*/ 628 h 708"/>
                <a:gd name="T42" fmla="*/ 0 w 158"/>
                <a:gd name="T43" fmla="*/ 78 h 708"/>
                <a:gd name="T44" fmla="*/ 2 w 158"/>
                <a:gd name="T45" fmla="*/ 57 h 708"/>
                <a:gd name="T46" fmla="*/ 11 w 158"/>
                <a:gd name="T47" fmla="*/ 39 h 708"/>
                <a:gd name="T48" fmla="*/ 23 w 158"/>
                <a:gd name="T49" fmla="*/ 23 h 708"/>
                <a:gd name="T50" fmla="*/ 39 w 158"/>
                <a:gd name="T51" fmla="*/ 10 h 708"/>
                <a:gd name="T52" fmla="*/ 59 w 158"/>
                <a:gd name="T53" fmla="*/ 2 h 708"/>
                <a:gd name="T54" fmla="*/ 79 w 158"/>
                <a:gd name="T55" fmla="*/ 0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8" h="708">
                  <a:moveTo>
                    <a:pt x="79" y="0"/>
                  </a:moveTo>
                  <a:lnTo>
                    <a:pt x="79" y="0"/>
                  </a:lnTo>
                  <a:lnTo>
                    <a:pt x="100" y="2"/>
                  </a:lnTo>
                  <a:lnTo>
                    <a:pt x="119" y="10"/>
                  </a:lnTo>
                  <a:lnTo>
                    <a:pt x="135" y="23"/>
                  </a:lnTo>
                  <a:lnTo>
                    <a:pt x="148" y="39"/>
                  </a:lnTo>
                  <a:lnTo>
                    <a:pt x="155" y="57"/>
                  </a:lnTo>
                  <a:lnTo>
                    <a:pt x="158" y="78"/>
                  </a:lnTo>
                  <a:lnTo>
                    <a:pt x="158" y="628"/>
                  </a:lnTo>
                  <a:lnTo>
                    <a:pt x="155" y="649"/>
                  </a:lnTo>
                  <a:lnTo>
                    <a:pt x="148" y="668"/>
                  </a:lnTo>
                  <a:lnTo>
                    <a:pt x="135" y="685"/>
                  </a:lnTo>
                  <a:lnTo>
                    <a:pt x="119" y="697"/>
                  </a:lnTo>
                  <a:lnTo>
                    <a:pt x="100" y="704"/>
                  </a:lnTo>
                  <a:lnTo>
                    <a:pt x="79" y="708"/>
                  </a:lnTo>
                  <a:lnTo>
                    <a:pt x="59" y="704"/>
                  </a:lnTo>
                  <a:lnTo>
                    <a:pt x="39" y="697"/>
                  </a:lnTo>
                  <a:lnTo>
                    <a:pt x="23" y="685"/>
                  </a:lnTo>
                  <a:lnTo>
                    <a:pt x="11" y="668"/>
                  </a:lnTo>
                  <a:lnTo>
                    <a:pt x="2" y="649"/>
                  </a:lnTo>
                  <a:lnTo>
                    <a:pt x="0" y="628"/>
                  </a:lnTo>
                  <a:lnTo>
                    <a:pt x="0" y="78"/>
                  </a:lnTo>
                  <a:lnTo>
                    <a:pt x="2" y="57"/>
                  </a:lnTo>
                  <a:lnTo>
                    <a:pt x="11" y="39"/>
                  </a:lnTo>
                  <a:lnTo>
                    <a:pt x="23" y="23"/>
                  </a:lnTo>
                  <a:lnTo>
                    <a:pt x="39" y="10"/>
                  </a:lnTo>
                  <a:lnTo>
                    <a:pt x="59" y="2"/>
                  </a:lnTo>
                  <a:lnTo>
                    <a:pt x="79" y="0"/>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p>
              <a:pPr defTabSz="882528"/>
              <a:endParaRPr lang="es-SV" sz="700">
                <a:solidFill>
                  <a:srgbClr val="000000"/>
                </a:solidFill>
              </a:endParaRPr>
            </a:p>
          </p:txBody>
        </p:sp>
        <p:sp>
          <p:nvSpPr>
            <p:cNvPr id="123" name="Freeform 34"/>
            <p:cNvSpPr>
              <a:spLocks/>
            </p:cNvSpPr>
            <p:nvPr/>
          </p:nvSpPr>
          <p:spPr bwMode="auto">
            <a:xfrm>
              <a:off x="5740" y="7678"/>
              <a:ext cx="19" cy="89"/>
            </a:xfrm>
            <a:custGeom>
              <a:avLst/>
              <a:gdLst>
                <a:gd name="T0" fmla="*/ 79 w 157"/>
                <a:gd name="T1" fmla="*/ 0 h 708"/>
                <a:gd name="T2" fmla="*/ 79 w 157"/>
                <a:gd name="T3" fmla="*/ 0 h 708"/>
                <a:gd name="T4" fmla="*/ 100 w 157"/>
                <a:gd name="T5" fmla="*/ 2 h 708"/>
                <a:gd name="T6" fmla="*/ 119 w 157"/>
                <a:gd name="T7" fmla="*/ 10 h 708"/>
                <a:gd name="T8" fmla="*/ 134 w 157"/>
                <a:gd name="T9" fmla="*/ 23 h 708"/>
                <a:gd name="T10" fmla="*/ 147 w 157"/>
                <a:gd name="T11" fmla="*/ 39 h 708"/>
                <a:gd name="T12" fmla="*/ 155 w 157"/>
                <a:gd name="T13" fmla="*/ 57 h 708"/>
                <a:gd name="T14" fmla="*/ 157 w 157"/>
                <a:gd name="T15" fmla="*/ 78 h 708"/>
                <a:gd name="T16" fmla="*/ 157 w 157"/>
                <a:gd name="T17" fmla="*/ 628 h 708"/>
                <a:gd name="T18" fmla="*/ 155 w 157"/>
                <a:gd name="T19" fmla="*/ 649 h 708"/>
                <a:gd name="T20" fmla="*/ 147 w 157"/>
                <a:gd name="T21" fmla="*/ 668 h 708"/>
                <a:gd name="T22" fmla="*/ 134 w 157"/>
                <a:gd name="T23" fmla="*/ 685 h 708"/>
                <a:gd name="T24" fmla="*/ 119 w 157"/>
                <a:gd name="T25" fmla="*/ 697 h 708"/>
                <a:gd name="T26" fmla="*/ 100 w 157"/>
                <a:gd name="T27" fmla="*/ 704 h 708"/>
                <a:gd name="T28" fmla="*/ 79 w 157"/>
                <a:gd name="T29" fmla="*/ 708 h 708"/>
                <a:gd name="T30" fmla="*/ 58 w 157"/>
                <a:gd name="T31" fmla="*/ 704 h 708"/>
                <a:gd name="T32" fmla="*/ 38 w 157"/>
                <a:gd name="T33" fmla="*/ 697 h 708"/>
                <a:gd name="T34" fmla="*/ 23 w 157"/>
                <a:gd name="T35" fmla="*/ 685 h 708"/>
                <a:gd name="T36" fmla="*/ 11 w 157"/>
                <a:gd name="T37" fmla="*/ 668 h 708"/>
                <a:gd name="T38" fmla="*/ 3 w 157"/>
                <a:gd name="T39" fmla="*/ 649 h 708"/>
                <a:gd name="T40" fmla="*/ 0 w 157"/>
                <a:gd name="T41" fmla="*/ 628 h 708"/>
                <a:gd name="T42" fmla="*/ 0 w 157"/>
                <a:gd name="T43" fmla="*/ 78 h 708"/>
                <a:gd name="T44" fmla="*/ 3 w 157"/>
                <a:gd name="T45" fmla="*/ 57 h 708"/>
                <a:gd name="T46" fmla="*/ 11 w 157"/>
                <a:gd name="T47" fmla="*/ 39 h 708"/>
                <a:gd name="T48" fmla="*/ 23 w 157"/>
                <a:gd name="T49" fmla="*/ 23 h 708"/>
                <a:gd name="T50" fmla="*/ 38 w 157"/>
                <a:gd name="T51" fmla="*/ 10 h 708"/>
                <a:gd name="T52" fmla="*/ 58 w 157"/>
                <a:gd name="T53" fmla="*/ 2 h 708"/>
                <a:gd name="T54" fmla="*/ 79 w 157"/>
                <a:gd name="T55" fmla="*/ 0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7" h="708">
                  <a:moveTo>
                    <a:pt x="79" y="0"/>
                  </a:moveTo>
                  <a:lnTo>
                    <a:pt x="79" y="0"/>
                  </a:lnTo>
                  <a:lnTo>
                    <a:pt x="100" y="2"/>
                  </a:lnTo>
                  <a:lnTo>
                    <a:pt x="119" y="10"/>
                  </a:lnTo>
                  <a:lnTo>
                    <a:pt x="134" y="23"/>
                  </a:lnTo>
                  <a:lnTo>
                    <a:pt x="147" y="39"/>
                  </a:lnTo>
                  <a:lnTo>
                    <a:pt x="155" y="57"/>
                  </a:lnTo>
                  <a:lnTo>
                    <a:pt x="157" y="78"/>
                  </a:lnTo>
                  <a:lnTo>
                    <a:pt x="157" y="628"/>
                  </a:lnTo>
                  <a:lnTo>
                    <a:pt x="155" y="649"/>
                  </a:lnTo>
                  <a:lnTo>
                    <a:pt x="147" y="668"/>
                  </a:lnTo>
                  <a:lnTo>
                    <a:pt x="134" y="685"/>
                  </a:lnTo>
                  <a:lnTo>
                    <a:pt x="119" y="697"/>
                  </a:lnTo>
                  <a:lnTo>
                    <a:pt x="100" y="704"/>
                  </a:lnTo>
                  <a:lnTo>
                    <a:pt x="79" y="708"/>
                  </a:lnTo>
                  <a:lnTo>
                    <a:pt x="58" y="704"/>
                  </a:lnTo>
                  <a:lnTo>
                    <a:pt x="38" y="697"/>
                  </a:lnTo>
                  <a:lnTo>
                    <a:pt x="23" y="685"/>
                  </a:lnTo>
                  <a:lnTo>
                    <a:pt x="11" y="668"/>
                  </a:lnTo>
                  <a:lnTo>
                    <a:pt x="3" y="649"/>
                  </a:lnTo>
                  <a:lnTo>
                    <a:pt x="0" y="628"/>
                  </a:lnTo>
                  <a:lnTo>
                    <a:pt x="0" y="78"/>
                  </a:lnTo>
                  <a:lnTo>
                    <a:pt x="3" y="57"/>
                  </a:lnTo>
                  <a:lnTo>
                    <a:pt x="11" y="39"/>
                  </a:lnTo>
                  <a:lnTo>
                    <a:pt x="23" y="23"/>
                  </a:lnTo>
                  <a:lnTo>
                    <a:pt x="38" y="10"/>
                  </a:lnTo>
                  <a:lnTo>
                    <a:pt x="58" y="2"/>
                  </a:lnTo>
                  <a:lnTo>
                    <a:pt x="79" y="0"/>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p>
              <a:pPr defTabSz="882528"/>
              <a:endParaRPr lang="es-SV" sz="700">
                <a:solidFill>
                  <a:srgbClr val="000000"/>
                </a:solidFill>
              </a:endParaRPr>
            </a:p>
          </p:txBody>
        </p:sp>
        <p:sp>
          <p:nvSpPr>
            <p:cNvPr id="124" name="Freeform 35"/>
            <p:cNvSpPr>
              <a:spLocks/>
            </p:cNvSpPr>
            <p:nvPr/>
          </p:nvSpPr>
          <p:spPr bwMode="auto">
            <a:xfrm>
              <a:off x="5794" y="7678"/>
              <a:ext cx="19" cy="89"/>
            </a:xfrm>
            <a:custGeom>
              <a:avLst/>
              <a:gdLst>
                <a:gd name="T0" fmla="*/ 80 w 159"/>
                <a:gd name="T1" fmla="*/ 0 h 708"/>
                <a:gd name="T2" fmla="*/ 80 w 159"/>
                <a:gd name="T3" fmla="*/ 0 h 708"/>
                <a:gd name="T4" fmla="*/ 100 w 159"/>
                <a:gd name="T5" fmla="*/ 2 h 708"/>
                <a:gd name="T6" fmla="*/ 119 w 159"/>
                <a:gd name="T7" fmla="*/ 10 h 708"/>
                <a:gd name="T8" fmla="*/ 136 w 159"/>
                <a:gd name="T9" fmla="*/ 23 h 708"/>
                <a:gd name="T10" fmla="*/ 148 w 159"/>
                <a:gd name="T11" fmla="*/ 39 h 708"/>
                <a:gd name="T12" fmla="*/ 156 w 159"/>
                <a:gd name="T13" fmla="*/ 57 h 708"/>
                <a:gd name="T14" fmla="*/ 159 w 159"/>
                <a:gd name="T15" fmla="*/ 78 h 708"/>
                <a:gd name="T16" fmla="*/ 159 w 159"/>
                <a:gd name="T17" fmla="*/ 628 h 708"/>
                <a:gd name="T18" fmla="*/ 156 w 159"/>
                <a:gd name="T19" fmla="*/ 649 h 708"/>
                <a:gd name="T20" fmla="*/ 148 w 159"/>
                <a:gd name="T21" fmla="*/ 668 h 708"/>
                <a:gd name="T22" fmla="*/ 136 w 159"/>
                <a:gd name="T23" fmla="*/ 685 h 708"/>
                <a:gd name="T24" fmla="*/ 119 w 159"/>
                <a:gd name="T25" fmla="*/ 697 h 708"/>
                <a:gd name="T26" fmla="*/ 100 w 159"/>
                <a:gd name="T27" fmla="*/ 704 h 708"/>
                <a:gd name="T28" fmla="*/ 80 w 159"/>
                <a:gd name="T29" fmla="*/ 708 h 708"/>
                <a:gd name="T30" fmla="*/ 59 w 159"/>
                <a:gd name="T31" fmla="*/ 704 h 708"/>
                <a:gd name="T32" fmla="*/ 40 w 159"/>
                <a:gd name="T33" fmla="*/ 697 h 708"/>
                <a:gd name="T34" fmla="*/ 23 w 159"/>
                <a:gd name="T35" fmla="*/ 685 h 708"/>
                <a:gd name="T36" fmla="*/ 11 w 159"/>
                <a:gd name="T37" fmla="*/ 668 h 708"/>
                <a:gd name="T38" fmla="*/ 4 w 159"/>
                <a:gd name="T39" fmla="*/ 649 h 708"/>
                <a:gd name="T40" fmla="*/ 0 w 159"/>
                <a:gd name="T41" fmla="*/ 628 h 708"/>
                <a:gd name="T42" fmla="*/ 0 w 159"/>
                <a:gd name="T43" fmla="*/ 78 h 708"/>
                <a:gd name="T44" fmla="*/ 4 w 159"/>
                <a:gd name="T45" fmla="*/ 57 h 708"/>
                <a:gd name="T46" fmla="*/ 11 w 159"/>
                <a:gd name="T47" fmla="*/ 39 h 708"/>
                <a:gd name="T48" fmla="*/ 23 w 159"/>
                <a:gd name="T49" fmla="*/ 23 h 708"/>
                <a:gd name="T50" fmla="*/ 40 w 159"/>
                <a:gd name="T51" fmla="*/ 10 h 708"/>
                <a:gd name="T52" fmla="*/ 59 w 159"/>
                <a:gd name="T53" fmla="*/ 2 h 708"/>
                <a:gd name="T54" fmla="*/ 80 w 159"/>
                <a:gd name="T55" fmla="*/ 0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9" h="708">
                  <a:moveTo>
                    <a:pt x="80" y="0"/>
                  </a:moveTo>
                  <a:lnTo>
                    <a:pt x="80" y="0"/>
                  </a:lnTo>
                  <a:lnTo>
                    <a:pt x="100" y="2"/>
                  </a:lnTo>
                  <a:lnTo>
                    <a:pt x="119" y="10"/>
                  </a:lnTo>
                  <a:lnTo>
                    <a:pt x="136" y="23"/>
                  </a:lnTo>
                  <a:lnTo>
                    <a:pt x="148" y="39"/>
                  </a:lnTo>
                  <a:lnTo>
                    <a:pt x="156" y="57"/>
                  </a:lnTo>
                  <a:lnTo>
                    <a:pt x="159" y="78"/>
                  </a:lnTo>
                  <a:lnTo>
                    <a:pt x="159" y="628"/>
                  </a:lnTo>
                  <a:lnTo>
                    <a:pt x="156" y="649"/>
                  </a:lnTo>
                  <a:lnTo>
                    <a:pt x="148" y="668"/>
                  </a:lnTo>
                  <a:lnTo>
                    <a:pt x="136" y="685"/>
                  </a:lnTo>
                  <a:lnTo>
                    <a:pt x="119" y="697"/>
                  </a:lnTo>
                  <a:lnTo>
                    <a:pt x="100" y="704"/>
                  </a:lnTo>
                  <a:lnTo>
                    <a:pt x="80" y="708"/>
                  </a:lnTo>
                  <a:lnTo>
                    <a:pt x="59" y="704"/>
                  </a:lnTo>
                  <a:lnTo>
                    <a:pt x="40" y="697"/>
                  </a:lnTo>
                  <a:lnTo>
                    <a:pt x="23" y="685"/>
                  </a:lnTo>
                  <a:lnTo>
                    <a:pt x="11" y="668"/>
                  </a:lnTo>
                  <a:lnTo>
                    <a:pt x="4" y="649"/>
                  </a:lnTo>
                  <a:lnTo>
                    <a:pt x="0" y="628"/>
                  </a:lnTo>
                  <a:lnTo>
                    <a:pt x="0" y="78"/>
                  </a:lnTo>
                  <a:lnTo>
                    <a:pt x="4" y="57"/>
                  </a:lnTo>
                  <a:lnTo>
                    <a:pt x="11" y="39"/>
                  </a:lnTo>
                  <a:lnTo>
                    <a:pt x="23" y="23"/>
                  </a:lnTo>
                  <a:lnTo>
                    <a:pt x="40" y="10"/>
                  </a:lnTo>
                  <a:lnTo>
                    <a:pt x="59" y="2"/>
                  </a:lnTo>
                  <a:lnTo>
                    <a:pt x="80" y="0"/>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p>
              <a:pPr defTabSz="882528"/>
              <a:endParaRPr lang="es-SV" sz="700">
                <a:solidFill>
                  <a:srgbClr val="000000"/>
                </a:solidFill>
              </a:endParaRPr>
            </a:p>
          </p:txBody>
        </p:sp>
        <p:sp>
          <p:nvSpPr>
            <p:cNvPr id="125" name="Freeform 36"/>
            <p:cNvSpPr>
              <a:spLocks/>
            </p:cNvSpPr>
            <p:nvPr/>
          </p:nvSpPr>
          <p:spPr bwMode="auto">
            <a:xfrm>
              <a:off x="5612" y="8106"/>
              <a:ext cx="277" cy="20"/>
            </a:xfrm>
            <a:custGeom>
              <a:avLst/>
              <a:gdLst>
                <a:gd name="T0" fmla="*/ 79 w 2214"/>
                <a:gd name="T1" fmla="*/ 0 h 157"/>
                <a:gd name="T2" fmla="*/ 2135 w 2214"/>
                <a:gd name="T3" fmla="*/ 0 h 157"/>
                <a:gd name="T4" fmla="*/ 2156 w 2214"/>
                <a:gd name="T5" fmla="*/ 2 h 157"/>
                <a:gd name="T6" fmla="*/ 2174 w 2214"/>
                <a:gd name="T7" fmla="*/ 10 h 157"/>
                <a:gd name="T8" fmla="*/ 2191 w 2214"/>
                <a:gd name="T9" fmla="*/ 23 h 157"/>
                <a:gd name="T10" fmla="*/ 2203 w 2214"/>
                <a:gd name="T11" fmla="*/ 39 h 157"/>
                <a:gd name="T12" fmla="*/ 2211 w 2214"/>
                <a:gd name="T13" fmla="*/ 57 h 157"/>
                <a:gd name="T14" fmla="*/ 2214 w 2214"/>
                <a:gd name="T15" fmla="*/ 78 h 157"/>
                <a:gd name="T16" fmla="*/ 2211 w 2214"/>
                <a:gd name="T17" fmla="*/ 99 h 157"/>
                <a:gd name="T18" fmla="*/ 2203 w 2214"/>
                <a:gd name="T19" fmla="*/ 119 h 157"/>
                <a:gd name="T20" fmla="*/ 2190 w 2214"/>
                <a:gd name="T21" fmla="*/ 134 h 157"/>
                <a:gd name="T22" fmla="*/ 2174 w 2214"/>
                <a:gd name="T23" fmla="*/ 146 h 157"/>
                <a:gd name="T24" fmla="*/ 2156 w 2214"/>
                <a:gd name="T25" fmla="*/ 155 h 157"/>
                <a:gd name="T26" fmla="*/ 2135 w 2214"/>
                <a:gd name="T27" fmla="*/ 157 h 157"/>
                <a:gd name="T28" fmla="*/ 79 w 2214"/>
                <a:gd name="T29" fmla="*/ 157 h 157"/>
                <a:gd name="T30" fmla="*/ 58 w 2214"/>
                <a:gd name="T31" fmla="*/ 155 h 157"/>
                <a:gd name="T32" fmla="*/ 40 w 2214"/>
                <a:gd name="T33" fmla="*/ 146 h 157"/>
                <a:gd name="T34" fmla="*/ 23 w 2214"/>
                <a:gd name="T35" fmla="*/ 134 h 157"/>
                <a:gd name="T36" fmla="*/ 11 w 2214"/>
                <a:gd name="T37" fmla="*/ 119 h 157"/>
                <a:gd name="T38" fmla="*/ 3 w 2214"/>
                <a:gd name="T39" fmla="*/ 99 h 157"/>
                <a:gd name="T40" fmla="*/ 0 w 2214"/>
                <a:gd name="T41" fmla="*/ 78 h 157"/>
                <a:gd name="T42" fmla="*/ 0 w 2214"/>
                <a:gd name="T43" fmla="*/ 78 h 157"/>
                <a:gd name="T44" fmla="*/ 3 w 2214"/>
                <a:gd name="T45" fmla="*/ 57 h 157"/>
                <a:gd name="T46" fmla="*/ 11 w 2214"/>
                <a:gd name="T47" fmla="*/ 39 h 157"/>
                <a:gd name="T48" fmla="*/ 23 w 2214"/>
                <a:gd name="T49" fmla="*/ 23 h 157"/>
                <a:gd name="T50" fmla="*/ 40 w 2214"/>
                <a:gd name="T51" fmla="*/ 10 h 157"/>
                <a:gd name="T52" fmla="*/ 58 w 2214"/>
                <a:gd name="T53" fmla="*/ 2 h 157"/>
                <a:gd name="T54" fmla="*/ 79 w 2214"/>
                <a:gd name="T5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14" h="157">
                  <a:moveTo>
                    <a:pt x="79" y="0"/>
                  </a:moveTo>
                  <a:lnTo>
                    <a:pt x="2135" y="0"/>
                  </a:lnTo>
                  <a:lnTo>
                    <a:pt x="2156" y="2"/>
                  </a:lnTo>
                  <a:lnTo>
                    <a:pt x="2174" y="10"/>
                  </a:lnTo>
                  <a:lnTo>
                    <a:pt x="2191" y="23"/>
                  </a:lnTo>
                  <a:lnTo>
                    <a:pt x="2203" y="39"/>
                  </a:lnTo>
                  <a:lnTo>
                    <a:pt x="2211" y="57"/>
                  </a:lnTo>
                  <a:lnTo>
                    <a:pt x="2214" y="78"/>
                  </a:lnTo>
                  <a:lnTo>
                    <a:pt x="2211" y="99"/>
                  </a:lnTo>
                  <a:lnTo>
                    <a:pt x="2203" y="119"/>
                  </a:lnTo>
                  <a:lnTo>
                    <a:pt x="2190" y="134"/>
                  </a:lnTo>
                  <a:lnTo>
                    <a:pt x="2174" y="146"/>
                  </a:lnTo>
                  <a:lnTo>
                    <a:pt x="2156" y="155"/>
                  </a:lnTo>
                  <a:lnTo>
                    <a:pt x="2135" y="157"/>
                  </a:lnTo>
                  <a:lnTo>
                    <a:pt x="79" y="157"/>
                  </a:lnTo>
                  <a:lnTo>
                    <a:pt x="58" y="155"/>
                  </a:lnTo>
                  <a:lnTo>
                    <a:pt x="40" y="146"/>
                  </a:lnTo>
                  <a:lnTo>
                    <a:pt x="23" y="134"/>
                  </a:lnTo>
                  <a:lnTo>
                    <a:pt x="11" y="119"/>
                  </a:lnTo>
                  <a:lnTo>
                    <a:pt x="3" y="99"/>
                  </a:lnTo>
                  <a:lnTo>
                    <a:pt x="0" y="78"/>
                  </a:lnTo>
                  <a:lnTo>
                    <a:pt x="0" y="78"/>
                  </a:lnTo>
                  <a:lnTo>
                    <a:pt x="3" y="57"/>
                  </a:lnTo>
                  <a:lnTo>
                    <a:pt x="11" y="39"/>
                  </a:lnTo>
                  <a:lnTo>
                    <a:pt x="23" y="23"/>
                  </a:lnTo>
                  <a:lnTo>
                    <a:pt x="40" y="10"/>
                  </a:lnTo>
                  <a:lnTo>
                    <a:pt x="58" y="2"/>
                  </a:lnTo>
                  <a:lnTo>
                    <a:pt x="79" y="0"/>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p>
              <a:pPr defTabSz="882528"/>
              <a:endParaRPr lang="es-SV" sz="700">
                <a:solidFill>
                  <a:srgbClr val="000000"/>
                </a:solidFill>
              </a:endParaRPr>
            </a:p>
          </p:txBody>
        </p:sp>
        <p:sp>
          <p:nvSpPr>
            <p:cNvPr id="126" name="Freeform 37"/>
            <p:cNvSpPr>
              <a:spLocks/>
            </p:cNvSpPr>
            <p:nvPr/>
          </p:nvSpPr>
          <p:spPr bwMode="auto">
            <a:xfrm>
              <a:off x="5882" y="7833"/>
              <a:ext cx="107" cy="160"/>
            </a:xfrm>
            <a:custGeom>
              <a:avLst/>
              <a:gdLst>
                <a:gd name="T0" fmla="*/ 222 w 860"/>
                <a:gd name="T1" fmla="*/ 0 h 1274"/>
                <a:gd name="T2" fmla="*/ 351 w 860"/>
                <a:gd name="T3" fmla="*/ 14 h 1274"/>
                <a:gd name="T4" fmla="*/ 470 w 860"/>
                <a:gd name="T5" fmla="*/ 51 h 1274"/>
                <a:gd name="T6" fmla="*/ 578 w 860"/>
                <a:gd name="T7" fmla="*/ 109 h 1274"/>
                <a:gd name="T8" fmla="*/ 673 w 860"/>
                <a:gd name="T9" fmla="*/ 187 h 1274"/>
                <a:gd name="T10" fmla="*/ 751 w 860"/>
                <a:gd name="T11" fmla="*/ 282 h 1274"/>
                <a:gd name="T12" fmla="*/ 809 w 860"/>
                <a:gd name="T13" fmla="*/ 390 h 1274"/>
                <a:gd name="T14" fmla="*/ 847 w 860"/>
                <a:gd name="T15" fmla="*/ 509 h 1274"/>
                <a:gd name="T16" fmla="*/ 860 w 860"/>
                <a:gd name="T17" fmla="*/ 638 h 1274"/>
                <a:gd name="T18" fmla="*/ 847 w 860"/>
                <a:gd name="T19" fmla="*/ 765 h 1274"/>
                <a:gd name="T20" fmla="*/ 809 w 860"/>
                <a:gd name="T21" fmla="*/ 885 h 1274"/>
                <a:gd name="T22" fmla="*/ 751 w 860"/>
                <a:gd name="T23" fmla="*/ 993 h 1274"/>
                <a:gd name="T24" fmla="*/ 673 w 860"/>
                <a:gd name="T25" fmla="*/ 1088 h 1274"/>
                <a:gd name="T26" fmla="*/ 578 w 860"/>
                <a:gd name="T27" fmla="*/ 1165 h 1274"/>
                <a:gd name="T28" fmla="*/ 470 w 860"/>
                <a:gd name="T29" fmla="*/ 1224 h 1274"/>
                <a:gd name="T30" fmla="*/ 351 w 860"/>
                <a:gd name="T31" fmla="*/ 1261 h 1274"/>
                <a:gd name="T32" fmla="*/ 222 w 860"/>
                <a:gd name="T33" fmla="*/ 1274 h 1274"/>
                <a:gd name="T34" fmla="*/ 0 w 860"/>
                <a:gd name="T35" fmla="*/ 1116 h 1274"/>
                <a:gd name="T36" fmla="*/ 279 w 860"/>
                <a:gd name="T37" fmla="*/ 1113 h 1274"/>
                <a:gd name="T38" fmla="*/ 384 w 860"/>
                <a:gd name="T39" fmla="*/ 1088 h 1274"/>
                <a:gd name="T40" fmla="*/ 479 w 860"/>
                <a:gd name="T41" fmla="*/ 1042 h 1274"/>
                <a:gd name="T42" fmla="*/ 562 w 860"/>
                <a:gd name="T43" fmla="*/ 976 h 1274"/>
                <a:gd name="T44" fmla="*/ 627 w 860"/>
                <a:gd name="T45" fmla="*/ 894 h 1274"/>
                <a:gd name="T46" fmla="*/ 674 w 860"/>
                <a:gd name="T47" fmla="*/ 798 h 1274"/>
                <a:gd name="T48" fmla="*/ 698 w 860"/>
                <a:gd name="T49" fmla="*/ 693 h 1274"/>
                <a:gd name="T50" fmla="*/ 698 w 860"/>
                <a:gd name="T51" fmla="*/ 582 h 1274"/>
                <a:gd name="T52" fmla="*/ 674 w 860"/>
                <a:gd name="T53" fmla="*/ 476 h 1274"/>
                <a:gd name="T54" fmla="*/ 627 w 860"/>
                <a:gd name="T55" fmla="*/ 381 h 1274"/>
                <a:gd name="T56" fmla="*/ 562 w 860"/>
                <a:gd name="T57" fmla="*/ 299 h 1274"/>
                <a:gd name="T58" fmla="*/ 479 w 860"/>
                <a:gd name="T59" fmla="*/ 234 h 1274"/>
                <a:gd name="T60" fmla="*/ 384 w 860"/>
                <a:gd name="T61" fmla="*/ 186 h 1274"/>
                <a:gd name="T62" fmla="*/ 279 w 860"/>
                <a:gd name="T63" fmla="*/ 162 h 1274"/>
                <a:gd name="T64" fmla="*/ 0 w 860"/>
                <a:gd name="T65" fmla="*/ 159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60" h="1274">
                  <a:moveTo>
                    <a:pt x="0" y="0"/>
                  </a:moveTo>
                  <a:lnTo>
                    <a:pt x="222" y="0"/>
                  </a:lnTo>
                  <a:lnTo>
                    <a:pt x="287" y="4"/>
                  </a:lnTo>
                  <a:lnTo>
                    <a:pt x="351" y="14"/>
                  </a:lnTo>
                  <a:lnTo>
                    <a:pt x="412" y="29"/>
                  </a:lnTo>
                  <a:lnTo>
                    <a:pt x="470" y="51"/>
                  </a:lnTo>
                  <a:lnTo>
                    <a:pt x="526" y="77"/>
                  </a:lnTo>
                  <a:lnTo>
                    <a:pt x="578" y="109"/>
                  </a:lnTo>
                  <a:lnTo>
                    <a:pt x="628" y="147"/>
                  </a:lnTo>
                  <a:lnTo>
                    <a:pt x="673" y="187"/>
                  </a:lnTo>
                  <a:lnTo>
                    <a:pt x="714" y="233"/>
                  </a:lnTo>
                  <a:lnTo>
                    <a:pt x="751" y="282"/>
                  </a:lnTo>
                  <a:lnTo>
                    <a:pt x="783" y="334"/>
                  </a:lnTo>
                  <a:lnTo>
                    <a:pt x="809" y="390"/>
                  </a:lnTo>
                  <a:lnTo>
                    <a:pt x="831" y="448"/>
                  </a:lnTo>
                  <a:lnTo>
                    <a:pt x="847" y="509"/>
                  </a:lnTo>
                  <a:lnTo>
                    <a:pt x="857" y="573"/>
                  </a:lnTo>
                  <a:lnTo>
                    <a:pt x="860" y="638"/>
                  </a:lnTo>
                  <a:lnTo>
                    <a:pt x="857" y="703"/>
                  </a:lnTo>
                  <a:lnTo>
                    <a:pt x="847" y="765"/>
                  </a:lnTo>
                  <a:lnTo>
                    <a:pt x="831" y="827"/>
                  </a:lnTo>
                  <a:lnTo>
                    <a:pt x="809" y="885"/>
                  </a:lnTo>
                  <a:lnTo>
                    <a:pt x="783" y="940"/>
                  </a:lnTo>
                  <a:lnTo>
                    <a:pt x="751" y="993"/>
                  </a:lnTo>
                  <a:lnTo>
                    <a:pt x="714" y="1043"/>
                  </a:lnTo>
                  <a:lnTo>
                    <a:pt x="673" y="1088"/>
                  </a:lnTo>
                  <a:lnTo>
                    <a:pt x="628" y="1129"/>
                  </a:lnTo>
                  <a:lnTo>
                    <a:pt x="578" y="1165"/>
                  </a:lnTo>
                  <a:lnTo>
                    <a:pt x="526" y="1197"/>
                  </a:lnTo>
                  <a:lnTo>
                    <a:pt x="470" y="1224"/>
                  </a:lnTo>
                  <a:lnTo>
                    <a:pt x="412" y="1245"/>
                  </a:lnTo>
                  <a:lnTo>
                    <a:pt x="351" y="1261"/>
                  </a:lnTo>
                  <a:lnTo>
                    <a:pt x="287" y="1270"/>
                  </a:lnTo>
                  <a:lnTo>
                    <a:pt x="222" y="1274"/>
                  </a:lnTo>
                  <a:lnTo>
                    <a:pt x="0" y="1274"/>
                  </a:lnTo>
                  <a:lnTo>
                    <a:pt x="0" y="1116"/>
                  </a:lnTo>
                  <a:lnTo>
                    <a:pt x="222" y="1116"/>
                  </a:lnTo>
                  <a:lnTo>
                    <a:pt x="279" y="1113"/>
                  </a:lnTo>
                  <a:lnTo>
                    <a:pt x="333" y="1103"/>
                  </a:lnTo>
                  <a:lnTo>
                    <a:pt x="384" y="1088"/>
                  </a:lnTo>
                  <a:lnTo>
                    <a:pt x="433" y="1067"/>
                  </a:lnTo>
                  <a:lnTo>
                    <a:pt x="479" y="1042"/>
                  </a:lnTo>
                  <a:lnTo>
                    <a:pt x="522" y="1011"/>
                  </a:lnTo>
                  <a:lnTo>
                    <a:pt x="562" y="976"/>
                  </a:lnTo>
                  <a:lnTo>
                    <a:pt x="597" y="937"/>
                  </a:lnTo>
                  <a:lnTo>
                    <a:pt x="627" y="894"/>
                  </a:lnTo>
                  <a:lnTo>
                    <a:pt x="653" y="848"/>
                  </a:lnTo>
                  <a:lnTo>
                    <a:pt x="674" y="798"/>
                  </a:lnTo>
                  <a:lnTo>
                    <a:pt x="689" y="747"/>
                  </a:lnTo>
                  <a:lnTo>
                    <a:pt x="698" y="693"/>
                  </a:lnTo>
                  <a:lnTo>
                    <a:pt x="701" y="638"/>
                  </a:lnTo>
                  <a:lnTo>
                    <a:pt x="698" y="582"/>
                  </a:lnTo>
                  <a:lnTo>
                    <a:pt x="689" y="528"/>
                  </a:lnTo>
                  <a:lnTo>
                    <a:pt x="674" y="476"/>
                  </a:lnTo>
                  <a:lnTo>
                    <a:pt x="653" y="427"/>
                  </a:lnTo>
                  <a:lnTo>
                    <a:pt x="627" y="381"/>
                  </a:lnTo>
                  <a:lnTo>
                    <a:pt x="597" y="338"/>
                  </a:lnTo>
                  <a:lnTo>
                    <a:pt x="562" y="299"/>
                  </a:lnTo>
                  <a:lnTo>
                    <a:pt x="522" y="265"/>
                  </a:lnTo>
                  <a:lnTo>
                    <a:pt x="479" y="234"/>
                  </a:lnTo>
                  <a:lnTo>
                    <a:pt x="433" y="207"/>
                  </a:lnTo>
                  <a:lnTo>
                    <a:pt x="384" y="186"/>
                  </a:lnTo>
                  <a:lnTo>
                    <a:pt x="333" y="171"/>
                  </a:lnTo>
                  <a:lnTo>
                    <a:pt x="279" y="162"/>
                  </a:lnTo>
                  <a:lnTo>
                    <a:pt x="222" y="159"/>
                  </a:lnTo>
                  <a:lnTo>
                    <a:pt x="0" y="159"/>
                  </a:lnTo>
                  <a:lnTo>
                    <a:pt x="0" y="0"/>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p>
              <a:pPr defTabSz="882528"/>
              <a:endParaRPr lang="es-SV" sz="700">
                <a:solidFill>
                  <a:srgbClr val="000000"/>
                </a:solidFill>
              </a:endParaRPr>
            </a:p>
          </p:txBody>
        </p:sp>
        <p:sp>
          <p:nvSpPr>
            <p:cNvPr id="127" name="Freeform 38"/>
            <p:cNvSpPr>
              <a:spLocks noEditPoints="1"/>
            </p:cNvSpPr>
            <p:nvPr/>
          </p:nvSpPr>
          <p:spPr bwMode="auto">
            <a:xfrm>
              <a:off x="5612" y="7788"/>
              <a:ext cx="277" cy="307"/>
            </a:xfrm>
            <a:custGeom>
              <a:avLst/>
              <a:gdLst>
                <a:gd name="T0" fmla="*/ 157 w 2214"/>
                <a:gd name="T1" fmla="*/ 1343 h 2449"/>
                <a:gd name="T2" fmla="*/ 172 w 2214"/>
                <a:gd name="T3" fmla="*/ 1505 h 2449"/>
                <a:gd name="T4" fmla="*/ 211 w 2214"/>
                <a:gd name="T5" fmla="*/ 1657 h 2449"/>
                <a:gd name="T6" fmla="*/ 275 w 2214"/>
                <a:gd name="T7" fmla="*/ 1799 h 2449"/>
                <a:gd name="T8" fmla="*/ 360 w 2214"/>
                <a:gd name="T9" fmla="*/ 1928 h 2449"/>
                <a:gd name="T10" fmla="*/ 463 w 2214"/>
                <a:gd name="T11" fmla="*/ 2040 h 2449"/>
                <a:gd name="T12" fmla="*/ 585 w 2214"/>
                <a:gd name="T13" fmla="*/ 2135 h 2449"/>
                <a:gd name="T14" fmla="*/ 720 w 2214"/>
                <a:gd name="T15" fmla="*/ 2209 h 2449"/>
                <a:gd name="T16" fmla="*/ 868 w 2214"/>
                <a:gd name="T17" fmla="*/ 2261 h 2449"/>
                <a:gd name="T18" fmla="*/ 1025 w 2214"/>
                <a:gd name="T19" fmla="*/ 2288 h 2449"/>
                <a:gd name="T20" fmla="*/ 1188 w 2214"/>
                <a:gd name="T21" fmla="*/ 2288 h 2449"/>
                <a:gd name="T22" fmla="*/ 1346 w 2214"/>
                <a:gd name="T23" fmla="*/ 2261 h 2449"/>
                <a:gd name="T24" fmla="*/ 1494 w 2214"/>
                <a:gd name="T25" fmla="*/ 2209 h 2449"/>
                <a:gd name="T26" fmla="*/ 1628 w 2214"/>
                <a:gd name="T27" fmla="*/ 2135 h 2449"/>
                <a:gd name="T28" fmla="*/ 1749 w 2214"/>
                <a:gd name="T29" fmla="*/ 2040 h 2449"/>
                <a:gd name="T30" fmla="*/ 1854 w 2214"/>
                <a:gd name="T31" fmla="*/ 1928 h 2449"/>
                <a:gd name="T32" fmla="*/ 1939 w 2214"/>
                <a:gd name="T33" fmla="*/ 1799 h 2449"/>
                <a:gd name="T34" fmla="*/ 2002 w 2214"/>
                <a:gd name="T35" fmla="*/ 1657 h 2449"/>
                <a:gd name="T36" fmla="*/ 2041 w 2214"/>
                <a:gd name="T37" fmla="*/ 1505 h 2449"/>
                <a:gd name="T38" fmla="*/ 2056 w 2214"/>
                <a:gd name="T39" fmla="*/ 1343 h 2449"/>
                <a:gd name="T40" fmla="*/ 157 w 2214"/>
                <a:gd name="T41" fmla="*/ 159 h 2449"/>
                <a:gd name="T42" fmla="*/ 2214 w 2214"/>
                <a:gd name="T43" fmla="*/ 0 h 2449"/>
                <a:gd name="T44" fmla="*/ 2211 w 2214"/>
                <a:gd name="T45" fmla="*/ 1429 h 2449"/>
                <a:gd name="T46" fmla="*/ 2184 w 2214"/>
                <a:gd name="T47" fmla="*/ 1596 h 2449"/>
                <a:gd name="T48" fmla="*/ 2135 w 2214"/>
                <a:gd name="T49" fmla="*/ 1755 h 2449"/>
                <a:gd name="T50" fmla="*/ 2062 w 2214"/>
                <a:gd name="T51" fmla="*/ 1901 h 2449"/>
                <a:gd name="T52" fmla="*/ 1970 w 2214"/>
                <a:gd name="T53" fmla="*/ 2034 h 2449"/>
                <a:gd name="T54" fmla="*/ 1860 w 2214"/>
                <a:gd name="T55" fmla="*/ 2153 h 2449"/>
                <a:gd name="T56" fmla="*/ 1734 w 2214"/>
                <a:gd name="T57" fmla="*/ 2255 h 2449"/>
                <a:gd name="T58" fmla="*/ 1593 w 2214"/>
                <a:gd name="T59" fmla="*/ 2337 h 2449"/>
                <a:gd name="T60" fmla="*/ 1440 w 2214"/>
                <a:gd name="T61" fmla="*/ 2398 h 2449"/>
                <a:gd name="T62" fmla="*/ 1277 w 2214"/>
                <a:gd name="T63" fmla="*/ 2436 h 2449"/>
                <a:gd name="T64" fmla="*/ 1106 w 2214"/>
                <a:gd name="T65" fmla="*/ 2449 h 2449"/>
                <a:gd name="T66" fmla="*/ 936 w 2214"/>
                <a:gd name="T67" fmla="*/ 2436 h 2449"/>
                <a:gd name="T68" fmla="*/ 773 w 2214"/>
                <a:gd name="T69" fmla="*/ 2398 h 2449"/>
                <a:gd name="T70" fmla="*/ 621 w 2214"/>
                <a:gd name="T71" fmla="*/ 2337 h 2449"/>
                <a:gd name="T72" fmla="*/ 480 w 2214"/>
                <a:gd name="T73" fmla="*/ 2255 h 2449"/>
                <a:gd name="T74" fmla="*/ 353 w 2214"/>
                <a:gd name="T75" fmla="*/ 2153 h 2449"/>
                <a:gd name="T76" fmla="*/ 243 w 2214"/>
                <a:gd name="T77" fmla="*/ 2034 h 2449"/>
                <a:gd name="T78" fmla="*/ 151 w 2214"/>
                <a:gd name="T79" fmla="*/ 1901 h 2449"/>
                <a:gd name="T80" fmla="*/ 79 w 2214"/>
                <a:gd name="T81" fmla="*/ 1755 h 2449"/>
                <a:gd name="T82" fmla="*/ 30 w 2214"/>
                <a:gd name="T83" fmla="*/ 1596 h 2449"/>
                <a:gd name="T84" fmla="*/ 3 w 2214"/>
                <a:gd name="T85" fmla="*/ 1429 h 2449"/>
                <a:gd name="T86" fmla="*/ 0 w 2214"/>
                <a:gd name="T87" fmla="*/ 921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14" h="2449">
                  <a:moveTo>
                    <a:pt x="157" y="159"/>
                  </a:moveTo>
                  <a:lnTo>
                    <a:pt x="157" y="1343"/>
                  </a:lnTo>
                  <a:lnTo>
                    <a:pt x="162" y="1425"/>
                  </a:lnTo>
                  <a:lnTo>
                    <a:pt x="172" y="1505"/>
                  </a:lnTo>
                  <a:lnTo>
                    <a:pt x="188" y="1582"/>
                  </a:lnTo>
                  <a:lnTo>
                    <a:pt x="211" y="1657"/>
                  </a:lnTo>
                  <a:lnTo>
                    <a:pt x="240" y="1730"/>
                  </a:lnTo>
                  <a:lnTo>
                    <a:pt x="275" y="1799"/>
                  </a:lnTo>
                  <a:lnTo>
                    <a:pt x="315" y="1865"/>
                  </a:lnTo>
                  <a:lnTo>
                    <a:pt x="360" y="1928"/>
                  </a:lnTo>
                  <a:lnTo>
                    <a:pt x="409" y="1986"/>
                  </a:lnTo>
                  <a:lnTo>
                    <a:pt x="463" y="2040"/>
                  </a:lnTo>
                  <a:lnTo>
                    <a:pt x="522" y="2089"/>
                  </a:lnTo>
                  <a:lnTo>
                    <a:pt x="585" y="2135"/>
                  </a:lnTo>
                  <a:lnTo>
                    <a:pt x="651" y="2174"/>
                  </a:lnTo>
                  <a:lnTo>
                    <a:pt x="720" y="2209"/>
                  </a:lnTo>
                  <a:lnTo>
                    <a:pt x="793" y="2238"/>
                  </a:lnTo>
                  <a:lnTo>
                    <a:pt x="868" y="2261"/>
                  </a:lnTo>
                  <a:lnTo>
                    <a:pt x="945" y="2278"/>
                  </a:lnTo>
                  <a:lnTo>
                    <a:pt x="1025" y="2288"/>
                  </a:lnTo>
                  <a:lnTo>
                    <a:pt x="1106" y="2292"/>
                  </a:lnTo>
                  <a:lnTo>
                    <a:pt x="1188" y="2288"/>
                  </a:lnTo>
                  <a:lnTo>
                    <a:pt x="1268" y="2278"/>
                  </a:lnTo>
                  <a:lnTo>
                    <a:pt x="1346" y="2261"/>
                  </a:lnTo>
                  <a:lnTo>
                    <a:pt x="1421" y="2238"/>
                  </a:lnTo>
                  <a:lnTo>
                    <a:pt x="1494" y="2209"/>
                  </a:lnTo>
                  <a:lnTo>
                    <a:pt x="1563" y="2174"/>
                  </a:lnTo>
                  <a:lnTo>
                    <a:pt x="1628" y="2135"/>
                  </a:lnTo>
                  <a:lnTo>
                    <a:pt x="1691" y="2089"/>
                  </a:lnTo>
                  <a:lnTo>
                    <a:pt x="1749" y="2040"/>
                  </a:lnTo>
                  <a:lnTo>
                    <a:pt x="1803" y="1986"/>
                  </a:lnTo>
                  <a:lnTo>
                    <a:pt x="1854" y="1928"/>
                  </a:lnTo>
                  <a:lnTo>
                    <a:pt x="1898" y="1865"/>
                  </a:lnTo>
                  <a:lnTo>
                    <a:pt x="1939" y="1799"/>
                  </a:lnTo>
                  <a:lnTo>
                    <a:pt x="1973" y="1730"/>
                  </a:lnTo>
                  <a:lnTo>
                    <a:pt x="2002" y="1657"/>
                  </a:lnTo>
                  <a:lnTo>
                    <a:pt x="2025" y="1582"/>
                  </a:lnTo>
                  <a:lnTo>
                    <a:pt x="2041" y="1505"/>
                  </a:lnTo>
                  <a:lnTo>
                    <a:pt x="2052" y="1425"/>
                  </a:lnTo>
                  <a:lnTo>
                    <a:pt x="2056" y="1343"/>
                  </a:lnTo>
                  <a:lnTo>
                    <a:pt x="2056" y="159"/>
                  </a:lnTo>
                  <a:lnTo>
                    <a:pt x="157" y="159"/>
                  </a:lnTo>
                  <a:close/>
                  <a:moveTo>
                    <a:pt x="0" y="0"/>
                  </a:moveTo>
                  <a:lnTo>
                    <a:pt x="2214" y="0"/>
                  </a:lnTo>
                  <a:lnTo>
                    <a:pt x="2214" y="1343"/>
                  </a:lnTo>
                  <a:lnTo>
                    <a:pt x="2211" y="1429"/>
                  </a:lnTo>
                  <a:lnTo>
                    <a:pt x="2201" y="1514"/>
                  </a:lnTo>
                  <a:lnTo>
                    <a:pt x="2184" y="1596"/>
                  </a:lnTo>
                  <a:lnTo>
                    <a:pt x="2162" y="1677"/>
                  </a:lnTo>
                  <a:lnTo>
                    <a:pt x="2135" y="1755"/>
                  </a:lnTo>
                  <a:lnTo>
                    <a:pt x="2101" y="1830"/>
                  </a:lnTo>
                  <a:lnTo>
                    <a:pt x="2062" y="1901"/>
                  </a:lnTo>
                  <a:lnTo>
                    <a:pt x="2018" y="1969"/>
                  </a:lnTo>
                  <a:lnTo>
                    <a:pt x="1970" y="2034"/>
                  </a:lnTo>
                  <a:lnTo>
                    <a:pt x="1917" y="2096"/>
                  </a:lnTo>
                  <a:lnTo>
                    <a:pt x="1860" y="2153"/>
                  </a:lnTo>
                  <a:lnTo>
                    <a:pt x="1799" y="2206"/>
                  </a:lnTo>
                  <a:lnTo>
                    <a:pt x="1734" y="2255"/>
                  </a:lnTo>
                  <a:lnTo>
                    <a:pt x="1665" y="2299"/>
                  </a:lnTo>
                  <a:lnTo>
                    <a:pt x="1593" y="2337"/>
                  </a:lnTo>
                  <a:lnTo>
                    <a:pt x="1518" y="2370"/>
                  </a:lnTo>
                  <a:lnTo>
                    <a:pt x="1440" y="2398"/>
                  </a:lnTo>
                  <a:lnTo>
                    <a:pt x="1360" y="2421"/>
                  </a:lnTo>
                  <a:lnTo>
                    <a:pt x="1277" y="2436"/>
                  </a:lnTo>
                  <a:lnTo>
                    <a:pt x="1193" y="2446"/>
                  </a:lnTo>
                  <a:lnTo>
                    <a:pt x="1106" y="2449"/>
                  </a:lnTo>
                  <a:lnTo>
                    <a:pt x="1021" y="2446"/>
                  </a:lnTo>
                  <a:lnTo>
                    <a:pt x="936" y="2436"/>
                  </a:lnTo>
                  <a:lnTo>
                    <a:pt x="853" y="2421"/>
                  </a:lnTo>
                  <a:lnTo>
                    <a:pt x="773" y="2398"/>
                  </a:lnTo>
                  <a:lnTo>
                    <a:pt x="696" y="2370"/>
                  </a:lnTo>
                  <a:lnTo>
                    <a:pt x="621" y="2337"/>
                  </a:lnTo>
                  <a:lnTo>
                    <a:pt x="548" y="2299"/>
                  </a:lnTo>
                  <a:lnTo>
                    <a:pt x="480" y="2255"/>
                  </a:lnTo>
                  <a:lnTo>
                    <a:pt x="415" y="2206"/>
                  </a:lnTo>
                  <a:lnTo>
                    <a:pt x="353" y="2153"/>
                  </a:lnTo>
                  <a:lnTo>
                    <a:pt x="296" y="2096"/>
                  </a:lnTo>
                  <a:lnTo>
                    <a:pt x="243" y="2034"/>
                  </a:lnTo>
                  <a:lnTo>
                    <a:pt x="195" y="1969"/>
                  </a:lnTo>
                  <a:lnTo>
                    <a:pt x="151" y="1901"/>
                  </a:lnTo>
                  <a:lnTo>
                    <a:pt x="112" y="1830"/>
                  </a:lnTo>
                  <a:lnTo>
                    <a:pt x="79" y="1755"/>
                  </a:lnTo>
                  <a:lnTo>
                    <a:pt x="52" y="1677"/>
                  </a:lnTo>
                  <a:lnTo>
                    <a:pt x="30" y="1596"/>
                  </a:lnTo>
                  <a:lnTo>
                    <a:pt x="13" y="1514"/>
                  </a:lnTo>
                  <a:lnTo>
                    <a:pt x="3" y="1429"/>
                  </a:lnTo>
                  <a:lnTo>
                    <a:pt x="0" y="1343"/>
                  </a:lnTo>
                  <a:lnTo>
                    <a:pt x="0" y="921"/>
                  </a:lnTo>
                  <a:lnTo>
                    <a:pt x="0" y="0"/>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p>
              <a:pPr defTabSz="882528"/>
              <a:endParaRPr lang="es-SV" sz="700">
                <a:solidFill>
                  <a:srgbClr val="000000"/>
                </a:solidFill>
              </a:endParaRPr>
            </a:p>
          </p:txBody>
        </p:sp>
      </p:grpSp>
      <p:sp>
        <p:nvSpPr>
          <p:cNvPr id="9" name="8 Marcador de número de diapositiva"/>
          <p:cNvSpPr>
            <a:spLocks noGrp="1"/>
          </p:cNvSpPr>
          <p:nvPr>
            <p:ph type="sldNum" sz="quarter" idx="12"/>
          </p:nvPr>
        </p:nvSpPr>
        <p:spPr/>
        <p:txBody>
          <a:bodyPr/>
          <a:lstStyle/>
          <a:p>
            <a:fld id="{FF439014-E629-42E3-A58B-61A0F1C8CFFE}" type="slidenum">
              <a:rPr smtClean="0">
                <a:solidFill>
                  <a:srgbClr val="1F1F1F"/>
                </a:solidFill>
              </a:rPr>
              <a:pPr/>
              <a:t>19</a:t>
            </a:fld>
            <a:endParaRPr>
              <a:solidFill>
                <a:srgbClr val="1F1F1F"/>
              </a:solidFill>
            </a:endParaRPr>
          </a:p>
        </p:txBody>
      </p:sp>
    </p:spTree>
    <p:extLst>
      <p:ext uri="{BB962C8B-B14F-4D97-AF65-F5344CB8AC3E}">
        <p14:creationId xmlns:p14="http://schemas.microsoft.com/office/powerpoint/2010/main" val="14132167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250"/>
                                        <p:tgtEl>
                                          <p:spTgt spid="14"/>
                                        </p:tgtEl>
                                      </p:cBhvr>
                                    </p:animEffect>
                                    <p:anim calcmode="lin" valueType="num">
                                      <p:cBhvr>
                                        <p:cTn id="8" dur="1250" fill="hold"/>
                                        <p:tgtEl>
                                          <p:spTgt spid="14"/>
                                        </p:tgtEl>
                                        <p:attrNameLst>
                                          <p:attrName>style.rotation</p:attrName>
                                        </p:attrNameLst>
                                      </p:cBhvr>
                                      <p:tavLst>
                                        <p:tav tm="0">
                                          <p:val>
                                            <p:fltVal val="720"/>
                                          </p:val>
                                        </p:tav>
                                        <p:tav tm="100000">
                                          <p:val>
                                            <p:fltVal val="0"/>
                                          </p:val>
                                        </p:tav>
                                      </p:tavLst>
                                    </p:anim>
                                    <p:anim calcmode="lin" valueType="num">
                                      <p:cBhvr>
                                        <p:cTn id="9" dur="1250" fill="hold"/>
                                        <p:tgtEl>
                                          <p:spTgt spid="14"/>
                                        </p:tgtEl>
                                        <p:attrNameLst>
                                          <p:attrName>ppt_h</p:attrName>
                                        </p:attrNameLst>
                                      </p:cBhvr>
                                      <p:tavLst>
                                        <p:tav tm="0">
                                          <p:val>
                                            <p:fltVal val="0"/>
                                          </p:val>
                                        </p:tav>
                                        <p:tav tm="100000">
                                          <p:val>
                                            <p:strVal val="#ppt_h"/>
                                          </p:val>
                                        </p:tav>
                                      </p:tavLst>
                                    </p:anim>
                                    <p:anim calcmode="lin" valueType="num">
                                      <p:cBhvr>
                                        <p:cTn id="10" dur="1250" fill="hold"/>
                                        <p:tgtEl>
                                          <p:spTgt spid="14"/>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25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250"/>
                                        <p:tgtEl>
                                          <p:spTgt spid="13"/>
                                        </p:tgtEl>
                                      </p:cBhvr>
                                    </p:animEffect>
                                    <p:anim calcmode="lin" valueType="num">
                                      <p:cBhvr>
                                        <p:cTn id="14" dur="1250" fill="hold"/>
                                        <p:tgtEl>
                                          <p:spTgt spid="13"/>
                                        </p:tgtEl>
                                        <p:attrNameLst>
                                          <p:attrName>style.rotation</p:attrName>
                                        </p:attrNameLst>
                                      </p:cBhvr>
                                      <p:tavLst>
                                        <p:tav tm="0">
                                          <p:val>
                                            <p:fltVal val="720"/>
                                          </p:val>
                                        </p:tav>
                                        <p:tav tm="100000">
                                          <p:val>
                                            <p:fltVal val="0"/>
                                          </p:val>
                                        </p:tav>
                                      </p:tavLst>
                                    </p:anim>
                                    <p:anim calcmode="lin" valueType="num">
                                      <p:cBhvr>
                                        <p:cTn id="15" dur="1250" fill="hold"/>
                                        <p:tgtEl>
                                          <p:spTgt spid="13"/>
                                        </p:tgtEl>
                                        <p:attrNameLst>
                                          <p:attrName>ppt_h</p:attrName>
                                        </p:attrNameLst>
                                      </p:cBhvr>
                                      <p:tavLst>
                                        <p:tav tm="0">
                                          <p:val>
                                            <p:fltVal val="0"/>
                                          </p:val>
                                        </p:tav>
                                        <p:tav tm="100000">
                                          <p:val>
                                            <p:strVal val="#ppt_h"/>
                                          </p:val>
                                        </p:tav>
                                      </p:tavLst>
                                    </p:anim>
                                    <p:anim calcmode="lin" valueType="num">
                                      <p:cBhvr>
                                        <p:cTn id="16" dur="1250" fill="hold"/>
                                        <p:tgtEl>
                                          <p:spTgt spid="13"/>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5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250"/>
                                        <p:tgtEl>
                                          <p:spTgt spid="12"/>
                                        </p:tgtEl>
                                      </p:cBhvr>
                                    </p:animEffect>
                                    <p:anim calcmode="lin" valueType="num">
                                      <p:cBhvr>
                                        <p:cTn id="20" dur="1250" fill="hold"/>
                                        <p:tgtEl>
                                          <p:spTgt spid="12"/>
                                        </p:tgtEl>
                                        <p:attrNameLst>
                                          <p:attrName>style.rotation</p:attrName>
                                        </p:attrNameLst>
                                      </p:cBhvr>
                                      <p:tavLst>
                                        <p:tav tm="0">
                                          <p:val>
                                            <p:fltVal val="720"/>
                                          </p:val>
                                        </p:tav>
                                        <p:tav tm="100000">
                                          <p:val>
                                            <p:fltVal val="0"/>
                                          </p:val>
                                        </p:tav>
                                      </p:tavLst>
                                    </p:anim>
                                    <p:anim calcmode="lin" valueType="num">
                                      <p:cBhvr>
                                        <p:cTn id="21" dur="1250" fill="hold"/>
                                        <p:tgtEl>
                                          <p:spTgt spid="12"/>
                                        </p:tgtEl>
                                        <p:attrNameLst>
                                          <p:attrName>ppt_h</p:attrName>
                                        </p:attrNameLst>
                                      </p:cBhvr>
                                      <p:tavLst>
                                        <p:tav tm="0">
                                          <p:val>
                                            <p:fltVal val="0"/>
                                          </p:val>
                                        </p:tav>
                                        <p:tav tm="100000">
                                          <p:val>
                                            <p:strVal val="#ppt_h"/>
                                          </p:val>
                                        </p:tav>
                                      </p:tavLst>
                                    </p:anim>
                                    <p:anim calcmode="lin" valueType="num">
                                      <p:cBhvr>
                                        <p:cTn id="22" dur="1250" fill="hold"/>
                                        <p:tgtEl>
                                          <p:spTgt spid="12"/>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75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250"/>
                                        <p:tgtEl>
                                          <p:spTgt spid="11"/>
                                        </p:tgtEl>
                                      </p:cBhvr>
                                    </p:animEffect>
                                    <p:anim calcmode="lin" valueType="num">
                                      <p:cBhvr>
                                        <p:cTn id="26" dur="1250" fill="hold"/>
                                        <p:tgtEl>
                                          <p:spTgt spid="11"/>
                                        </p:tgtEl>
                                        <p:attrNameLst>
                                          <p:attrName>style.rotation</p:attrName>
                                        </p:attrNameLst>
                                      </p:cBhvr>
                                      <p:tavLst>
                                        <p:tav tm="0">
                                          <p:val>
                                            <p:fltVal val="720"/>
                                          </p:val>
                                        </p:tav>
                                        <p:tav tm="100000">
                                          <p:val>
                                            <p:fltVal val="0"/>
                                          </p:val>
                                        </p:tav>
                                      </p:tavLst>
                                    </p:anim>
                                    <p:anim calcmode="lin" valueType="num">
                                      <p:cBhvr>
                                        <p:cTn id="27" dur="1250" fill="hold"/>
                                        <p:tgtEl>
                                          <p:spTgt spid="11"/>
                                        </p:tgtEl>
                                        <p:attrNameLst>
                                          <p:attrName>ppt_h</p:attrName>
                                        </p:attrNameLst>
                                      </p:cBhvr>
                                      <p:tavLst>
                                        <p:tav tm="0">
                                          <p:val>
                                            <p:fltVal val="0"/>
                                          </p:val>
                                        </p:tav>
                                        <p:tav tm="100000">
                                          <p:val>
                                            <p:strVal val="#ppt_h"/>
                                          </p:val>
                                        </p:tav>
                                      </p:tavLst>
                                    </p:anim>
                                    <p:anim calcmode="lin" valueType="num">
                                      <p:cBhvr>
                                        <p:cTn id="28" dur="1250" fill="hold"/>
                                        <p:tgtEl>
                                          <p:spTgt spid="11"/>
                                        </p:tgtEl>
                                        <p:attrNameLst>
                                          <p:attrName>ppt_w</p:attrName>
                                        </p:attrNameLst>
                                      </p:cBhvr>
                                      <p:tavLst>
                                        <p:tav tm="0">
                                          <p:val>
                                            <p:fltVal val="0"/>
                                          </p:val>
                                        </p:tav>
                                        <p:tav tm="100000">
                                          <p:val>
                                            <p:strVal val="#ppt_w"/>
                                          </p:val>
                                        </p:tav>
                                      </p:tavLst>
                                    </p:anim>
                                  </p:childTnLst>
                                </p:cTn>
                              </p:par>
                              <p:par>
                                <p:cTn id="29" presetID="35" presetClass="entr" presetSubtype="0" fill="hold" nodeType="withEffect">
                                  <p:stCondLst>
                                    <p:cond delay="100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250"/>
                                        <p:tgtEl>
                                          <p:spTgt spid="10"/>
                                        </p:tgtEl>
                                      </p:cBhvr>
                                    </p:animEffect>
                                    <p:anim calcmode="lin" valueType="num">
                                      <p:cBhvr>
                                        <p:cTn id="32" dur="1250" fill="hold"/>
                                        <p:tgtEl>
                                          <p:spTgt spid="10"/>
                                        </p:tgtEl>
                                        <p:attrNameLst>
                                          <p:attrName>style.rotation</p:attrName>
                                        </p:attrNameLst>
                                      </p:cBhvr>
                                      <p:tavLst>
                                        <p:tav tm="0">
                                          <p:val>
                                            <p:fltVal val="720"/>
                                          </p:val>
                                        </p:tav>
                                        <p:tav tm="100000">
                                          <p:val>
                                            <p:fltVal val="0"/>
                                          </p:val>
                                        </p:tav>
                                      </p:tavLst>
                                    </p:anim>
                                    <p:anim calcmode="lin" valueType="num">
                                      <p:cBhvr>
                                        <p:cTn id="33" dur="1250" fill="hold"/>
                                        <p:tgtEl>
                                          <p:spTgt spid="10"/>
                                        </p:tgtEl>
                                        <p:attrNameLst>
                                          <p:attrName>ppt_h</p:attrName>
                                        </p:attrNameLst>
                                      </p:cBhvr>
                                      <p:tavLst>
                                        <p:tav tm="0">
                                          <p:val>
                                            <p:fltVal val="0"/>
                                          </p:val>
                                        </p:tav>
                                        <p:tav tm="100000">
                                          <p:val>
                                            <p:strVal val="#ppt_h"/>
                                          </p:val>
                                        </p:tav>
                                      </p:tavLst>
                                    </p:anim>
                                    <p:anim calcmode="lin" valueType="num">
                                      <p:cBhvr>
                                        <p:cTn id="34" dur="1250" fill="hold"/>
                                        <p:tgtEl>
                                          <p:spTgt spid="10"/>
                                        </p:tgtEl>
                                        <p:attrNameLst>
                                          <p:attrName>ppt_w</p:attrName>
                                        </p:attrNameLst>
                                      </p:cBhvr>
                                      <p:tavLst>
                                        <p:tav tm="0">
                                          <p:val>
                                            <p:fltVal val="0"/>
                                          </p:val>
                                        </p:tav>
                                        <p:tav tm="100000">
                                          <p:val>
                                            <p:strVal val="#ppt_w"/>
                                          </p:val>
                                        </p:tav>
                                      </p:tavLst>
                                    </p:anim>
                                  </p:childTnLst>
                                </p:cTn>
                              </p:par>
                            </p:childTnLst>
                          </p:cTn>
                        </p:par>
                        <p:par>
                          <p:cTn id="35" fill="hold">
                            <p:stCondLst>
                              <p:cond delay="2250"/>
                            </p:stCondLst>
                            <p:childTnLst>
                              <p:par>
                                <p:cTn id="36" presetID="10" presetClass="entr" presetSubtype="0" fill="hold" grpId="0" nodeType="after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fade">
                                      <p:cBhvr>
                                        <p:cTn id="38" dur="500"/>
                                        <p:tgtEl>
                                          <p:spTgt spid="51"/>
                                        </p:tgtEl>
                                      </p:cBhvr>
                                    </p:animEffect>
                                  </p:childTnLst>
                                </p:cTn>
                              </p:par>
                            </p:childTnLst>
                          </p:cTn>
                        </p:par>
                        <p:par>
                          <p:cTn id="39" fill="hold">
                            <p:stCondLst>
                              <p:cond delay="2750"/>
                            </p:stCondLst>
                            <p:childTnLst>
                              <p:par>
                                <p:cTn id="40" presetID="10" presetClass="entr" presetSubtype="0"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650"/>
                                        <p:tgtEl>
                                          <p:spTgt spid="1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2"/>
                                        </p:tgtEl>
                                        <p:attrNameLst>
                                          <p:attrName>style.visibility</p:attrName>
                                        </p:attrNameLst>
                                      </p:cBhvr>
                                      <p:to>
                                        <p:strVal val="visible"/>
                                      </p:to>
                                    </p:set>
                                    <p:animEffect transition="in" filter="fade">
                                      <p:cBhvr>
                                        <p:cTn id="45" dur="650"/>
                                        <p:tgtEl>
                                          <p:spTgt spid="72"/>
                                        </p:tgtEl>
                                      </p:cBhvr>
                                    </p:animEffect>
                                  </p:childTnLst>
                                </p:cTn>
                              </p:par>
                            </p:childTnLst>
                          </p:cTn>
                        </p:par>
                        <p:par>
                          <p:cTn id="46" fill="hold">
                            <p:stCondLst>
                              <p:cond delay="3400"/>
                            </p:stCondLst>
                            <p:childTnLst>
                              <p:par>
                                <p:cTn id="47" presetID="10" presetClass="entr" presetSubtype="0"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650"/>
                                        <p:tgtEl>
                                          <p:spTgt spid="1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fade">
                                      <p:cBhvr>
                                        <p:cTn id="52" dur="650"/>
                                        <p:tgtEl>
                                          <p:spTgt spid="73"/>
                                        </p:tgtEl>
                                      </p:cBhvr>
                                    </p:animEffect>
                                  </p:childTnLst>
                                </p:cTn>
                              </p:par>
                            </p:childTnLst>
                          </p:cTn>
                        </p:par>
                        <p:par>
                          <p:cTn id="53" fill="hold">
                            <p:stCondLst>
                              <p:cond delay="4050"/>
                            </p:stCondLst>
                            <p:childTnLst>
                              <p:par>
                                <p:cTn id="54" presetID="10" presetClass="entr" presetSubtype="0"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650"/>
                                        <p:tgtEl>
                                          <p:spTgt spid="1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fade">
                                      <p:cBhvr>
                                        <p:cTn id="59" dur="650"/>
                                        <p:tgtEl>
                                          <p:spTgt spid="74"/>
                                        </p:tgtEl>
                                      </p:cBhvr>
                                    </p:animEffect>
                                  </p:childTnLst>
                                </p:cTn>
                              </p:par>
                            </p:childTnLst>
                          </p:cTn>
                        </p:par>
                        <p:par>
                          <p:cTn id="60" fill="hold">
                            <p:stCondLst>
                              <p:cond delay="4700"/>
                            </p:stCondLst>
                            <p:childTnLst>
                              <p:par>
                                <p:cTn id="61" presetID="10" presetClass="entr" presetSubtype="0" fill="hold"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650"/>
                                        <p:tgtEl>
                                          <p:spTgt spid="1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5"/>
                                        </p:tgtEl>
                                        <p:attrNameLst>
                                          <p:attrName>style.visibility</p:attrName>
                                        </p:attrNameLst>
                                      </p:cBhvr>
                                      <p:to>
                                        <p:strVal val="visible"/>
                                      </p:to>
                                    </p:set>
                                    <p:animEffect transition="in" filter="fade">
                                      <p:cBhvr>
                                        <p:cTn id="66" dur="650"/>
                                        <p:tgtEl>
                                          <p:spTgt spid="75"/>
                                        </p:tgtEl>
                                      </p:cBhvr>
                                    </p:animEffect>
                                  </p:childTnLst>
                                </p:cTn>
                              </p:par>
                            </p:childTnLst>
                          </p:cTn>
                        </p:par>
                        <p:par>
                          <p:cTn id="67" fill="hold">
                            <p:stCondLst>
                              <p:cond delay="5350"/>
                            </p:stCondLst>
                            <p:childTnLst>
                              <p:par>
                                <p:cTn id="68" presetID="10" presetClass="entr" presetSubtype="0" fill="hold"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650"/>
                                        <p:tgtEl>
                                          <p:spTgt spid="1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76"/>
                                        </p:tgtEl>
                                        <p:attrNameLst>
                                          <p:attrName>style.visibility</p:attrName>
                                        </p:attrNameLst>
                                      </p:cBhvr>
                                      <p:to>
                                        <p:strVal val="visible"/>
                                      </p:to>
                                    </p:set>
                                    <p:animEffect transition="in" filter="fade">
                                      <p:cBhvr>
                                        <p:cTn id="73" dur="65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72" grpId="0"/>
      <p:bldP spid="73" grpId="0"/>
      <p:bldP spid="74" grpId="0"/>
      <p:bldP spid="75" grpId="0"/>
      <p:bldP spid="7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9" name="直接连接符 108"/>
          <p:cNvCxnSpPr/>
          <p:nvPr/>
        </p:nvCxnSpPr>
        <p:spPr>
          <a:xfrm>
            <a:off x="5810285" y="-527845"/>
            <a:ext cx="108027" cy="432181"/>
          </a:xfrm>
          <a:prstGeom prst="line">
            <a:avLst/>
          </a:prstGeom>
          <a:ln>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0" name="Freeform 7"/>
          <p:cNvSpPr>
            <a:spLocks/>
          </p:cNvSpPr>
          <p:nvPr/>
        </p:nvSpPr>
        <p:spPr bwMode="auto">
          <a:xfrm>
            <a:off x="2141413" y="1457365"/>
            <a:ext cx="4282691" cy="3688914"/>
          </a:xfrm>
          <a:custGeom>
            <a:avLst/>
            <a:gdLst>
              <a:gd name="T0" fmla="*/ 1576 w 2370"/>
              <a:gd name="T1" fmla="*/ 0 h 2041"/>
              <a:gd name="T2" fmla="*/ 1545 w 2370"/>
              <a:gd name="T3" fmla="*/ 478 h 2041"/>
              <a:gd name="T4" fmla="*/ 1714 w 2370"/>
              <a:gd name="T5" fmla="*/ 339 h 2041"/>
              <a:gd name="T6" fmla="*/ 1825 w 2370"/>
              <a:gd name="T7" fmla="*/ 118 h 2041"/>
              <a:gd name="T8" fmla="*/ 1783 w 2370"/>
              <a:gd name="T9" fmla="*/ 356 h 2041"/>
              <a:gd name="T10" fmla="*/ 1730 w 2370"/>
              <a:gd name="T11" fmla="*/ 388 h 2041"/>
              <a:gd name="T12" fmla="*/ 1533 w 2370"/>
              <a:gd name="T13" fmla="*/ 543 h 2041"/>
              <a:gd name="T14" fmla="*/ 1346 w 2370"/>
              <a:gd name="T15" fmla="*/ 863 h 2041"/>
              <a:gd name="T16" fmla="*/ 1479 w 2370"/>
              <a:gd name="T17" fmla="*/ 782 h 2041"/>
              <a:gd name="T18" fmla="*/ 1384 w 2370"/>
              <a:gd name="T19" fmla="*/ 861 h 2041"/>
              <a:gd name="T20" fmla="*/ 1296 w 2370"/>
              <a:gd name="T21" fmla="*/ 1203 h 2041"/>
              <a:gd name="T22" fmla="*/ 1862 w 2370"/>
              <a:gd name="T23" fmla="*/ 1179 h 2041"/>
              <a:gd name="T24" fmla="*/ 2135 w 2370"/>
              <a:gd name="T25" fmla="*/ 1181 h 2041"/>
              <a:gd name="T26" fmla="*/ 2156 w 2370"/>
              <a:gd name="T27" fmla="*/ 1181 h 2041"/>
              <a:gd name="T28" fmla="*/ 2370 w 2370"/>
              <a:gd name="T29" fmla="*/ 1101 h 2041"/>
              <a:gd name="T30" fmla="*/ 2058 w 2370"/>
              <a:gd name="T31" fmla="*/ 1294 h 2041"/>
              <a:gd name="T32" fmla="*/ 2142 w 2370"/>
              <a:gd name="T33" fmla="*/ 1334 h 2041"/>
              <a:gd name="T34" fmla="*/ 2070 w 2370"/>
              <a:gd name="T35" fmla="*/ 1382 h 2041"/>
              <a:gd name="T36" fmla="*/ 1953 w 2370"/>
              <a:gd name="T37" fmla="*/ 1242 h 2041"/>
              <a:gd name="T38" fmla="*/ 1603 w 2370"/>
              <a:gd name="T39" fmla="*/ 1230 h 2041"/>
              <a:gd name="T40" fmla="*/ 1801 w 2370"/>
              <a:gd name="T41" fmla="*/ 1478 h 2041"/>
              <a:gd name="T42" fmla="*/ 2067 w 2370"/>
              <a:gd name="T43" fmla="*/ 1586 h 2041"/>
              <a:gd name="T44" fmla="*/ 2061 w 2370"/>
              <a:gd name="T45" fmla="*/ 1682 h 2041"/>
              <a:gd name="T46" fmla="*/ 1812 w 2370"/>
              <a:gd name="T47" fmla="*/ 1528 h 2041"/>
              <a:gd name="T48" fmla="*/ 1693 w 2370"/>
              <a:gd name="T49" fmla="*/ 1572 h 2041"/>
              <a:gd name="T50" fmla="*/ 1675 w 2370"/>
              <a:gd name="T51" fmla="*/ 1393 h 2041"/>
              <a:gd name="T52" fmla="*/ 1588 w 2370"/>
              <a:gd name="T53" fmla="*/ 1264 h 2041"/>
              <a:gd name="T54" fmla="*/ 1296 w 2370"/>
              <a:gd name="T55" fmla="*/ 1296 h 2041"/>
              <a:gd name="T56" fmla="*/ 1508 w 2370"/>
              <a:gd name="T57" fmla="*/ 2041 h 2041"/>
              <a:gd name="T58" fmla="*/ 1169 w 2370"/>
              <a:gd name="T59" fmla="*/ 1384 h 2041"/>
              <a:gd name="T60" fmla="*/ 1032 w 2370"/>
              <a:gd name="T61" fmla="*/ 1284 h 2041"/>
              <a:gd name="T62" fmla="*/ 787 w 2370"/>
              <a:gd name="T63" fmla="*/ 1297 h 2041"/>
              <a:gd name="T64" fmla="*/ 754 w 2370"/>
              <a:gd name="T65" fmla="*/ 1442 h 2041"/>
              <a:gd name="T66" fmla="*/ 776 w 2370"/>
              <a:gd name="T67" fmla="*/ 1289 h 2041"/>
              <a:gd name="T68" fmla="*/ 644 w 2370"/>
              <a:gd name="T69" fmla="*/ 1392 h 2041"/>
              <a:gd name="T70" fmla="*/ 931 w 2370"/>
              <a:gd name="T71" fmla="*/ 1227 h 2041"/>
              <a:gd name="T72" fmla="*/ 703 w 2370"/>
              <a:gd name="T73" fmla="*/ 1136 h 2041"/>
              <a:gd name="T74" fmla="*/ 431 w 2370"/>
              <a:gd name="T75" fmla="*/ 1270 h 2041"/>
              <a:gd name="T76" fmla="*/ 255 w 2370"/>
              <a:gd name="T77" fmla="*/ 1161 h 2041"/>
              <a:gd name="T78" fmla="*/ 75 w 2370"/>
              <a:gd name="T79" fmla="*/ 1088 h 2041"/>
              <a:gd name="T80" fmla="*/ 423 w 2370"/>
              <a:gd name="T81" fmla="*/ 1136 h 2041"/>
              <a:gd name="T82" fmla="*/ 643 w 2370"/>
              <a:gd name="T83" fmla="*/ 1095 h 2041"/>
              <a:gd name="T84" fmla="*/ 390 w 2370"/>
              <a:gd name="T85" fmla="*/ 717 h 2041"/>
              <a:gd name="T86" fmla="*/ 413 w 2370"/>
              <a:gd name="T87" fmla="*/ 552 h 2041"/>
              <a:gd name="T88" fmla="*/ 637 w 2370"/>
              <a:gd name="T89" fmla="*/ 1046 h 2041"/>
              <a:gd name="T90" fmla="*/ 636 w 2370"/>
              <a:gd name="T91" fmla="*/ 765 h 2041"/>
              <a:gd name="T92" fmla="*/ 657 w 2370"/>
              <a:gd name="T93" fmla="*/ 912 h 2041"/>
              <a:gd name="T94" fmla="*/ 775 w 2370"/>
              <a:gd name="T95" fmla="*/ 784 h 2041"/>
              <a:gd name="T96" fmla="*/ 654 w 2370"/>
              <a:gd name="T97" fmla="*/ 944 h 2041"/>
              <a:gd name="T98" fmla="*/ 723 w 2370"/>
              <a:gd name="T99" fmla="*/ 1085 h 2041"/>
              <a:gd name="T100" fmla="*/ 1175 w 2370"/>
              <a:gd name="T101" fmla="*/ 1290 h 2041"/>
              <a:gd name="T102" fmla="*/ 1306 w 2370"/>
              <a:gd name="T103" fmla="*/ 779 h 2041"/>
              <a:gd name="T104" fmla="*/ 1180 w 2370"/>
              <a:gd name="T105" fmla="*/ 711 h 2041"/>
              <a:gd name="T106" fmla="*/ 1212 w 2370"/>
              <a:gd name="T107" fmla="*/ 559 h 2041"/>
              <a:gd name="T108" fmla="*/ 1050 w 2370"/>
              <a:gd name="T109" fmla="*/ 322 h 2041"/>
              <a:gd name="T110" fmla="*/ 998 w 2370"/>
              <a:gd name="T111" fmla="*/ 101 h 2041"/>
              <a:gd name="T112" fmla="*/ 1110 w 2370"/>
              <a:gd name="T113" fmla="*/ 406 h 2041"/>
              <a:gd name="T114" fmla="*/ 1216 w 2370"/>
              <a:gd name="T115" fmla="*/ 503 h 2041"/>
              <a:gd name="T116" fmla="*/ 1253 w 2370"/>
              <a:gd name="T117" fmla="*/ 113 h 2041"/>
              <a:gd name="T118" fmla="*/ 1228 w 2370"/>
              <a:gd name="T119" fmla="*/ 279 h 2041"/>
              <a:gd name="T120" fmla="*/ 1401 w 2370"/>
              <a:gd name="T121" fmla="*/ 659 h 2041"/>
              <a:gd name="T122" fmla="*/ 1574 w 2370"/>
              <a:gd name="T123" fmla="*/ 245 h 2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70" h="2041">
                <a:moveTo>
                  <a:pt x="1574" y="245"/>
                </a:moveTo>
                <a:cubicBezTo>
                  <a:pt x="1586" y="164"/>
                  <a:pt x="1585" y="82"/>
                  <a:pt x="1576" y="0"/>
                </a:cubicBezTo>
                <a:cubicBezTo>
                  <a:pt x="1591" y="67"/>
                  <a:pt x="1597" y="136"/>
                  <a:pt x="1596" y="205"/>
                </a:cubicBezTo>
                <a:cubicBezTo>
                  <a:pt x="1593" y="298"/>
                  <a:pt x="1575" y="390"/>
                  <a:pt x="1545" y="478"/>
                </a:cubicBezTo>
                <a:cubicBezTo>
                  <a:pt x="1563" y="470"/>
                  <a:pt x="1580" y="461"/>
                  <a:pt x="1598" y="452"/>
                </a:cubicBezTo>
                <a:cubicBezTo>
                  <a:pt x="1648" y="428"/>
                  <a:pt x="1682" y="383"/>
                  <a:pt x="1714" y="339"/>
                </a:cubicBezTo>
                <a:cubicBezTo>
                  <a:pt x="1760" y="271"/>
                  <a:pt x="1797" y="195"/>
                  <a:pt x="1816" y="114"/>
                </a:cubicBezTo>
                <a:cubicBezTo>
                  <a:pt x="1819" y="115"/>
                  <a:pt x="1822" y="117"/>
                  <a:pt x="1825" y="118"/>
                </a:cubicBezTo>
                <a:cubicBezTo>
                  <a:pt x="1805" y="211"/>
                  <a:pt x="1767" y="301"/>
                  <a:pt x="1714" y="380"/>
                </a:cubicBezTo>
                <a:cubicBezTo>
                  <a:pt x="1735" y="367"/>
                  <a:pt x="1759" y="359"/>
                  <a:pt x="1783" y="356"/>
                </a:cubicBezTo>
                <a:cubicBezTo>
                  <a:pt x="1783" y="358"/>
                  <a:pt x="1783" y="362"/>
                  <a:pt x="1783" y="364"/>
                </a:cubicBezTo>
                <a:cubicBezTo>
                  <a:pt x="1765" y="371"/>
                  <a:pt x="1746" y="377"/>
                  <a:pt x="1730" y="388"/>
                </a:cubicBezTo>
                <a:cubicBezTo>
                  <a:pt x="1685" y="417"/>
                  <a:pt x="1653" y="463"/>
                  <a:pt x="1606" y="488"/>
                </a:cubicBezTo>
                <a:cubicBezTo>
                  <a:pt x="1579" y="503"/>
                  <a:pt x="1552" y="518"/>
                  <a:pt x="1533" y="543"/>
                </a:cubicBezTo>
                <a:cubicBezTo>
                  <a:pt x="1512" y="572"/>
                  <a:pt x="1494" y="603"/>
                  <a:pt x="1475" y="633"/>
                </a:cubicBezTo>
                <a:cubicBezTo>
                  <a:pt x="1431" y="709"/>
                  <a:pt x="1386" y="785"/>
                  <a:pt x="1346" y="863"/>
                </a:cubicBezTo>
                <a:cubicBezTo>
                  <a:pt x="1365" y="847"/>
                  <a:pt x="1383" y="830"/>
                  <a:pt x="1404" y="818"/>
                </a:cubicBezTo>
                <a:cubicBezTo>
                  <a:pt x="1427" y="803"/>
                  <a:pt x="1453" y="792"/>
                  <a:pt x="1479" y="782"/>
                </a:cubicBezTo>
                <a:cubicBezTo>
                  <a:pt x="1480" y="785"/>
                  <a:pt x="1521" y="769"/>
                  <a:pt x="1522" y="772"/>
                </a:cubicBezTo>
                <a:cubicBezTo>
                  <a:pt x="1484" y="786"/>
                  <a:pt x="1412" y="832"/>
                  <a:pt x="1384" y="861"/>
                </a:cubicBezTo>
                <a:cubicBezTo>
                  <a:pt x="1360" y="888"/>
                  <a:pt x="1336" y="915"/>
                  <a:pt x="1318" y="947"/>
                </a:cubicBezTo>
                <a:cubicBezTo>
                  <a:pt x="1305" y="1032"/>
                  <a:pt x="1299" y="1118"/>
                  <a:pt x="1296" y="1203"/>
                </a:cubicBezTo>
                <a:cubicBezTo>
                  <a:pt x="1362" y="1177"/>
                  <a:pt x="1432" y="1157"/>
                  <a:pt x="1503" y="1154"/>
                </a:cubicBezTo>
                <a:cubicBezTo>
                  <a:pt x="1623" y="1152"/>
                  <a:pt x="1743" y="1165"/>
                  <a:pt x="1862" y="1179"/>
                </a:cubicBezTo>
                <a:cubicBezTo>
                  <a:pt x="1944" y="1189"/>
                  <a:pt x="2026" y="1197"/>
                  <a:pt x="2107" y="1189"/>
                </a:cubicBezTo>
                <a:cubicBezTo>
                  <a:pt x="2117" y="1188"/>
                  <a:pt x="2127" y="1188"/>
                  <a:pt x="2135" y="1181"/>
                </a:cubicBezTo>
                <a:cubicBezTo>
                  <a:pt x="2169" y="1150"/>
                  <a:pt x="2193" y="1108"/>
                  <a:pt x="2206" y="1064"/>
                </a:cubicBezTo>
                <a:cubicBezTo>
                  <a:pt x="2201" y="1107"/>
                  <a:pt x="2181" y="1147"/>
                  <a:pt x="2156" y="1181"/>
                </a:cubicBezTo>
                <a:cubicBezTo>
                  <a:pt x="2198" y="1171"/>
                  <a:pt x="2238" y="1163"/>
                  <a:pt x="2284" y="1134"/>
                </a:cubicBezTo>
                <a:cubicBezTo>
                  <a:pt x="2287" y="1137"/>
                  <a:pt x="2367" y="1098"/>
                  <a:pt x="2370" y="1101"/>
                </a:cubicBezTo>
                <a:cubicBezTo>
                  <a:pt x="2284" y="1168"/>
                  <a:pt x="2094" y="1232"/>
                  <a:pt x="1987" y="1237"/>
                </a:cubicBezTo>
                <a:cubicBezTo>
                  <a:pt x="2013" y="1254"/>
                  <a:pt x="2031" y="1279"/>
                  <a:pt x="2058" y="1294"/>
                </a:cubicBezTo>
                <a:cubicBezTo>
                  <a:pt x="2088" y="1309"/>
                  <a:pt x="2153" y="1329"/>
                  <a:pt x="2186" y="1338"/>
                </a:cubicBezTo>
                <a:cubicBezTo>
                  <a:pt x="2183" y="1341"/>
                  <a:pt x="2145" y="1334"/>
                  <a:pt x="2142" y="1334"/>
                </a:cubicBezTo>
                <a:cubicBezTo>
                  <a:pt x="2111" y="1329"/>
                  <a:pt x="2082" y="1318"/>
                  <a:pt x="2054" y="1306"/>
                </a:cubicBezTo>
                <a:cubicBezTo>
                  <a:pt x="2066" y="1329"/>
                  <a:pt x="2072" y="1355"/>
                  <a:pt x="2070" y="1382"/>
                </a:cubicBezTo>
                <a:cubicBezTo>
                  <a:pt x="2068" y="1341"/>
                  <a:pt x="2045" y="1303"/>
                  <a:pt x="2013" y="1279"/>
                </a:cubicBezTo>
                <a:cubicBezTo>
                  <a:pt x="1994" y="1266"/>
                  <a:pt x="1975" y="1252"/>
                  <a:pt x="1953" y="1242"/>
                </a:cubicBezTo>
                <a:cubicBezTo>
                  <a:pt x="1937" y="1234"/>
                  <a:pt x="1917" y="1237"/>
                  <a:pt x="1899" y="1236"/>
                </a:cubicBezTo>
                <a:cubicBezTo>
                  <a:pt x="1800" y="1235"/>
                  <a:pt x="1702" y="1229"/>
                  <a:pt x="1603" y="1230"/>
                </a:cubicBezTo>
                <a:cubicBezTo>
                  <a:pt x="1641" y="1263"/>
                  <a:pt x="1665" y="1306"/>
                  <a:pt x="1693" y="1347"/>
                </a:cubicBezTo>
                <a:cubicBezTo>
                  <a:pt x="1725" y="1394"/>
                  <a:pt x="1761" y="1438"/>
                  <a:pt x="1801" y="1478"/>
                </a:cubicBezTo>
                <a:cubicBezTo>
                  <a:pt x="1827" y="1507"/>
                  <a:pt x="1858" y="1532"/>
                  <a:pt x="1894" y="1547"/>
                </a:cubicBezTo>
                <a:cubicBezTo>
                  <a:pt x="1949" y="1572"/>
                  <a:pt x="2008" y="1581"/>
                  <a:pt x="2067" y="1586"/>
                </a:cubicBezTo>
                <a:cubicBezTo>
                  <a:pt x="2000" y="1590"/>
                  <a:pt x="1932" y="1580"/>
                  <a:pt x="1870" y="1553"/>
                </a:cubicBezTo>
                <a:cubicBezTo>
                  <a:pt x="1929" y="1603"/>
                  <a:pt x="1993" y="1647"/>
                  <a:pt x="2061" y="1682"/>
                </a:cubicBezTo>
                <a:cubicBezTo>
                  <a:pt x="2060" y="1686"/>
                  <a:pt x="2092" y="1699"/>
                  <a:pt x="2091" y="1702"/>
                </a:cubicBezTo>
                <a:cubicBezTo>
                  <a:pt x="2001" y="1661"/>
                  <a:pt x="1885" y="1595"/>
                  <a:pt x="1812" y="1528"/>
                </a:cubicBezTo>
                <a:cubicBezTo>
                  <a:pt x="1771" y="1487"/>
                  <a:pt x="1735" y="1441"/>
                  <a:pt x="1698" y="1398"/>
                </a:cubicBezTo>
                <a:cubicBezTo>
                  <a:pt x="1702" y="1456"/>
                  <a:pt x="1693" y="1514"/>
                  <a:pt x="1693" y="1572"/>
                </a:cubicBezTo>
                <a:cubicBezTo>
                  <a:pt x="1689" y="1571"/>
                  <a:pt x="1691" y="1636"/>
                  <a:pt x="1687" y="1636"/>
                </a:cubicBezTo>
                <a:cubicBezTo>
                  <a:pt x="1687" y="1577"/>
                  <a:pt x="1688" y="1451"/>
                  <a:pt x="1675" y="1393"/>
                </a:cubicBezTo>
                <a:cubicBezTo>
                  <a:pt x="1671" y="1374"/>
                  <a:pt x="1666" y="1355"/>
                  <a:pt x="1653" y="1339"/>
                </a:cubicBezTo>
                <a:cubicBezTo>
                  <a:pt x="1633" y="1312"/>
                  <a:pt x="1614" y="1285"/>
                  <a:pt x="1588" y="1264"/>
                </a:cubicBezTo>
                <a:cubicBezTo>
                  <a:pt x="1567" y="1245"/>
                  <a:pt x="1538" y="1238"/>
                  <a:pt x="1511" y="1235"/>
                </a:cubicBezTo>
                <a:cubicBezTo>
                  <a:pt x="1436" y="1239"/>
                  <a:pt x="1361" y="1259"/>
                  <a:pt x="1296" y="1296"/>
                </a:cubicBezTo>
                <a:cubicBezTo>
                  <a:pt x="1301" y="1435"/>
                  <a:pt x="1318" y="1575"/>
                  <a:pt x="1358" y="1709"/>
                </a:cubicBezTo>
                <a:cubicBezTo>
                  <a:pt x="1392" y="1826"/>
                  <a:pt x="1442" y="1939"/>
                  <a:pt x="1508" y="2041"/>
                </a:cubicBezTo>
                <a:cubicBezTo>
                  <a:pt x="1240" y="2041"/>
                  <a:pt x="1240" y="2041"/>
                  <a:pt x="1240" y="2041"/>
                </a:cubicBezTo>
                <a:cubicBezTo>
                  <a:pt x="1182" y="1828"/>
                  <a:pt x="1159" y="1605"/>
                  <a:pt x="1169" y="1384"/>
                </a:cubicBezTo>
                <a:cubicBezTo>
                  <a:pt x="1151" y="1365"/>
                  <a:pt x="1133" y="1346"/>
                  <a:pt x="1113" y="1331"/>
                </a:cubicBezTo>
                <a:cubicBezTo>
                  <a:pt x="1090" y="1310"/>
                  <a:pt x="1060" y="1297"/>
                  <a:pt x="1032" y="1284"/>
                </a:cubicBezTo>
                <a:cubicBezTo>
                  <a:pt x="970" y="1259"/>
                  <a:pt x="900" y="1247"/>
                  <a:pt x="834" y="1264"/>
                </a:cubicBezTo>
                <a:cubicBezTo>
                  <a:pt x="814" y="1268"/>
                  <a:pt x="799" y="1282"/>
                  <a:pt x="787" y="1297"/>
                </a:cubicBezTo>
                <a:cubicBezTo>
                  <a:pt x="768" y="1323"/>
                  <a:pt x="753" y="1353"/>
                  <a:pt x="749" y="1386"/>
                </a:cubicBezTo>
                <a:cubicBezTo>
                  <a:pt x="747" y="1405"/>
                  <a:pt x="751" y="1423"/>
                  <a:pt x="754" y="1442"/>
                </a:cubicBezTo>
                <a:cubicBezTo>
                  <a:pt x="747" y="1424"/>
                  <a:pt x="742" y="1404"/>
                  <a:pt x="744" y="1385"/>
                </a:cubicBezTo>
                <a:cubicBezTo>
                  <a:pt x="745" y="1350"/>
                  <a:pt x="760" y="1318"/>
                  <a:pt x="776" y="1289"/>
                </a:cubicBezTo>
                <a:cubicBezTo>
                  <a:pt x="728" y="1318"/>
                  <a:pt x="626" y="1425"/>
                  <a:pt x="591" y="1469"/>
                </a:cubicBezTo>
                <a:cubicBezTo>
                  <a:pt x="588" y="1466"/>
                  <a:pt x="646" y="1395"/>
                  <a:pt x="644" y="1392"/>
                </a:cubicBezTo>
                <a:cubicBezTo>
                  <a:pt x="683" y="1339"/>
                  <a:pt x="731" y="1290"/>
                  <a:pt x="790" y="1259"/>
                </a:cubicBezTo>
                <a:cubicBezTo>
                  <a:pt x="833" y="1236"/>
                  <a:pt x="882" y="1227"/>
                  <a:pt x="931" y="1227"/>
                </a:cubicBezTo>
                <a:cubicBezTo>
                  <a:pt x="882" y="1205"/>
                  <a:pt x="833" y="1185"/>
                  <a:pt x="784" y="1164"/>
                </a:cubicBezTo>
                <a:cubicBezTo>
                  <a:pt x="757" y="1154"/>
                  <a:pt x="731" y="1142"/>
                  <a:pt x="703" y="1136"/>
                </a:cubicBezTo>
                <a:cubicBezTo>
                  <a:pt x="636" y="1125"/>
                  <a:pt x="564" y="1125"/>
                  <a:pt x="499" y="1148"/>
                </a:cubicBezTo>
                <a:cubicBezTo>
                  <a:pt x="457" y="1175"/>
                  <a:pt x="448" y="1227"/>
                  <a:pt x="431" y="1270"/>
                </a:cubicBezTo>
                <a:cubicBezTo>
                  <a:pt x="442" y="1229"/>
                  <a:pt x="452" y="1185"/>
                  <a:pt x="480" y="1152"/>
                </a:cubicBezTo>
                <a:cubicBezTo>
                  <a:pt x="407" y="1170"/>
                  <a:pt x="330" y="1171"/>
                  <a:pt x="255" y="1161"/>
                </a:cubicBezTo>
                <a:cubicBezTo>
                  <a:pt x="189" y="1151"/>
                  <a:pt x="57" y="1090"/>
                  <a:pt x="0" y="1056"/>
                </a:cubicBezTo>
                <a:cubicBezTo>
                  <a:pt x="2" y="1054"/>
                  <a:pt x="73" y="1090"/>
                  <a:pt x="75" y="1088"/>
                </a:cubicBezTo>
                <a:cubicBezTo>
                  <a:pt x="139" y="1121"/>
                  <a:pt x="211" y="1133"/>
                  <a:pt x="281" y="1144"/>
                </a:cubicBezTo>
                <a:cubicBezTo>
                  <a:pt x="328" y="1151"/>
                  <a:pt x="376" y="1144"/>
                  <a:pt x="423" y="1136"/>
                </a:cubicBezTo>
                <a:cubicBezTo>
                  <a:pt x="477" y="1127"/>
                  <a:pt x="528" y="1103"/>
                  <a:pt x="583" y="1096"/>
                </a:cubicBezTo>
                <a:cubicBezTo>
                  <a:pt x="603" y="1094"/>
                  <a:pt x="623" y="1094"/>
                  <a:pt x="643" y="1095"/>
                </a:cubicBezTo>
                <a:cubicBezTo>
                  <a:pt x="594" y="1067"/>
                  <a:pt x="549" y="1031"/>
                  <a:pt x="512" y="988"/>
                </a:cubicBezTo>
                <a:cubicBezTo>
                  <a:pt x="442" y="915"/>
                  <a:pt x="393" y="819"/>
                  <a:pt x="390" y="717"/>
                </a:cubicBezTo>
                <a:cubicBezTo>
                  <a:pt x="386" y="661"/>
                  <a:pt x="404" y="577"/>
                  <a:pt x="412" y="522"/>
                </a:cubicBezTo>
                <a:cubicBezTo>
                  <a:pt x="414" y="522"/>
                  <a:pt x="411" y="552"/>
                  <a:pt x="413" y="552"/>
                </a:cubicBezTo>
                <a:cubicBezTo>
                  <a:pt x="400" y="640"/>
                  <a:pt x="386" y="735"/>
                  <a:pt x="426" y="819"/>
                </a:cubicBezTo>
                <a:cubicBezTo>
                  <a:pt x="465" y="917"/>
                  <a:pt x="543" y="997"/>
                  <a:pt x="637" y="1046"/>
                </a:cubicBezTo>
                <a:cubicBezTo>
                  <a:pt x="600" y="981"/>
                  <a:pt x="609" y="903"/>
                  <a:pt x="625" y="833"/>
                </a:cubicBezTo>
                <a:cubicBezTo>
                  <a:pt x="629" y="834"/>
                  <a:pt x="633" y="764"/>
                  <a:pt x="636" y="765"/>
                </a:cubicBezTo>
                <a:cubicBezTo>
                  <a:pt x="631" y="803"/>
                  <a:pt x="629" y="912"/>
                  <a:pt x="633" y="950"/>
                </a:cubicBezTo>
                <a:cubicBezTo>
                  <a:pt x="640" y="937"/>
                  <a:pt x="646" y="923"/>
                  <a:pt x="657" y="912"/>
                </a:cubicBezTo>
                <a:cubicBezTo>
                  <a:pt x="680" y="891"/>
                  <a:pt x="709" y="878"/>
                  <a:pt x="728" y="854"/>
                </a:cubicBezTo>
                <a:cubicBezTo>
                  <a:pt x="746" y="833"/>
                  <a:pt x="760" y="808"/>
                  <a:pt x="775" y="784"/>
                </a:cubicBezTo>
                <a:cubicBezTo>
                  <a:pt x="758" y="824"/>
                  <a:pt x="740" y="867"/>
                  <a:pt x="704" y="894"/>
                </a:cubicBezTo>
                <a:cubicBezTo>
                  <a:pt x="686" y="909"/>
                  <a:pt x="665" y="923"/>
                  <a:pt x="654" y="944"/>
                </a:cubicBezTo>
                <a:cubicBezTo>
                  <a:pt x="647" y="958"/>
                  <a:pt x="641" y="973"/>
                  <a:pt x="641" y="989"/>
                </a:cubicBezTo>
                <a:cubicBezTo>
                  <a:pt x="654" y="1031"/>
                  <a:pt x="688" y="1062"/>
                  <a:pt x="723" y="1085"/>
                </a:cubicBezTo>
                <a:cubicBezTo>
                  <a:pt x="819" y="1123"/>
                  <a:pt x="918" y="1150"/>
                  <a:pt x="1012" y="1191"/>
                </a:cubicBezTo>
                <a:cubicBezTo>
                  <a:pt x="1071" y="1216"/>
                  <a:pt x="1126" y="1249"/>
                  <a:pt x="1175" y="1290"/>
                </a:cubicBezTo>
                <a:cubicBezTo>
                  <a:pt x="1184" y="1177"/>
                  <a:pt x="1202" y="1064"/>
                  <a:pt x="1227" y="953"/>
                </a:cubicBezTo>
                <a:cubicBezTo>
                  <a:pt x="1241" y="891"/>
                  <a:pt x="1268" y="831"/>
                  <a:pt x="1306" y="779"/>
                </a:cubicBezTo>
                <a:cubicBezTo>
                  <a:pt x="1280" y="762"/>
                  <a:pt x="1079" y="691"/>
                  <a:pt x="1050" y="681"/>
                </a:cubicBezTo>
                <a:cubicBezTo>
                  <a:pt x="1051" y="673"/>
                  <a:pt x="1179" y="719"/>
                  <a:pt x="1180" y="711"/>
                </a:cubicBezTo>
                <a:cubicBezTo>
                  <a:pt x="1205" y="716"/>
                  <a:pt x="1273" y="729"/>
                  <a:pt x="1298" y="737"/>
                </a:cubicBezTo>
                <a:cubicBezTo>
                  <a:pt x="1261" y="682"/>
                  <a:pt x="1244" y="617"/>
                  <a:pt x="1212" y="559"/>
                </a:cubicBezTo>
                <a:cubicBezTo>
                  <a:pt x="1194" y="521"/>
                  <a:pt x="1163" y="492"/>
                  <a:pt x="1131" y="465"/>
                </a:cubicBezTo>
                <a:cubicBezTo>
                  <a:pt x="1088" y="428"/>
                  <a:pt x="1066" y="374"/>
                  <a:pt x="1050" y="322"/>
                </a:cubicBezTo>
                <a:cubicBezTo>
                  <a:pt x="1027" y="250"/>
                  <a:pt x="1007" y="177"/>
                  <a:pt x="991" y="104"/>
                </a:cubicBezTo>
                <a:cubicBezTo>
                  <a:pt x="993" y="103"/>
                  <a:pt x="996" y="102"/>
                  <a:pt x="998" y="101"/>
                </a:cubicBezTo>
                <a:cubicBezTo>
                  <a:pt x="1014" y="165"/>
                  <a:pt x="1033" y="227"/>
                  <a:pt x="1054" y="289"/>
                </a:cubicBezTo>
                <a:cubicBezTo>
                  <a:pt x="1068" y="330"/>
                  <a:pt x="1084" y="371"/>
                  <a:pt x="1110" y="406"/>
                </a:cubicBezTo>
                <a:cubicBezTo>
                  <a:pt x="1128" y="429"/>
                  <a:pt x="1154" y="445"/>
                  <a:pt x="1176" y="464"/>
                </a:cubicBezTo>
                <a:cubicBezTo>
                  <a:pt x="1190" y="476"/>
                  <a:pt x="1203" y="490"/>
                  <a:pt x="1216" y="503"/>
                </a:cubicBezTo>
                <a:cubicBezTo>
                  <a:pt x="1203" y="416"/>
                  <a:pt x="1204" y="327"/>
                  <a:pt x="1220" y="241"/>
                </a:cubicBezTo>
                <a:cubicBezTo>
                  <a:pt x="1227" y="197"/>
                  <a:pt x="1242" y="156"/>
                  <a:pt x="1253" y="113"/>
                </a:cubicBezTo>
                <a:cubicBezTo>
                  <a:pt x="1254" y="113"/>
                  <a:pt x="1258" y="113"/>
                  <a:pt x="1260" y="113"/>
                </a:cubicBezTo>
                <a:cubicBezTo>
                  <a:pt x="1248" y="168"/>
                  <a:pt x="1232" y="222"/>
                  <a:pt x="1228" y="279"/>
                </a:cubicBezTo>
                <a:cubicBezTo>
                  <a:pt x="1209" y="437"/>
                  <a:pt x="1250" y="602"/>
                  <a:pt x="1343" y="732"/>
                </a:cubicBezTo>
                <a:cubicBezTo>
                  <a:pt x="1362" y="708"/>
                  <a:pt x="1383" y="685"/>
                  <a:pt x="1401" y="659"/>
                </a:cubicBezTo>
                <a:cubicBezTo>
                  <a:pt x="1435" y="609"/>
                  <a:pt x="1468" y="558"/>
                  <a:pt x="1493" y="502"/>
                </a:cubicBezTo>
                <a:cubicBezTo>
                  <a:pt x="1532" y="421"/>
                  <a:pt x="1560" y="334"/>
                  <a:pt x="1574" y="245"/>
                </a:cubicBezTo>
                <a:close/>
              </a:path>
            </a:pathLst>
          </a:custGeom>
          <a:solidFill>
            <a:schemeClr val="bg1">
              <a:lumMod val="50000"/>
            </a:schemeClr>
          </a:solidFill>
          <a:ln>
            <a:noFill/>
          </a:ln>
        </p:spPr>
        <p:txBody>
          <a:bodyPr vert="horz" wrap="square" lIns="68589" tIns="34295" rIns="68589" bIns="34295" numCol="1" anchor="t" anchorCtr="0" compatLnSpc="1">
            <a:prstTxWarp prst="textNoShape">
              <a:avLst/>
            </a:prstTxWarp>
          </a:bodyPr>
          <a:lstStyle/>
          <a:p>
            <a:endParaRPr lang="zh-CN" altLang="en-US">
              <a:cs typeface="+mn-ea"/>
              <a:sym typeface="+mn-lt"/>
            </a:endParaRPr>
          </a:p>
        </p:txBody>
      </p:sp>
      <p:sp>
        <p:nvSpPr>
          <p:cNvPr id="111" name="Oval 6"/>
          <p:cNvSpPr/>
          <p:nvPr/>
        </p:nvSpPr>
        <p:spPr>
          <a:xfrm>
            <a:off x="3795464" y="2369424"/>
            <a:ext cx="398912" cy="3989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sp>
        <p:nvSpPr>
          <p:cNvPr id="112" name="Oval 4"/>
          <p:cNvSpPr/>
          <p:nvPr/>
        </p:nvSpPr>
        <p:spPr>
          <a:xfrm>
            <a:off x="4352470" y="1542811"/>
            <a:ext cx="218935" cy="2189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sz="2100" dirty="0">
              <a:solidFill>
                <a:srgbClr val="F2F2F2"/>
              </a:solidFill>
              <a:cs typeface="+mn-ea"/>
              <a:sym typeface="+mn-lt"/>
            </a:endParaRPr>
          </a:p>
        </p:txBody>
      </p:sp>
      <p:sp>
        <p:nvSpPr>
          <p:cNvPr id="113" name="Oval 12"/>
          <p:cNvSpPr/>
          <p:nvPr/>
        </p:nvSpPr>
        <p:spPr>
          <a:xfrm>
            <a:off x="3366856" y="2573297"/>
            <a:ext cx="390149" cy="3902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sz="2100" dirty="0">
              <a:solidFill>
                <a:srgbClr val="F2F2F2"/>
              </a:solidFill>
              <a:cs typeface="+mn-ea"/>
              <a:sym typeface="+mn-lt"/>
            </a:endParaRPr>
          </a:p>
        </p:txBody>
      </p:sp>
      <p:sp>
        <p:nvSpPr>
          <p:cNvPr id="114" name="Oval 13"/>
          <p:cNvSpPr/>
          <p:nvPr/>
        </p:nvSpPr>
        <p:spPr>
          <a:xfrm>
            <a:off x="3059635" y="3869684"/>
            <a:ext cx="307221" cy="3072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sz="2100" dirty="0">
              <a:solidFill>
                <a:srgbClr val="F2F2F2"/>
              </a:solidFill>
              <a:cs typeface="+mn-ea"/>
              <a:sym typeface="+mn-lt"/>
            </a:endParaRPr>
          </a:p>
        </p:txBody>
      </p:sp>
      <p:sp>
        <p:nvSpPr>
          <p:cNvPr id="115" name="Oval 15"/>
          <p:cNvSpPr/>
          <p:nvPr/>
        </p:nvSpPr>
        <p:spPr>
          <a:xfrm>
            <a:off x="4782135" y="2698481"/>
            <a:ext cx="395956" cy="39602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sp>
        <p:nvSpPr>
          <p:cNvPr id="116" name="Oval 12"/>
          <p:cNvSpPr/>
          <p:nvPr/>
        </p:nvSpPr>
        <p:spPr>
          <a:xfrm>
            <a:off x="2867955" y="3662531"/>
            <a:ext cx="109186" cy="1092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sz="2100" dirty="0">
              <a:solidFill>
                <a:srgbClr val="F2F2F2"/>
              </a:solidFill>
              <a:cs typeface="+mn-ea"/>
              <a:sym typeface="+mn-lt"/>
            </a:endParaRPr>
          </a:p>
        </p:txBody>
      </p:sp>
      <p:sp>
        <p:nvSpPr>
          <p:cNvPr id="117" name="Oval 6"/>
          <p:cNvSpPr/>
          <p:nvPr/>
        </p:nvSpPr>
        <p:spPr>
          <a:xfrm>
            <a:off x="5041107" y="4176960"/>
            <a:ext cx="273967" cy="2740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sp>
        <p:nvSpPr>
          <p:cNvPr id="118" name="Oval 15"/>
          <p:cNvSpPr/>
          <p:nvPr/>
        </p:nvSpPr>
        <p:spPr>
          <a:xfrm>
            <a:off x="2724569" y="2353105"/>
            <a:ext cx="281052" cy="2811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sp>
        <p:nvSpPr>
          <p:cNvPr id="119" name="Oval 15"/>
          <p:cNvSpPr/>
          <p:nvPr/>
        </p:nvSpPr>
        <p:spPr>
          <a:xfrm>
            <a:off x="3459219" y="3953046"/>
            <a:ext cx="140526" cy="1405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sp>
        <p:nvSpPr>
          <p:cNvPr id="120" name="椭圆 119"/>
          <p:cNvSpPr/>
          <p:nvPr/>
        </p:nvSpPr>
        <p:spPr>
          <a:xfrm>
            <a:off x="5339625" y="1986784"/>
            <a:ext cx="263920" cy="26396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a:endParaRPr lang="zh-CN" altLang="en-US" sz="2100" dirty="0">
              <a:solidFill>
                <a:srgbClr val="F2F2F2"/>
              </a:solidFill>
              <a:cs typeface="+mn-ea"/>
              <a:sym typeface="+mn-lt"/>
            </a:endParaRPr>
          </a:p>
        </p:txBody>
      </p:sp>
      <p:sp>
        <p:nvSpPr>
          <p:cNvPr id="121" name="Oval 6"/>
          <p:cNvSpPr/>
          <p:nvPr/>
        </p:nvSpPr>
        <p:spPr>
          <a:xfrm>
            <a:off x="4930841" y="1426519"/>
            <a:ext cx="116271" cy="1162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grpSp>
        <p:nvGrpSpPr>
          <p:cNvPr id="3" name="组合 217"/>
          <p:cNvGrpSpPr/>
          <p:nvPr/>
        </p:nvGrpSpPr>
        <p:grpSpPr>
          <a:xfrm>
            <a:off x="1906413" y="3005321"/>
            <a:ext cx="711685" cy="711812"/>
            <a:chOff x="2541553" y="4005858"/>
            <a:chExt cx="948790" cy="948790"/>
          </a:xfrm>
        </p:grpSpPr>
        <p:sp>
          <p:nvSpPr>
            <p:cNvPr id="219" name="椭圆 218"/>
            <p:cNvSpPr/>
            <p:nvPr/>
          </p:nvSpPr>
          <p:spPr>
            <a:xfrm>
              <a:off x="2541553" y="4005858"/>
              <a:ext cx="948790" cy="9487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2F2F2"/>
                </a:solidFill>
                <a:cs typeface="+mn-ea"/>
                <a:sym typeface="+mn-lt"/>
              </a:endParaRPr>
            </a:p>
          </p:txBody>
        </p:sp>
        <p:sp>
          <p:nvSpPr>
            <p:cNvPr id="220" name="KSO_Shape"/>
            <p:cNvSpPr>
              <a:spLocks noChangeAspect="1"/>
            </p:cNvSpPr>
            <p:nvPr/>
          </p:nvSpPr>
          <p:spPr bwMode="auto">
            <a:xfrm>
              <a:off x="2795098" y="4261352"/>
              <a:ext cx="441700" cy="437802"/>
            </a:xfrm>
            <a:custGeom>
              <a:avLst/>
              <a:gdLst>
                <a:gd name="T0" fmla="*/ 1420802 w 2262188"/>
                <a:gd name="T1" fmla="*/ 2155372 h 2241550"/>
                <a:gd name="T2" fmla="*/ 0 w 2262188"/>
                <a:gd name="T3" fmla="*/ 1901959 h 2241550"/>
                <a:gd name="T4" fmla="*/ 966787 w 2262188"/>
                <a:gd name="T5" fmla="*/ 2002745 h 2241550"/>
                <a:gd name="T6" fmla="*/ 463550 w 2262188"/>
                <a:gd name="T7" fmla="*/ 1799189 h 2241550"/>
                <a:gd name="T8" fmla="*/ 1920875 w 2262188"/>
                <a:gd name="T9" fmla="*/ 1721932 h 2241550"/>
                <a:gd name="T10" fmla="*/ 1920875 w 2262188"/>
                <a:gd name="T11" fmla="*/ 1643063 h 2241550"/>
                <a:gd name="T12" fmla="*/ 1920875 w 2262188"/>
                <a:gd name="T13" fmla="*/ 1520825 h 2241550"/>
                <a:gd name="T14" fmla="*/ 1437365 w 2262188"/>
                <a:gd name="T15" fmla="*/ 1781511 h 2241550"/>
                <a:gd name="T16" fmla="*/ 0 w 2262188"/>
                <a:gd name="T17" fmla="*/ 1470217 h 2241550"/>
                <a:gd name="T18" fmla="*/ 1304860 w 2262188"/>
                <a:gd name="T19" fmla="*/ 1658938 h 2241550"/>
                <a:gd name="T20" fmla="*/ 1333924 w 2262188"/>
                <a:gd name="T21" fmla="*/ 1648052 h 2241550"/>
                <a:gd name="T22" fmla="*/ 1395684 w 2262188"/>
                <a:gd name="T23" fmla="*/ 1641022 h 2241550"/>
                <a:gd name="T24" fmla="*/ 1448362 w 2262188"/>
                <a:gd name="T25" fmla="*/ 1646011 h 2241550"/>
                <a:gd name="T26" fmla="*/ 1677920 w 2262188"/>
                <a:gd name="T27" fmla="*/ 1506991 h 2241550"/>
                <a:gd name="T28" fmla="*/ 1657031 w 2262188"/>
                <a:gd name="T29" fmla="*/ 1492023 h 2241550"/>
                <a:gd name="T30" fmla="*/ 1654306 w 2262188"/>
                <a:gd name="T31" fmla="*/ 1479097 h 2241550"/>
                <a:gd name="T32" fmla="*/ 1663843 w 2262188"/>
                <a:gd name="T33" fmla="*/ 1466170 h 2241550"/>
                <a:gd name="T34" fmla="*/ 995838 w 2262188"/>
                <a:gd name="T35" fmla="*/ 1258888 h 2241550"/>
                <a:gd name="T36" fmla="*/ 489738 w 2262188"/>
                <a:gd name="T37" fmla="*/ 1130300 h 2241550"/>
                <a:gd name="T38" fmla="*/ 594035 w 2262188"/>
                <a:gd name="T39" fmla="*/ 1213404 h 2241550"/>
                <a:gd name="T40" fmla="*/ 555491 w 2262188"/>
                <a:gd name="T41" fmla="*/ 1222487 h 2241550"/>
                <a:gd name="T42" fmla="*/ 486564 w 2262188"/>
                <a:gd name="T43" fmla="*/ 1223168 h 2241550"/>
                <a:gd name="T44" fmla="*/ 211086 w 2262188"/>
                <a:gd name="T45" fmla="*/ 1351684 h 2241550"/>
                <a:gd name="T46" fmla="*/ 251218 w 2262188"/>
                <a:gd name="T47" fmla="*/ 1368941 h 2241550"/>
                <a:gd name="T48" fmla="*/ 259153 w 2262188"/>
                <a:gd name="T49" fmla="*/ 1381429 h 2241550"/>
                <a:gd name="T50" fmla="*/ 255072 w 2262188"/>
                <a:gd name="T51" fmla="*/ 1394599 h 2241550"/>
                <a:gd name="T52" fmla="*/ 240561 w 2262188"/>
                <a:gd name="T53" fmla="*/ 1405498 h 2241550"/>
                <a:gd name="T54" fmla="*/ 810075 w 2262188"/>
                <a:gd name="T55" fmla="*/ 1021049 h 2241550"/>
                <a:gd name="T56" fmla="*/ 341312 w 2262188"/>
                <a:gd name="T57" fmla="*/ 771297 h 2241550"/>
                <a:gd name="T58" fmla="*/ 2262188 w 2262188"/>
                <a:gd name="T59" fmla="*/ 687389 h 2241550"/>
                <a:gd name="T60" fmla="*/ 830949 w 2262188"/>
                <a:gd name="T61" fmla="*/ 982664 h 2241550"/>
                <a:gd name="T62" fmla="*/ 1797050 w 2262188"/>
                <a:gd name="T63" fmla="*/ 752476 h 2241550"/>
                <a:gd name="T64" fmla="*/ 1295400 w 2262188"/>
                <a:gd name="T65" fmla="*/ 660174 h 2241550"/>
                <a:gd name="T66" fmla="*/ 2262188 w 2262188"/>
                <a:gd name="T67" fmla="*/ 462607 h 2241550"/>
                <a:gd name="T68" fmla="*/ 824823 w 2262188"/>
                <a:gd name="T69" fmla="*/ 651157 h 2241550"/>
                <a:gd name="T70" fmla="*/ 341312 w 2262188"/>
                <a:gd name="T71" fmla="*/ 390526 h 2241550"/>
                <a:gd name="T72" fmla="*/ 786730 w 2262188"/>
                <a:gd name="T73" fmla="*/ 233363 h 2241550"/>
                <a:gd name="T74" fmla="*/ 600403 w 2262188"/>
                <a:gd name="T75" fmla="*/ 336703 h 2241550"/>
                <a:gd name="T76" fmla="*/ 608110 w 2262188"/>
                <a:gd name="T77" fmla="*/ 349677 h 2241550"/>
                <a:gd name="T78" fmla="*/ 603350 w 2262188"/>
                <a:gd name="T79" fmla="*/ 362651 h 2241550"/>
                <a:gd name="T80" fmla="*/ 576602 w 2262188"/>
                <a:gd name="T81" fmla="*/ 378585 h 2241550"/>
                <a:gd name="T82" fmla="*/ 820278 w 2262188"/>
                <a:gd name="T83" fmla="*/ 514246 h 2241550"/>
                <a:gd name="T84" fmla="*/ 878761 w 2262188"/>
                <a:gd name="T85" fmla="*/ 510831 h 2241550"/>
                <a:gd name="T86" fmla="*/ 932710 w 2262188"/>
                <a:gd name="T87" fmla="*/ 519026 h 2241550"/>
                <a:gd name="T88" fmla="*/ 1216508 w 2262188"/>
                <a:gd name="T89" fmla="*/ 466218 h 2241550"/>
                <a:gd name="T90" fmla="*/ 1749425 w 2262188"/>
                <a:gd name="T91" fmla="*/ 883986 h 2241550"/>
                <a:gd name="T92" fmla="*/ 1798297 w 2262188"/>
                <a:gd name="T93" fmla="*/ 374650 h 2241550"/>
                <a:gd name="T94" fmla="*/ 2012784 w 2262188"/>
                <a:gd name="T95" fmla="*/ 269585 h 2241550"/>
                <a:gd name="T96" fmla="*/ 2003262 w 2262188"/>
                <a:gd name="T97" fmla="*/ 256650 h 2241550"/>
                <a:gd name="T98" fmla="*/ 2006209 w 2262188"/>
                <a:gd name="T99" fmla="*/ 243943 h 2241550"/>
                <a:gd name="T100" fmla="*/ 2027068 w 2262188"/>
                <a:gd name="T101" fmla="*/ 228966 h 2241550"/>
                <a:gd name="T102" fmla="*/ 1797843 w 2262188"/>
                <a:gd name="T103" fmla="*/ 89635 h 2241550"/>
                <a:gd name="T104" fmla="*/ 1745015 w 2262188"/>
                <a:gd name="T105" fmla="*/ 94400 h 2241550"/>
                <a:gd name="T106" fmla="*/ 1683571 w 2262188"/>
                <a:gd name="T107" fmla="*/ 87820 h 2241550"/>
                <a:gd name="T108" fmla="*/ 1651602 w 2262188"/>
                <a:gd name="T109" fmla="*/ 75112 h 224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cs typeface="+mn-ea"/>
                <a:sym typeface="+mn-lt"/>
              </a:endParaRPr>
            </a:p>
          </p:txBody>
        </p:sp>
      </p:grpSp>
      <p:grpSp>
        <p:nvGrpSpPr>
          <p:cNvPr id="4" name="组合 220"/>
          <p:cNvGrpSpPr/>
          <p:nvPr/>
        </p:nvGrpSpPr>
        <p:grpSpPr>
          <a:xfrm>
            <a:off x="3459219" y="1219925"/>
            <a:ext cx="711685" cy="711812"/>
            <a:chOff x="4611692" y="1626064"/>
            <a:chExt cx="948790" cy="948790"/>
          </a:xfrm>
        </p:grpSpPr>
        <p:sp>
          <p:nvSpPr>
            <p:cNvPr id="222" name="椭圆 221"/>
            <p:cNvSpPr/>
            <p:nvPr/>
          </p:nvSpPr>
          <p:spPr>
            <a:xfrm>
              <a:off x="4611692" y="1626064"/>
              <a:ext cx="948790" cy="948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100" dirty="0">
                <a:solidFill>
                  <a:srgbClr val="F2F2F2"/>
                </a:solidFill>
                <a:cs typeface="+mn-ea"/>
                <a:sym typeface="+mn-lt"/>
              </a:endParaRPr>
            </a:p>
          </p:txBody>
        </p:sp>
        <p:sp>
          <p:nvSpPr>
            <p:cNvPr id="223" name="KSO_Shape"/>
            <p:cNvSpPr>
              <a:spLocks noChangeAspect="1"/>
            </p:cNvSpPr>
            <p:nvPr/>
          </p:nvSpPr>
          <p:spPr bwMode="auto">
            <a:xfrm>
              <a:off x="4884949" y="1800813"/>
              <a:ext cx="402276" cy="548060"/>
            </a:xfrm>
            <a:custGeom>
              <a:avLst/>
              <a:gdLst>
                <a:gd name="T0" fmla="*/ 659720 w 1122363"/>
                <a:gd name="T1" fmla="*/ 1061049 h 1531938"/>
                <a:gd name="T2" fmla="*/ 657679 w 1122363"/>
                <a:gd name="T3" fmla="*/ 1105186 h 1531938"/>
                <a:gd name="T4" fmla="*/ 613002 w 1122363"/>
                <a:gd name="T5" fmla="*/ 1132121 h 1531938"/>
                <a:gd name="T6" fmla="*/ 496276 w 1122363"/>
                <a:gd name="T7" fmla="*/ 860262 h 1531938"/>
                <a:gd name="T8" fmla="*/ 478065 w 1122363"/>
                <a:gd name="T9" fmla="*/ 820434 h 1531938"/>
                <a:gd name="T10" fmla="*/ 495593 w 1122363"/>
                <a:gd name="T11" fmla="*/ 792738 h 1531938"/>
                <a:gd name="T12" fmla="*/ 513236 w 1122363"/>
                <a:gd name="T13" fmla="*/ 692440 h 1531938"/>
                <a:gd name="T14" fmla="*/ 428226 w 1122363"/>
                <a:gd name="T15" fmla="*/ 723969 h 1531938"/>
                <a:gd name="T16" fmla="*/ 379486 w 1122363"/>
                <a:gd name="T17" fmla="*/ 771377 h 1531938"/>
                <a:gd name="T18" fmla="*/ 359537 w 1122363"/>
                <a:gd name="T19" fmla="*/ 859614 h 1531938"/>
                <a:gd name="T20" fmla="*/ 388554 w 1122363"/>
                <a:gd name="T21" fmla="*/ 929250 h 1531938"/>
                <a:gd name="T22" fmla="*/ 452482 w 1122363"/>
                <a:gd name="T23" fmla="*/ 975751 h 1531938"/>
                <a:gd name="T24" fmla="*/ 515503 w 1122363"/>
                <a:gd name="T25" fmla="*/ 1131583 h 1531938"/>
                <a:gd name="T26" fmla="*/ 419611 w 1122363"/>
                <a:gd name="T27" fmla="*/ 1093929 h 1531938"/>
                <a:gd name="T28" fmla="*/ 452255 w 1122363"/>
                <a:gd name="T29" fmla="*/ 1208705 h 1531938"/>
                <a:gd name="T30" fmla="*/ 616608 w 1122363"/>
                <a:gd name="T31" fmla="*/ 1227305 h 1531938"/>
                <a:gd name="T32" fmla="*/ 701392 w 1122363"/>
                <a:gd name="T33" fmla="*/ 1200993 h 1531938"/>
                <a:gd name="T34" fmla="*/ 755799 w 1122363"/>
                <a:gd name="T35" fmla="*/ 1155627 h 1531938"/>
                <a:gd name="T36" fmla="*/ 783682 w 1122363"/>
                <a:gd name="T37" fmla="*/ 1087805 h 1531938"/>
                <a:gd name="T38" fmla="*/ 769174 w 1122363"/>
                <a:gd name="T39" fmla="*/ 1001156 h 1531938"/>
                <a:gd name="T40" fmla="*/ 693004 w 1122363"/>
                <a:gd name="T41" fmla="*/ 932199 h 1531938"/>
                <a:gd name="T42" fmla="*/ 624543 w 1122363"/>
                <a:gd name="T43" fmla="*/ 792018 h 1531938"/>
                <a:gd name="T44" fmla="*/ 756025 w 1122363"/>
                <a:gd name="T45" fmla="*/ 858933 h 1531938"/>
                <a:gd name="T46" fmla="*/ 653106 w 1122363"/>
                <a:gd name="T47" fmla="*/ 698791 h 1531938"/>
                <a:gd name="T48" fmla="*/ 617515 w 1122363"/>
                <a:gd name="T49" fmla="*/ 373743 h 1531938"/>
                <a:gd name="T50" fmla="*/ 768267 w 1122363"/>
                <a:gd name="T51" fmla="*/ 414573 h 1531938"/>
                <a:gd name="T52" fmla="*/ 889095 w 1122363"/>
                <a:gd name="T53" fmla="*/ 508707 h 1531938"/>
                <a:gd name="T54" fmla="*/ 986347 w 1122363"/>
                <a:gd name="T55" fmla="*/ 659549 h 1531938"/>
                <a:gd name="T56" fmla="*/ 1066143 w 1122363"/>
                <a:gd name="T57" fmla="*/ 870048 h 1531938"/>
                <a:gd name="T58" fmla="*/ 1122136 w 1122363"/>
                <a:gd name="T59" fmla="*/ 1120922 h 1531938"/>
                <a:gd name="T60" fmla="*/ 1088812 w 1122363"/>
                <a:gd name="T61" fmla="*/ 1284920 h 1531938"/>
                <a:gd name="T62" fmla="*/ 987253 w 1122363"/>
                <a:gd name="T63" fmla="*/ 1407408 h 1531938"/>
                <a:gd name="T64" fmla="*/ 836275 w 1122363"/>
                <a:gd name="T65" fmla="*/ 1488160 h 1531938"/>
                <a:gd name="T66" fmla="*/ 653786 w 1122363"/>
                <a:gd name="T67" fmla="*/ 1527401 h 1531938"/>
                <a:gd name="T68" fmla="*/ 459056 w 1122363"/>
                <a:gd name="T69" fmla="*/ 1525133 h 1531938"/>
                <a:gd name="T70" fmla="*/ 274754 w 1122363"/>
                <a:gd name="T71" fmla="*/ 1477952 h 1531938"/>
                <a:gd name="T72" fmla="*/ 122868 w 1122363"/>
                <a:gd name="T73" fmla="*/ 1387674 h 1531938"/>
                <a:gd name="T74" fmla="*/ 25163 w 1122363"/>
                <a:gd name="T75" fmla="*/ 1257020 h 1531938"/>
                <a:gd name="T76" fmla="*/ 2947 w 1122363"/>
                <a:gd name="T77" fmla="*/ 1087805 h 1531938"/>
                <a:gd name="T78" fmla="*/ 101785 w 1122363"/>
                <a:gd name="T79" fmla="*/ 770469 h 1531938"/>
                <a:gd name="T80" fmla="*/ 185436 w 1122363"/>
                <a:gd name="T81" fmla="*/ 597625 h 1531938"/>
                <a:gd name="T82" fmla="*/ 291076 w 1122363"/>
                <a:gd name="T83" fmla="*/ 468105 h 1531938"/>
                <a:gd name="T84" fmla="*/ 429359 w 1122363"/>
                <a:gd name="T85" fmla="*/ 390529 h 1531938"/>
                <a:gd name="T86" fmla="*/ 479174 w 1122363"/>
                <a:gd name="T87" fmla="*/ 1591 h 1531938"/>
                <a:gd name="T88" fmla="*/ 551894 w 1122363"/>
                <a:gd name="T89" fmla="*/ 29995 h 1531938"/>
                <a:gd name="T90" fmla="*/ 625293 w 1122363"/>
                <a:gd name="T91" fmla="*/ 25905 h 1531938"/>
                <a:gd name="T92" fmla="*/ 709340 w 1122363"/>
                <a:gd name="T93" fmla="*/ 227 h 1531938"/>
                <a:gd name="T94" fmla="*/ 758726 w 1122363"/>
                <a:gd name="T95" fmla="*/ 27496 h 1531938"/>
                <a:gd name="T96" fmla="*/ 796785 w 1122363"/>
                <a:gd name="T97" fmla="*/ 126571 h 1531938"/>
                <a:gd name="T98" fmla="*/ 842547 w 1122363"/>
                <a:gd name="T99" fmla="*/ 132706 h 1531938"/>
                <a:gd name="T100" fmla="*/ 877887 w 1122363"/>
                <a:gd name="T101" fmla="*/ 128389 h 1531938"/>
                <a:gd name="T102" fmla="*/ 854327 w 1122363"/>
                <a:gd name="T103" fmla="*/ 210421 h 1531938"/>
                <a:gd name="T104" fmla="*/ 786364 w 1122363"/>
                <a:gd name="T105" fmla="*/ 279955 h 1531938"/>
                <a:gd name="T106" fmla="*/ 671961 w 1122363"/>
                <a:gd name="T107" fmla="*/ 339492 h 1531938"/>
                <a:gd name="T108" fmla="*/ 528333 w 1122363"/>
                <a:gd name="T109" fmla="*/ 325403 h 1531938"/>
                <a:gd name="T110" fmla="*/ 445646 w 1122363"/>
                <a:gd name="T111" fmla="*/ 337219 h 1531938"/>
                <a:gd name="T112" fmla="*/ 251726 w 1122363"/>
                <a:gd name="T113" fmla="*/ 176563 h 1531938"/>
                <a:gd name="T114" fmla="*/ 329656 w 1122363"/>
                <a:gd name="T115" fmla="*/ 137024 h 1531938"/>
                <a:gd name="T116" fmla="*/ 389916 w 1122363"/>
                <a:gd name="T117" fmla="*/ 127934 h 1531938"/>
                <a:gd name="T118" fmla="*/ 417101 w 1122363"/>
                <a:gd name="T119" fmla="*/ 43857 h 1531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cs typeface="+mn-ea"/>
                <a:sym typeface="+mn-lt"/>
              </a:endParaRPr>
            </a:p>
          </p:txBody>
        </p:sp>
      </p:grpSp>
      <p:grpSp>
        <p:nvGrpSpPr>
          <p:cNvPr id="5" name="组合 223"/>
          <p:cNvGrpSpPr/>
          <p:nvPr/>
        </p:nvGrpSpPr>
        <p:grpSpPr>
          <a:xfrm>
            <a:off x="5712419" y="4023322"/>
            <a:ext cx="711685" cy="711812"/>
            <a:chOff x="7615567" y="5362773"/>
            <a:chExt cx="948790" cy="948790"/>
          </a:xfrm>
        </p:grpSpPr>
        <p:sp>
          <p:nvSpPr>
            <p:cNvPr id="225" name="椭圆 224"/>
            <p:cNvSpPr/>
            <p:nvPr/>
          </p:nvSpPr>
          <p:spPr>
            <a:xfrm>
              <a:off x="7615567" y="5362773"/>
              <a:ext cx="948790" cy="948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100" dirty="0">
                <a:solidFill>
                  <a:srgbClr val="F2F2F2"/>
                </a:solidFill>
                <a:cs typeface="+mn-ea"/>
                <a:sym typeface="+mn-lt"/>
              </a:endParaRPr>
            </a:p>
          </p:txBody>
        </p:sp>
        <p:sp>
          <p:nvSpPr>
            <p:cNvPr id="226" name="KSO_Shape"/>
            <p:cNvSpPr>
              <a:spLocks noChangeAspect="1"/>
            </p:cNvSpPr>
            <p:nvPr/>
          </p:nvSpPr>
          <p:spPr bwMode="auto">
            <a:xfrm>
              <a:off x="7873213" y="5619136"/>
              <a:ext cx="433498" cy="436064"/>
            </a:xfrm>
            <a:custGeom>
              <a:avLst/>
              <a:gdLst>
                <a:gd name="T0" fmla="*/ 1295082 w 2109787"/>
                <a:gd name="T1" fmla="*/ 1930537 h 2125662"/>
                <a:gd name="T2" fmla="*/ 1378267 w 2109787"/>
                <a:gd name="T3" fmla="*/ 1684248 h 2125662"/>
                <a:gd name="T4" fmla="*/ 1361122 w 2109787"/>
                <a:gd name="T5" fmla="*/ 1545055 h 2125662"/>
                <a:gd name="T6" fmla="*/ 1566862 w 2109787"/>
                <a:gd name="T7" fmla="*/ 1567300 h 2125662"/>
                <a:gd name="T8" fmla="*/ 1528445 w 2109787"/>
                <a:gd name="T9" fmla="*/ 2041129 h 2125662"/>
                <a:gd name="T10" fmla="*/ 1651000 w 2109787"/>
                <a:gd name="T11" fmla="*/ 1844733 h 2125662"/>
                <a:gd name="T12" fmla="*/ 1901190 w 2109787"/>
                <a:gd name="T13" fmla="*/ 1450988 h 2125662"/>
                <a:gd name="T14" fmla="*/ 2088197 w 2109787"/>
                <a:gd name="T15" fmla="*/ 1575563 h 2125662"/>
                <a:gd name="T16" fmla="*/ 2077720 w 2109787"/>
                <a:gd name="T17" fmla="*/ 2010939 h 2125662"/>
                <a:gd name="T18" fmla="*/ 1755457 w 2109787"/>
                <a:gd name="T19" fmla="*/ 2109455 h 2125662"/>
                <a:gd name="T20" fmla="*/ 1116012 w 2109787"/>
                <a:gd name="T21" fmla="*/ 2102146 h 2125662"/>
                <a:gd name="T22" fmla="*/ 824229 w 2109787"/>
                <a:gd name="T23" fmla="*/ 1996956 h 2125662"/>
                <a:gd name="T24" fmla="*/ 842327 w 2109787"/>
                <a:gd name="T25" fmla="*/ 1547597 h 2125662"/>
                <a:gd name="T26" fmla="*/ 1079500 w 2109787"/>
                <a:gd name="T27" fmla="*/ 1446221 h 2125662"/>
                <a:gd name="T28" fmla="*/ 1156856 w 2109787"/>
                <a:gd name="T29" fmla="*/ 894212 h 2125662"/>
                <a:gd name="T30" fmla="*/ 1181274 w 2109787"/>
                <a:gd name="T31" fmla="*/ 1123523 h 2125662"/>
                <a:gd name="T32" fmla="*/ 1403890 w 2109787"/>
                <a:gd name="T33" fmla="*/ 1350929 h 2125662"/>
                <a:gd name="T34" fmla="*/ 1555473 w 2109787"/>
                <a:gd name="T35" fmla="*/ 1330602 h 2125662"/>
                <a:gd name="T36" fmla="*/ 1746695 w 2109787"/>
                <a:gd name="T37" fmla="*/ 1088269 h 2125662"/>
                <a:gd name="T38" fmla="*/ 1634435 w 2109787"/>
                <a:gd name="T39" fmla="*/ 939629 h 2125662"/>
                <a:gd name="T40" fmla="*/ 1329051 w 2109787"/>
                <a:gd name="T41" fmla="*/ 834184 h 2125662"/>
                <a:gd name="T42" fmla="*/ 1487609 w 2109787"/>
                <a:gd name="T43" fmla="*/ 501650 h 2125662"/>
                <a:gd name="T44" fmla="*/ 1685808 w 2109787"/>
                <a:gd name="T45" fmla="*/ 588039 h 2125662"/>
                <a:gd name="T46" fmla="*/ 1817729 w 2109787"/>
                <a:gd name="T47" fmla="*/ 779556 h 2125662"/>
                <a:gd name="T48" fmla="*/ 1848490 w 2109787"/>
                <a:gd name="T49" fmla="*/ 1036817 h 2125662"/>
                <a:gd name="T50" fmla="*/ 1748915 w 2109787"/>
                <a:gd name="T51" fmla="*/ 1271528 h 2125662"/>
                <a:gd name="T52" fmla="*/ 1576403 w 2109787"/>
                <a:gd name="T53" fmla="*/ 1417309 h 2125662"/>
                <a:gd name="T54" fmla="*/ 1403573 w 2109787"/>
                <a:gd name="T55" fmla="*/ 1442082 h 2125662"/>
                <a:gd name="T56" fmla="*/ 1224085 w 2109787"/>
                <a:gd name="T57" fmla="*/ 1336319 h 2125662"/>
                <a:gd name="T58" fmla="*/ 1088992 w 2109787"/>
                <a:gd name="T59" fmla="*/ 1130193 h 2125662"/>
                <a:gd name="T60" fmla="*/ 1072185 w 2109787"/>
                <a:gd name="T61" fmla="*/ 867850 h 2125662"/>
                <a:gd name="T62" fmla="*/ 1171443 w 2109787"/>
                <a:gd name="T63" fmla="*/ 647432 h 2125662"/>
                <a:gd name="T64" fmla="*/ 1349029 w 2109787"/>
                <a:gd name="T65" fmla="*/ 518483 h 2125662"/>
                <a:gd name="T66" fmla="*/ 894842 w 2109787"/>
                <a:gd name="T67" fmla="*/ 389721 h 2125662"/>
                <a:gd name="T68" fmla="*/ 783863 w 2109787"/>
                <a:gd name="T69" fmla="*/ 461707 h 2125662"/>
                <a:gd name="T70" fmla="*/ 646249 w 2109787"/>
                <a:gd name="T71" fmla="*/ 519107 h 2125662"/>
                <a:gd name="T72" fmla="*/ 649737 w 2109787"/>
                <a:gd name="T73" fmla="*/ 631367 h 2125662"/>
                <a:gd name="T74" fmla="*/ 859963 w 2109787"/>
                <a:gd name="T75" fmla="*/ 751873 h 2125662"/>
                <a:gd name="T76" fmla="*/ 989016 w 2109787"/>
                <a:gd name="T77" fmla="*/ 914873 h 2125662"/>
                <a:gd name="T78" fmla="*/ 926551 w 2109787"/>
                <a:gd name="T79" fmla="*/ 1110219 h 2125662"/>
                <a:gd name="T80" fmla="*/ 637054 w 2109787"/>
                <a:gd name="T81" fmla="*/ 1172057 h 2125662"/>
                <a:gd name="T82" fmla="*/ 648152 w 2109787"/>
                <a:gd name="T83" fmla="*/ 1081995 h 2125662"/>
                <a:gd name="T84" fmla="*/ 837450 w 2109787"/>
                <a:gd name="T85" fmla="*/ 1055674 h 2125662"/>
                <a:gd name="T86" fmla="*/ 874549 w 2109787"/>
                <a:gd name="T87" fmla="*/ 927557 h 2125662"/>
                <a:gd name="T88" fmla="*/ 734081 w 2109787"/>
                <a:gd name="T89" fmla="*/ 811174 h 2125662"/>
                <a:gd name="T90" fmla="*/ 535588 w 2109787"/>
                <a:gd name="T91" fmla="*/ 662762 h 2125662"/>
                <a:gd name="T92" fmla="*/ 561905 w 2109787"/>
                <a:gd name="T93" fmla="*/ 464879 h 2125662"/>
                <a:gd name="T94" fmla="*/ 832750 w 2109787"/>
                <a:gd name="T95" fmla="*/ 1588 h 2125662"/>
                <a:gd name="T96" fmla="*/ 1300854 w 2109787"/>
                <a:gd name="T97" fmla="*/ 193714 h 2125662"/>
                <a:gd name="T98" fmla="*/ 1132654 w 2109787"/>
                <a:gd name="T99" fmla="*/ 241031 h 2125662"/>
                <a:gd name="T100" fmla="*/ 735320 w 2109787"/>
                <a:gd name="T101" fmla="*/ 141316 h 2125662"/>
                <a:gd name="T102" fmla="*/ 411297 w 2109787"/>
                <a:gd name="T103" fmla="*/ 258815 h 2125662"/>
                <a:gd name="T104" fmla="*/ 196445 w 2109787"/>
                <a:gd name="T105" fmla="*/ 520171 h 2125662"/>
                <a:gd name="T106" fmla="*/ 143129 w 2109787"/>
                <a:gd name="T107" fmla="*/ 858378 h 2125662"/>
                <a:gd name="T108" fmla="*/ 247857 w 2109787"/>
                <a:gd name="T109" fmla="*/ 1145456 h 2125662"/>
                <a:gd name="T110" fmla="*/ 469056 w 2109787"/>
                <a:gd name="T111" fmla="*/ 1349968 h 2125662"/>
                <a:gd name="T112" fmla="*/ 542684 w 2109787"/>
                <a:gd name="T113" fmla="*/ 1533202 h 2125662"/>
                <a:gd name="T114" fmla="*/ 227229 w 2109787"/>
                <a:gd name="T115" fmla="*/ 1339170 h 2125662"/>
                <a:gd name="T116" fmla="*/ 37131 w 2109787"/>
                <a:gd name="T117" fmla="*/ 1025417 h 2125662"/>
                <a:gd name="T118" fmla="*/ 15868 w 2109787"/>
                <a:gd name="T119" fmla="*/ 627508 h 2125662"/>
                <a:gd name="T120" fmla="*/ 204062 w 2109787"/>
                <a:gd name="T121" fmla="*/ 257545 h 2125662"/>
                <a:gd name="T122" fmla="*/ 551570 w 2109787"/>
                <a:gd name="T123" fmla="*/ 35567 h 2125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cs typeface="+mn-ea"/>
                <a:sym typeface="+mn-lt"/>
              </a:endParaRPr>
            </a:p>
          </p:txBody>
        </p:sp>
      </p:grpSp>
      <p:grpSp>
        <p:nvGrpSpPr>
          <p:cNvPr id="6" name="组合 226"/>
          <p:cNvGrpSpPr/>
          <p:nvPr/>
        </p:nvGrpSpPr>
        <p:grpSpPr>
          <a:xfrm>
            <a:off x="5264653" y="1219925"/>
            <a:ext cx="711685" cy="711812"/>
            <a:chOff x="7018624" y="1626064"/>
            <a:chExt cx="948790" cy="948790"/>
          </a:xfrm>
        </p:grpSpPr>
        <p:sp>
          <p:nvSpPr>
            <p:cNvPr id="228" name="椭圆 227"/>
            <p:cNvSpPr/>
            <p:nvPr/>
          </p:nvSpPr>
          <p:spPr>
            <a:xfrm>
              <a:off x="7018624" y="1626064"/>
              <a:ext cx="948790" cy="948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100" dirty="0">
                <a:solidFill>
                  <a:srgbClr val="F2F2F2"/>
                </a:solidFill>
                <a:cs typeface="+mn-ea"/>
                <a:sym typeface="+mn-lt"/>
              </a:endParaRPr>
            </a:p>
          </p:txBody>
        </p:sp>
        <p:sp>
          <p:nvSpPr>
            <p:cNvPr id="229" name="人民币 841"/>
            <p:cNvSpPr>
              <a:spLocks/>
            </p:cNvSpPr>
            <p:nvPr/>
          </p:nvSpPr>
          <p:spPr bwMode="auto">
            <a:xfrm>
              <a:off x="7319481" y="1911789"/>
              <a:ext cx="347075" cy="366713"/>
            </a:xfrm>
            <a:custGeom>
              <a:avLst/>
              <a:gdLst>
                <a:gd name="T0" fmla="*/ 0 w 2171135"/>
                <a:gd name="T1" fmla="*/ 0 h 2277283"/>
                <a:gd name="T2" fmla="*/ 2073 w 2171135"/>
                <a:gd name="T3" fmla="*/ 0 h 2277283"/>
                <a:gd name="T4" fmla="*/ 4354 w 2171135"/>
                <a:gd name="T5" fmla="*/ 3592 h 2277283"/>
                <a:gd name="T6" fmla="*/ 6634 w 2171135"/>
                <a:gd name="T7" fmla="*/ 0 h 2277283"/>
                <a:gd name="T8" fmla="*/ 8915 w 2171135"/>
                <a:gd name="T9" fmla="*/ 0 h 2277283"/>
                <a:gd name="T10" fmla="*/ 6012 w 2171135"/>
                <a:gd name="T11" fmla="*/ 4438 h 2277283"/>
                <a:gd name="T12" fmla="*/ 8707 w 2171135"/>
                <a:gd name="T13" fmla="*/ 4438 h 2277283"/>
                <a:gd name="T14" fmla="*/ 8707 w 2171135"/>
                <a:gd name="T15" fmla="*/ 5283 h 2277283"/>
                <a:gd name="T16" fmla="*/ 5597 w 2171135"/>
                <a:gd name="T17" fmla="*/ 5283 h 2277283"/>
                <a:gd name="T18" fmla="*/ 5597 w 2171135"/>
                <a:gd name="T19" fmla="*/ 6128 h 2277283"/>
                <a:gd name="T20" fmla="*/ 8707 w 2171135"/>
                <a:gd name="T21" fmla="*/ 6128 h 2277283"/>
                <a:gd name="T22" fmla="*/ 8707 w 2171135"/>
                <a:gd name="T23" fmla="*/ 6973 h 2277283"/>
                <a:gd name="T24" fmla="*/ 5597 w 2171135"/>
                <a:gd name="T25" fmla="*/ 6973 h 2277283"/>
                <a:gd name="T26" fmla="*/ 5597 w 2171135"/>
                <a:gd name="T27" fmla="*/ 9509 h 2277283"/>
                <a:gd name="T28" fmla="*/ 3317 w 2171135"/>
                <a:gd name="T29" fmla="*/ 9509 h 2277283"/>
                <a:gd name="T30" fmla="*/ 3317 w 2171135"/>
                <a:gd name="T31" fmla="*/ 6973 h 2277283"/>
                <a:gd name="T32" fmla="*/ 622 w 2171135"/>
                <a:gd name="T33" fmla="*/ 6973 h 2277283"/>
                <a:gd name="T34" fmla="*/ 622 w 2171135"/>
                <a:gd name="T35" fmla="*/ 6128 h 2277283"/>
                <a:gd name="T36" fmla="*/ 3317 w 2171135"/>
                <a:gd name="T37" fmla="*/ 6128 h 2277283"/>
                <a:gd name="T38" fmla="*/ 3317 w 2171135"/>
                <a:gd name="T39" fmla="*/ 5283 h 2277283"/>
                <a:gd name="T40" fmla="*/ 622 w 2171135"/>
                <a:gd name="T41" fmla="*/ 5283 h 2277283"/>
                <a:gd name="T42" fmla="*/ 622 w 2171135"/>
                <a:gd name="T43" fmla="*/ 4438 h 2277283"/>
                <a:gd name="T44" fmla="*/ 2903 w 2171135"/>
                <a:gd name="T45" fmla="*/ 4438 h 2277283"/>
                <a:gd name="T46" fmla="*/ 0 w 2171135"/>
                <a:gd name="T47" fmla="*/ 0 h 22772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71135" h="2277283">
                  <a:moveTo>
                    <a:pt x="0" y="0"/>
                  </a:moveTo>
                  <a:cubicBezTo>
                    <a:pt x="504915" y="0"/>
                    <a:pt x="504915" y="0"/>
                    <a:pt x="504915" y="0"/>
                  </a:cubicBezTo>
                  <a:cubicBezTo>
                    <a:pt x="1060322" y="860307"/>
                    <a:pt x="1060322" y="860307"/>
                    <a:pt x="1060322" y="860307"/>
                  </a:cubicBezTo>
                  <a:cubicBezTo>
                    <a:pt x="1615729" y="0"/>
                    <a:pt x="1615729" y="0"/>
                    <a:pt x="1615729" y="0"/>
                  </a:cubicBezTo>
                  <a:cubicBezTo>
                    <a:pt x="2171135" y="0"/>
                    <a:pt x="2171135" y="0"/>
                    <a:pt x="2171135" y="0"/>
                  </a:cubicBezTo>
                  <a:cubicBezTo>
                    <a:pt x="1464254" y="1062732"/>
                    <a:pt x="1464254" y="1062732"/>
                    <a:pt x="1464254" y="1062732"/>
                  </a:cubicBezTo>
                  <a:cubicBezTo>
                    <a:pt x="2120644" y="1062732"/>
                    <a:pt x="2120644" y="1062732"/>
                    <a:pt x="2120644" y="1062732"/>
                  </a:cubicBezTo>
                  <a:cubicBezTo>
                    <a:pt x="2120644" y="1265157"/>
                    <a:pt x="2120644" y="1265157"/>
                    <a:pt x="2120644" y="1265157"/>
                  </a:cubicBezTo>
                  <a:cubicBezTo>
                    <a:pt x="1363271" y="1265157"/>
                    <a:pt x="1363271" y="1265157"/>
                    <a:pt x="1363271" y="1265157"/>
                  </a:cubicBezTo>
                  <a:cubicBezTo>
                    <a:pt x="1363271" y="1467583"/>
                    <a:pt x="1363271" y="1467583"/>
                    <a:pt x="1363271" y="1467583"/>
                  </a:cubicBezTo>
                  <a:cubicBezTo>
                    <a:pt x="2120644" y="1467583"/>
                    <a:pt x="2120644" y="1467583"/>
                    <a:pt x="2120644" y="1467583"/>
                  </a:cubicBezTo>
                  <a:cubicBezTo>
                    <a:pt x="2120644" y="1670008"/>
                    <a:pt x="2120644" y="1670008"/>
                    <a:pt x="2120644" y="1670008"/>
                  </a:cubicBezTo>
                  <a:cubicBezTo>
                    <a:pt x="1363271" y="1670008"/>
                    <a:pt x="1363271" y="1670008"/>
                    <a:pt x="1363271" y="1670008"/>
                  </a:cubicBezTo>
                  <a:cubicBezTo>
                    <a:pt x="1363271" y="2277283"/>
                    <a:pt x="1363271" y="2277283"/>
                    <a:pt x="1363271" y="2277283"/>
                  </a:cubicBezTo>
                  <a:cubicBezTo>
                    <a:pt x="807864" y="2277283"/>
                    <a:pt x="807864" y="2277283"/>
                    <a:pt x="807864" y="2277283"/>
                  </a:cubicBezTo>
                  <a:cubicBezTo>
                    <a:pt x="807864" y="1670008"/>
                    <a:pt x="807864" y="1670008"/>
                    <a:pt x="807864" y="1670008"/>
                  </a:cubicBezTo>
                  <a:cubicBezTo>
                    <a:pt x="151475" y="1670008"/>
                    <a:pt x="151475" y="1670008"/>
                    <a:pt x="151475" y="1670008"/>
                  </a:cubicBezTo>
                  <a:cubicBezTo>
                    <a:pt x="151475" y="1467583"/>
                    <a:pt x="151475" y="1467583"/>
                    <a:pt x="151475" y="1467583"/>
                  </a:cubicBezTo>
                  <a:cubicBezTo>
                    <a:pt x="807864" y="1467583"/>
                    <a:pt x="807864" y="1467583"/>
                    <a:pt x="807864" y="1467583"/>
                  </a:cubicBezTo>
                  <a:cubicBezTo>
                    <a:pt x="807864" y="1265157"/>
                    <a:pt x="807864" y="1265157"/>
                    <a:pt x="807864" y="1265157"/>
                  </a:cubicBezTo>
                  <a:cubicBezTo>
                    <a:pt x="151475" y="1265157"/>
                    <a:pt x="151475" y="1265157"/>
                    <a:pt x="151475" y="1265157"/>
                  </a:cubicBezTo>
                  <a:cubicBezTo>
                    <a:pt x="151475" y="1062732"/>
                    <a:pt x="151475" y="1062732"/>
                    <a:pt x="151475" y="1062732"/>
                  </a:cubicBezTo>
                  <a:cubicBezTo>
                    <a:pt x="706881" y="1062732"/>
                    <a:pt x="706881" y="1062732"/>
                    <a:pt x="706881" y="1062732"/>
                  </a:cubicBezTo>
                  <a:cubicBezTo>
                    <a:pt x="0" y="0"/>
                    <a:pt x="0" y="0"/>
                    <a:pt x="0" y="0"/>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cs typeface="+mn-ea"/>
                <a:sym typeface="+mn-lt"/>
              </a:endParaRPr>
            </a:p>
          </p:txBody>
        </p:sp>
      </p:grpSp>
      <p:grpSp>
        <p:nvGrpSpPr>
          <p:cNvPr id="7" name="组合 229"/>
          <p:cNvGrpSpPr/>
          <p:nvPr/>
        </p:nvGrpSpPr>
        <p:grpSpPr>
          <a:xfrm>
            <a:off x="715025" y="1247499"/>
            <a:ext cx="7908371" cy="3459045"/>
            <a:chOff x="953243" y="1662818"/>
            <a:chExt cx="10543122" cy="4610638"/>
          </a:xfrm>
        </p:grpSpPr>
        <p:grpSp>
          <p:nvGrpSpPr>
            <p:cNvPr id="8" name="Group 26"/>
            <p:cNvGrpSpPr>
              <a:grpSpLocks/>
            </p:cNvGrpSpPr>
            <p:nvPr/>
          </p:nvGrpSpPr>
          <p:grpSpPr bwMode="auto">
            <a:xfrm>
              <a:off x="1801143" y="1745362"/>
              <a:ext cx="2520839" cy="1015978"/>
              <a:chOff x="2155025" y="4467842"/>
              <a:chExt cx="2521467" cy="1016553"/>
            </a:xfrm>
          </p:grpSpPr>
          <p:sp>
            <p:nvSpPr>
              <p:cNvPr id="244" name="TextBox 243"/>
              <p:cNvSpPr txBox="1"/>
              <p:nvPr/>
            </p:nvSpPr>
            <p:spPr>
              <a:xfrm>
                <a:off x="3560354" y="4467842"/>
                <a:ext cx="1067086" cy="369427"/>
              </a:xfrm>
              <a:prstGeom prst="rect">
                <a:avLst/>
              </a:prstGeom>
              <a:noFill/>
            </p:spPr>
            <p:txBody>
              <a:bodyPr wrap="none">
                <a:spAutoFit/>
              </a:bodyPr>
              <a:lstStyle/>
              <a:p>
                <a:pPr algn="r">
                  <a:defRPr/>
                </a:pPr>
                <a:r>
                  <a:rPr lang="zh-CN" altLang="en-US" sz="1200" dirty="0">
                    <a:solidFill>
                      <a:schemeClr val="tx1">
                        <a:lumMod val="75000"/>
                        <a:lumOff val="25000"/>
                      </a:schemeClr>
                    </a:solidFill>
                    <a:latin typeface="微软雅黑" pitchFamily="34" charset="-122"/>
                    <a:ea typeface="微软雅黑" pitchFamily="34" charset="-122"/>
                    <a:cs typeface="+mn-ea"/>
                    <a:sym typeface="+mn-lt"/>
                  </a:rPr>
                  <a:t>输入标题</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45"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rgbClr val="404652"/>
                    </a:solidFill>
                    <a:latin typeface="微软雅黑" pitchFamily="34" charset="-122"/>
                    <a:ea typeface="微软雅黑" pitchFamily="34" charset="-122"/>
                    <a:cs typeface="+mn-ea"/>
                    <a:sym typeface="+mn-lt"/>
                  </a:rPr>
                  <a:t>点击输入详细文本内容，点击输入详细的文本内容，点击输入详细的文本内容。</a:t>
                </a:r>
                <a:endParaRPr lang="en-US" altLang="zh-CN" sz="900" dirty="0">
                  <a:solidFill>
                    <a:srgbClr val="404652"/>
                  </a:solidFill>
                  <a:latin typeface="微软雅黑" pitchFamily="34" charset="-122"/>
                  <a:ea typeface="微软雅黑" pitchFamily="34" charset="-122"/>
                  <a:cs typeface="+mn-ea"/>
                  <a:sym typeface="+mn-lt"/>
                </a:endParaRPr>
              </a:p>
            </p:txBody>
          </p:sp>
        </p:grpSp>
        <p:grpSp>
          <p:nvGrpSpPr>
            <p:cNvPr id="9" name="Group 26"/>
            <p:cNvGrpSpPr>
              <a:grpSpLocks/>
            </p:cNvGrpSpPr>
            <p:nvPr/>
          </p:nvGrpSpPr>
          <p:grpSpPr bwMode="auto">
            <a:xfrm>
              <a:off x="953243" y="5075160"/>
              <a:ext cx="2520839" cy="1015978"/>
              <a:chOff x="2155025" y="4467842"/>
              <a:chExt cx="2521467" cy="1016553"/>
            </a:xfrm>
          </p:grpSpPr>
          <p:sp>
            <p:nvSpPr>
              <p:cNvPr id="242" name="TextBox 241"/>
              <p:cNvSpPr txBox="1"/>
              <p:nvPr/>
            </p:nvSpPr>
            <p:spPr>
              <a:xfrm>
                <a:off x="3560354" y="4467842"/>
                <a:ext cx="1067086" cy="369427"/>
              </a:xfrm>
              <a:prstGeom prst="rect">
                <a:avLst/>
              </a:prstGeom>
              <a:noFill/>
            </p:spPr>
            <p:txBody>
              <a:bodyPr wrap="none">
                <a:spAutoFit/>
              </a:bodyPr>
              <a:lstStyle/>
              <a:p>
                <a:pPr algn="r">
                  <a:defRPr/>
                </a:pPr>
                <a:r>
                  <a:rPr lang="zh-CN" altLang="en-US" sz="1200" dirty="0">
                    <a:solidFill>
                      <a:schemeClr val="tx1">
                        <a:lumMod val="75000"/>
                        <a:lumOff val="25000"/>
                      </a:schemeClr>
                    </a:solidFill>
                    <a:latin typeface="微软雅黑" pitchFamily="34" charset="-122"/>
                    <a:ea typeface="微软雅黑" pitchFamily="34" charset="-122"/>
                    <a:cs typeface="+mn-ea"/>
                    <a:sym typeface="+mn-lt"/>
                  </a:rPr>
                  <a:t>输入标题</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43"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grpSp>
          <p:nvGrpSpPr>
            <p:cNvPr id="10" name="Group 26"/>
            <p:cNvGrpSpPr>
              <a:grpSpLocks/>
            </p:cNvGrpSpPr>
            <p:nvPr/>
          </p:nvGrpSpPr>
          <p:grpSpPr bwMode="auto">
            <a:xfrm>
              <a:off x="8101298" y="1662818"/>
              <a:ext cx="2520839" cy="1015978"/>
              <a:chOff x="2155025" y="4467842"/>
              <a:chExt cx="2521467" cy="1016553"/>
            </a:xfrm>
          </p:grpSpPr>
          <p:sp>
            <p:nvSpPr>
              <p:cNvPr id="240" name="TextBox 239"/>
              <p:cNvSpPr txBox="1"/>
              <p:nvPr/>
            </p:nvSpPr>
            <p:spPr>
              <a:xfrm>
                <a:off x="2155025" y="4467842"/>
                <a:ext cx="1067086" cy="369427"/>
              </a:xfrm>
              <a:prstGeom prst="rect">
                <a:avLst/>
              </a:prstGeom>
              <a:noFill/>
            </p:spPr>
            <p:txBody>
              <a:bodyPr wrap="none">
                <a:spAutoFit/>
              </a:bodyPr>
              <a:lstStyle/>
              <a:p>
                <a:pPr>
                  <a:defRPr/>
                </a:pPr>
                <a:r>
                  <a:rPr lang="zh-CN" altLang="en-US" sz="1200" dirty="0">
                    <a:solidFill>
                      <a:schemeClr val="tx1">
                        <a:lumMod val="75000"/>
                        <a:lumOff val="25000"/>
                      </a:schemeClr>
                    </a:solidFill>
                    <a:latin typeface="微软雅黑" pitchFamily="34" charset="-122"/>
                    <a:ea typeface="微软雅黑" pitchFamily="34" charset="-122"/>
                    <a:cs typeface="+mn-ea"/>
                    <a:sym typeface="+mn-lt"/>
                  </a:rPr>
                  <a:t>输入标题</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41"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grpSp>
          <p:nvGrpSpPr>
            <p:cNvPr id="11" name="Group 26"/>
            <p:cNvGrpSpPr>
              <a:grpSpLocks/>
            </p:cNvGrpSpPr>
            <p:nvPr/>
          </p:nvGrpSpPr>
          <p:grpSpPr bwMode="auto">
            <a:xfrm>
              <a:off x="8975526" y="3632031"/>
              <a:ext cx="2520839" cy="1015978"/>
              <a:chOff x="2155025" y="4467842"/>
              <a:chExt cx="2521467" cy="1016553"/>
            </a:xfrm>
          </p:grpSpPr>
          <p:sp>
            <p:nvSpPr>
              <p:cNvPr id="238" name="TextBox 237"/>
              <p:cNvSpPr txBox="1"/>
              <p:nvPr/>
            </p:nvSpPr>
            <p:spPr>
              <a:xfrm>
                <a:off x="2155025" y="4467842"/>
                <a:ext cx="1067086" cy="369427"/>
              </a:xfrm>
              <a:prstGeom prst="rect">
                <a:avLst/>
              </a:prstGeom>
              <a:noFill/>
            </p:spPr>
            <p:txBody>
              <a:bodyPr wrap="none">
                <a:spAutoFit/>
              </a:bodyPr>
              <a:lstStyle/>
              <a:p>
                <a:pPr>
                  <a:defRPr/>
                </a:pPr>
                <a:r>
                  <a:rPr lang="zh-CN" altLang="en-US" sz="1200" dirty="0">
                    <a:solidFill>
                      <a:schemeClr val="tx1">
                        <a:lumMod val="75000"/>
                        <a:lumOff val="25000"/>
                      </a:schemeClr>
                    </a:solidFill>
                    <a:latin typeface="微软雅黑" pitchFamily="34" charset="-122"/>
                    <a:ea typeface="微软雅黑" pitchFamily="34" charset="-122"/>
                    <a:cs typeface="+mn-ea"/>
                    <a:sym typeface="+mn-lt"/>
                  </a:rPr>
                  <a:t>输入标题</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39"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grpSp>
          <p:nvGrpSpPr>
            <p:cNvPr id="12" name="Group 26"/>
            <p:cNvGrpSpPr>
              <a:grpSpLocks/>
            </p:cNvGrpSpPr>
            <p:nvPr/>
          </p:nvGrpSpPr>
          <p:grpSpPr bwMode="auto">
            <a:xfrm>
              <a:off x="8720509" y="5257476"/>
              <a:ext cx="2520839" cy="1015980"/>
              <a:chOff x="2155025" y="4467842"/>
              <a:chExt cx="2521467" cy="1016555"/>
            </a:xfrm>
          </p:grpSpPr>
          <p:sp>
            <p:nvSpPr>
              <p:cNvPr id="236" name="TextBox 235"/>
              <p:cNvSpPr txBox="1"/>
              <p:nvPr/>
            </p:nvSpPr>
            <p:spPr>
              <a:xfrm>
                <a:off x="2155025" y="4467842"/>
                <a:ext cx="1067086" cy="369427"/>
              </a:xfrm>
              <a:prstGeom prst="rect">
                <a:avLst/>
              </a:prstGeom>
              <a:noFill/>
            </p:spPr>
            <p:txBody>
              <a:bodyPr wrap="none">
                <a:spAutoFit/>
              </a:bodyPr>
              <a:lstStyle/>
              <a:p>
                <a:pPr>
                  <a:defRPr/>
                </a:pPr>
                <a:r>
                  <a:rPr lang="zh-CN" altLang="en-US" sz="1200" dirty="0">
                    <a:solidFill>
                      <a:schemeClr val="tx1">
                        <a:lumMod val="75000"/>
                        <a:lumOff val="25000"/>
                      </a:schemeClr>
                    </a:solidFill>
                    <a:latin typeface="微软雅黑" pitchFamily="34" charset="-122"/>
                    <a:ea typeface="微软雅黑" pitchFamily="34" charset="-122"/>
                    <a:cs typeface="+mn-ea"/>
                    <a:sym typeface="+mn-lt"/>
                  </a:rPr>
                  <a:t>输入标题</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37" name="Rectangle 28"/>
              <p:cNvSpPr/>
              <p:nvPr/>
            </p:nvSpPr>
            <p:spPr>
              <a:xfrm>
                <a:off x="2155025" y="4807115"/>
                <a:ext cx="2521467" cy="677282"/>
              </a:xfrm>
              <a:prstGeom prst="rect">
                <a:avLst/>
              </a:prstGeom>
            </p:spPr>
            <p:txBody>
              <a:bodyPr wrap="square">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grpSp>
      <p:grpSp>
        <p:nvGrpSpPr>
          <p:cNvPr id="13" name="组合 245"/>
          <p:cNvGrpSpPr/>
          <p:nvPr/>
        </p:nvGrpSpPr>
        <p:grpSpPr>
          <a:xfrm>
            <a:off x="5976338" y="2795641"/>
            <a:ext cx="711685" cy="711812"/>
            <a:chOff x="7967414" y="3726371"/>
            <a:chExt cx="948790" cy="948790"/>
          </a:xfrm>
        </p:grpSpPr>
        <p:sp>
          <p:nvSpPr>
            <p:cNvPr id="247" name="椭圆 246"/>
            <p:cNvSpPr/>
            <p:nvPr/>
          </p:nvSpPr>
          <p:spPr>
            <a:xfrm>
              <a:off x="7967414" y="3726371"/>
              <a:ext cx="948790" cy="9487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2F2F2"/>
                </a:solidFill>
                <a:cs typeface="+mn-ea"/>
                <a:sym typeface="+mn-lt"/>
              </a:endParaRPr>
            </a:p>
          </p:txBody>
        </p:sp>
        <p:sp>
          <p:nvSpPr>
            <p:cNvPr id="248" name="Freeform 257"/>
            <p:cNvSpPr>
              <a:spLocks noEditPoints="1"/>
            </p:cNvSpPr>
            <p:nvPr/>
          </p:nvSpPr>
          <p:spPr bwMode="auto">
            <a:xfrm>
              <a:off x="8163239" y="3950135"/>
              <a:ext cx="557139" cy="498475"/>
            </a:xfrm>
            <a:custGeom>
              <a:avLst/>
              <a:gdLst>
                <a:gd name="T0" fmla="*/ 85 w 176"/>
                <a:gd name="T1" fmla="*/ 125 h 157"/>
                <a:gd name="T2" fmla="*/ 91 w 176"/>
                <a:gd name="T3" fmla="*/ 125 h 157"/>
                <a:gd name="T4" fmla="*/ 89 w 176"/>
                <a:gd name="T5" fmla="*/ 108 h 157"/>
                <a:gd name="T6" fmla="*/ 73 w 176"/>
                <a:gd name="T7" fmla="*/ 85 h 157"/>
                <a:gd name="T8" fmla="*/ 76 w 176"/>
                <a:gd name="T9" fmla="*/ 90 h 157"/>
                <a:gd name="T10" fmla="*/ 73 w 176"/>
                <a:gd name="T11" fmla="*/ 85 h 157"/>
                <a:gd name="T12" fmla="*/ 85 w 176"/>
                <a:gd name="T13" fmla="*/ 76 h 157"/>
                <a:gd name="T14" fmla="*/ 89 w 176"/>
                <a:gd name="T15" fmla="*/ 95 h 157"/>
                <a:gd name="T16" fmla="*/ 91 w 176"/>
                <a:gd name="T17" fmla="*/ 77 h 157"/>
                <a:gd name="T18" fmla="*/ 129 w 176"/>
                <a:gd name="T19" fmla="*/ 55 h 157"/>
                <a:gd name="T20" fmla="*/ 104 w 176"/>
                <a:gd name="T21" fmla="*/ 32 h 157"/>
                <a:gd name="T22" fmla="*/ 103 w 176"/>
                <a:gd name="T23" fmla="*/ 28 h 157"/>
                <a:gd name="T24" fmla="*/ 112 w 176"/>
                <a:gd name="T25" fmla="*/ 6 h 157"/>
                <a:gd name="T26" fmla="*/ 60 w 176"/>
                <a:gd name="T27" fmla="*/ 6 h 157"/>
                <a:gd name="T28" fmla="*/ 70 w 176"/>
                <a:gd name="T29" fmla="*/ 30 h 157"/>
                <a:gd name="T30" fmla="*/ 73 w 176"/>
                <a:gd name="T31" fmla="*/ 33 h 157"/>
                <a:gd name="T32" fmla="*/ 57 w 176"/>
                <a:gd name="T33" fmla="*/ 156 h 157"/>
                <a:gd name="T34" fmla="*/ 118 w 176"/>
                <a:gd name="T35" fmla="*/ 156 h 157"/>
                <a:gd name="T36" fmla="*/ 114 w 176"/>
                <a:gd name="T37" fmla="*/ 114 h 157"/>
                <a:gd name="T38" fmla="*/ 101 w 176"/>
                <a:gd name="T39" fmla="*/ 129 h 157"/>
                <a:gd name="T40" fmla="*/ 98 w 176"/>
                <a:gd name="T41" fmla="*/ 136 h 157"/>
                <a:gd name="T42" fmla="*/ 91 w 176"/>
                <a:gd name="T43" fmla="*/ 136 h 157"/>
                <a:gd name="T44" fmla="*/ 89 w 176"/>
                <a:gd name="T45" fmla="*/ 132 h 157"/>
                <a:gd name="T46" fmla="*/ 86 w 176"/>
                <a:gd name="T47" fmla="*/ 136 h 157"/>
                <a:gd name="T48" fmla="*/ 78 w 176"/>
                <a:gd name="T49" fmla="*/ 136 h 157"/>
                <a:gd name="T50" fmla="*/ 71 w 176"/>
                <a:gd name="T51" fmla="*/ 127 h 157"/>
                <a:gd name="T52" fmla="*/ 67 w 176"/>
                <a:gd name="T53" fmla="*/ 108 h 157"/>
                <a:gd name="T54" fmla="*/ 77 w 176"/>
                <a:gd name="T55" fmla="*/ 122 h 157"/>
                <a:gd name="T56" fmla="*/ 72 w 176"/>
                <a:gd name="T57" fmla="*/ 102 h 157"/>
                <a:gd name="T58" fmla="*/ 63 w 176"/>
                <a:gd name="T59" fmla="*/ 87 h 157"/>
                <a:gd name="T60" fmla="*/ 71 w 176"/>
                <a:gd name="T61" fmla="*/ 73 h 157"/>
                <a:gd name="T62" fmla="*/ 77 w 176"/>
                <a:gd name="T63" fmla="*/ 63 h 157"/>
                <a:gd name="T64" fmla="*/ 85 w 176"/>
                <a:gd name="T65" fmla="*/ 63 h 157"/>
                <a:gd name="T66" fmla="*/ 87 w 176"/>
                <a:gd name="T67" fmla="*/ 68 h 157"/>
                <a:gd name="T68" fmla="*/ 91 w 176"/>
                <a:gd name="T69" fmla="*/ 63 h 157"/>
                <a:gd name="T70" fmla="*/ 99 w 176"/>
                <a:gd name="T71" fmla="*/ 63 h 157"/>
                <a:gd name="T72" fmla="*/ 100 w 176"/>
                <a:gd name="T73" fmla="*/ 71 h 157"/>
                <a:gd name="T74" fmla="*/ 112 w 176"/>
                <a:gd name="T75" fmla="*/ 87 h 157"/>
                <a:gd name="T76" fmla="*/ 103 w 176"/>
                <a:gd name="T77" fmla="*/ 86 h 157"/>
                <a:gd name="T78" fmla="*/ 100 w 176"/>
                <a:gd name="T79" fmla="*/ 98 h 157"/>
                <a:gd name="T80" fmla="*/ 112 w 176"/>
                <a:gd name="T81" fmla="*/ 106 h 157"/>
                <a:gd name="T82" fmla="*/ 101 w 176"/>
                <a:gd name="T83" fmla="*/ 111 h 157"/>
                <a:gd name="T84" fmla="*/ 99 w 176"/>
                <a:gd name="T85" fmla="*/ 123 h 157"/>
                <a:gd name="T86" fmla="*/ 104 w 176"/>
                <a:gd name="T87" fmla="*/ 1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57">
                  <a:moveTo>
                    <a:pt x="85" y="106"/>
                  </a:moveTo>
                  <a:cubicBezTo>
                    <a:pt x="85" y="125"/>
                    <a:pt x="85" y="125"/>
                    <a:pt x="85" y="125"/>
                  </a:cubicBezTo>
                  <a:cubicBezTo>
                    <a:pt x="87" y="125"/>
                    <a:pt x="88" y="125"/>
                    <a:pt x="89" y="125"/>
                  </a:cubicBezTo>
                  <a:cubicBezTo>
                    <a:pt x="90" y="125"/>
                    <a:pt x="90" y="125"/>
                    <a:pt x="91" y="125"/>
                  </a:cubicBezTo>
                  <a:cubicBezTo>
                    <a:pt x="91" y="108"/>
                    <a:pt x="91" y="108"/>
                    <a:pt x="91" y="108"/>
                  </a:cubicBezTo>
                  <a:cubicBezTo>
                    <a:pt x="90" y="108"/>
                    <a:pt x="90" y="108"/>
                    <a:pt x="89" y="108"/>
                  </a:cubicBezTo>
                  <a:cubicBezTo>
                    <a:pt x="88" y="107"/>
                    <a:pt x="86" y="107"/>
                    <a:pt x="85" y="106"/>
                  </a:cubicBezTo>
                  <a:close/>
                  <a:moveTo>
                    <a:pt x="73" y="85"/>
                  </a:moveTo>
                  <a:cubicBezTo>
                    <a:pt x="73" y="86"/>
                    <a:pt x="73" y="88"/>
                    <a:pt x="74" y="89"/>
                  </a:cubicBezTo>
                  <a:cubicBezTo>
                    <a:pt x="75" y="89"/>
                    <a:pt x="75" y="90"/>
                    <a:pt x="76" y="90"/>
                  </a:cubicBezTo>
                  <a:cubicBezTo>
                    <a:pt x="76" y="79"/>
                    <a:pt x="76" y="79"/>
                    <a:pt x="76" y="79"/>
                  </a:cubicBezTo>
                  <a:cubicBezTo>
                    <a:pt x="74" y="81"/>
                    <a:pt x="73" y="83"/>
                    <a:pt x="73" y="85"/>
                  </a:cubicBezTo>
                  <a:close/>
                  <a:moveTo>
                    <a:pt x="88" y="76"/>
                  </a:moveTo>
                  <a:cubicBezTo>
                    <a:pt x="87" y="76"/>
                    <a:pt x="86" y="76"/>
                    <a:pt x="85" y="76"/>
                  </a:cubicBezTo>
                  <a:cubicBezTo>
                    <a:pt x="85" y="94"/>
                    <a:pt x="85" y="94"/>
                    <a:pt x="85" y="94"/>
                  </a:cubicBezTo>
                  <a:cubicBezTo>
                    <a:pt x="86" y="94"/>
                    <a:pt x="87" y="94"/>
                    <a:pt x="89" y="95"/>
                  </a:cubicBezTo>
                  <a:cubicBezTo>
                    <a:pt x="90" y="95"/>
                    <a:pt x="90" y="95"/>
                    <a:pt x="91" y="95"/>
                  </a:cubicBezTo>
                  <a:cubicBezTo>
                    <a:pt x="91" y="77"/>
                    <a:pt x="91" y="77"/>
                    <a:pt x="91" y="77"/>
                  </a:cubicBezTo>
                  <a:cubicBezTo>
                    <a:pt x="90" y="76"/>
                    <a:pt x="89" y="76"/>
                    <a:pt x="88" y="76"/>
                  </a:cubicBezTo>
                  <a:close/>
                  <a:moveTo>
                    <a:pt x="129" y="55"/>
                  </a:moveTo>
                  <a:cubicBezTo>
                    <a:pt x="122" y="48"/>
                    <a:pt x="105" y="38"/>
                    <a:pt x="104" y="33"/>
                  </a:cubicBezTo>
                  <a:cubicBezTo>
                    <a:pt x="104" y="33"/>
                    <a:pt x="104" y="32"/>
                    <a:pt x="104" y="32"/>
                  </a:cubicBezTo>
                  <a:cubicBezTo>
                    <a:pt x="105" y="32"/>
                    <a:pt x="106" y="31"/>
                    <a:pt x="106" y="30"/>
                  </a:cubicBezTo>
                  <a:cubicBezTo>
                    <a:pt x="106" y="29"/>
                    <a:pt x="105" y="28"/>
                    <a:pt x="103" y="28"/>
                  </a:cubicBezTo>
                  <a:cubicBezTo>
                    <a:pt x="103" y="28"/>
                    <a:pt x="103" y="28"/>
                    <a:pt x="103" y="28"/>
                  </a:cubicBezTo>
                  <a:cubicBezTo>
                    <a:pt x="103" y="23"/>
                    <a:pt x="108" y="21"/>
                    <a:pt x="112" y="6"/>
                  </a:cubicBezTo>
                  <a:cubicBezTo>
                    <a:pt x="95" y="1"/>
                    <a:pt x="95" y="5"/>
                    <a:pt x="82" y="11"/>
                  </a:cubicBezTo>
                  <a:cubicBezTo>
                    <a:pt x="72" y="13"/>
                    <a:pt x="73" y="0"/>
                    <a:pt x="60" y="6"/>
                  </a:cubicBezTo>
                  <a:cubicBezTo>
                    <a:pt x="67" y="19"/>
                    <a:pt x="72" y="23"/>
                    <a:pt x="73" y="28"/>
                  </a:cubicBezTo>
                  <a:cubicBezTo>
                    <a:pt x="71" y="28"/>
                    <a:pt x="70" y="29"/>
                    <a:pt x="70" y="30"/>
                  </a:cubicBezTo>
                  <a:cubicBezTo>
                    <a:pt x="70" y="31"/>
                    <a:pt x="71" y="32"/>
                    <a:pt x="73" y="32"/>
                  </a:cubicBezTo>
                  <a:cubicBezTo>
                    <a:pt x="73" y="32"/>
                    <a:pt x="73" y="32"/>
                    <a:pt x="73" y="33"/>
                  </a:cubicBezTo>
                  <a:cubicBezTo>
                    <a:pt x="71" y="38"/>
                    <a:pt x="54" y="48"/>
                    <a:pt x="47" y="55"/>
                  </a:cubicBezTo>
                  <a:cubicBezTo>
                    <a:pt x="31" y="70"/>
                    <a:pt x="0" y="154"/>
                    <a:pt x="57" y="156"/>
                  </a:cubicBezTo>
                  <a:cubicBezTo>
                    <a:pt x="84" y="157"/>
                    <a:pt x="88" y="157"/>
                    <a:pt x="88" y="157"/>
                  </a:cubicBezTo>
                  <a:cubicBezTo>
                    <a:pt x="88" y="157"/>
                    <a:pt x="91" y="157"/>
                    <a:pt x="118" y="156"/>
                  </a:cubicBezTo>
                  <a:cubicBezTo>
                    <a:pt x="176" y="154"/>
                    <a:pt x="144" y="70"/>
                    <a:pt x="129" y="55"/>
                  </a:cubicBezTo>
                  <a:close/>
                  <a:moveTo>
                    <a:pt x="114" y="114"/>
                  </a:moveTo>
                  <a:cubicBezTo>
                    <a:pt x="113" y="117"/>
                    <a:pt x="112" y="120"/>
                    <a:pt x="110" y="123"/>
                  </a:cubicBezTo>
                  <a:cubicBezTo>
                    <a:pt x="108" y="126"/>
                    <a:pt x="105" y="128"/>
                    <a:pt x="101" y="129"/>
                  </a:cubicBezTo>
                  <a:cubicBezTo>
                    <a:pt x="100" y="130"/>
                    <a:pt x="99" y="130"/>
                    <a:pt x="99" y="130"/>
                  </a:cubicBezTo>
                  <a:cubicBezTo>
                    <a:pt x="98" y="136"/>
                    <a:pt x="98" y="136"/>
                    <a:pt x="98" y="136"/>
                  </a:cubicBezTo>
                  <a:cubicBezTo>
                    <a:pt x="98" y="138"/>
                    <a:pt x="96" y="139"/>
                    <a:pt x="94" y="139"/>
                  </a:cubicBezTo>
                  <a:cubicBezTo>
                    <a:pt x="92" y="139"/>
                    <a:pt x="91" y="138"/>
                    <a:pt x="91" y="136"/>
                  </a:cubicBezTo>
                  <a:cubicBezTo>
                    <a:pt x="91" y="132"/>
                    <a:pt x="91" y="132"/>
                    <a:pt x="91" y="132"/>
                  </a:cubicBezTo>
                  <a:cubicBezTo>
                    <a:pt x="90" y="132"/>
                    <a:pt x="89" y="132"/>
                    <a:pt x="89" y="132"/>
                  </a:cubicBezTo>
                  <a:cubicBezTo>
                    <a:pt x="88" y="132"/>
                    <a:pt x="87" y="132"/>
                    <a:pt x="86" y="132"/>
                  </a:cubicBezTo>
                  <a:cubicBezTo>
                    <a:pt x="86" y="136"/>
                    <a:pt x="86" y="136"/>
                    <a:pt x="86" y="136"/>
                  </a:cubicBezTo>
                  <a:cubicBezTo>
                    <a:pt x="86" y="138"/>
                    <a:pt x="84" y="139"/>
                    <a:pt x="82" y="139"/>
                  </a:cubicBezTo>
                  <a:cubicBezTo>
                    <a:pt x="80" y="139"/>
                    <a:pt x="78" y="138"/>
                    <a:pt x="78" y="136"/>
                  </a:cubicBezTo>
                  <a:cubicBezTo>
                    <a:pt x="78" y="130"/>
                    <a:pt x="78" y="130"/>
                    <a:pt x="78" y="130"/>
                  </a:cubicBezTo>
                  <a:cubicBezTo>
                    <a:pt x="75" y="129"/>
                    <a:pt x="73" y="128"/>
                    <a:pt x="71" y="127"/>
                  </a:cubicBezTo>
                  <a:cubicBezTo>
                    <a:pt x="67" y="124"/>
                    <a:pt x="64" y="119"/>
                    <a:pt x="63" y="113"/>
                  </a:cubicBezTo>
                  <a:cubicBezTo>
                    <a:pt x="62" y="110"/>
                    <a:pt x="64" y="108"/>
                    <a:pt x="67" y="108"/>
                  </a:cubicBezTo>
                  <a:cubicBezTo>
                    <a:pt x="69" y="109"/>
                    <a:pt x="72" y="111"/>
                    <a:pt x="72" y="114"/>
                  </a:cubicBezTo>
                  <a:cubicBezTo>
                    <a:pt x="73" y="117"/>
                    <a:pt x="75" y="120"/>
                    <a:pt x="77" y="122"/>
                  </a:cubicBezTo>
                  <a:cubicBezTo>
                    <a:pt x="76" y="103"/>
                    <a:pt x="76" y="103"/>
                    <a:pt x="76" y="103"/>
                  </a:cubicBezTo>
                  <a:cubicBezTo>
                    <a:pt x="74" y="103"/>
                    <a:pt x="73" y="102"/>
                    <a:pt x="72" y="102"/>
                  </a:cubicBezTo>
                  <a:cubicBezTo>
                    <a:pt x="69" y="100"/>
                    <a:pt x="67" y="98"/>
                    <a:pt x="65" y="95"/>
                  </a:cubicBezTo>
                  <a:cubicBezTo>
                    <a:pt x="64" y="93"/>
                    <a:pt x="63" y="90"/>
                    <a:pt x="63" y="87"/>
                  </a:cubicBezTo>
                  <a:cubicBezTo>
                    <a:pt x="64" y="84"/>
                    <a:pt x="64" y="81"/>
                    <a:pt x="66" y="79"/>
                  </a:cubicBezTo>
                  <a:cubicBezTo>
                    <a:pt x="67" y="77"/>
                    <a:pt x="69" y="75"/>
                    <a:pt x="71" y="73"/>
                  </a:cubicBezTo>
                  <a:cubicBezTo>
                    <a:pt x="72" y="72"/>
                    <a:pt x="74" y="71"/>
                    <a:pt x="77" y="70"/>
                  </a:cubicBezTo>
                  <a:cubicBezTo>
                    <a:pt x="77" y="63"/>
                    <a:pt x="77" y="63"/>
                    <a:pt x="77" y="63"/>
                  </a:cubicBezTo>
                  <a:cubicBezTo>
                    <a:pt x="78" y="62"/>
                    <a:pt x="79" y="60"/>
                    <a:pt x="82" y="60"/>
                  </a:cubicBezTo>
                  <a:cubicBezTo>
                    <a:pt x="84" y="60"/>
                    <a:pt x="85" y="61"/>
                    <a:pt x="85" y="63"/>
                  </a:cubicBezTo>
                  <a:cubicBezTo>
                    <a:pt x="85" y="68"/>
                    <a:pt x="85" y="68"/>
                    <a:pt x="85" y="68"/>
                  </a:cubicBezTo>
                  <a:cubicBezTo>
                    <a:pt x="86" y="68"/>
                    <a:pt x="86" y="68"/>
                    <a:pt x="87" y="68"/>
                  </a:cubicBezTo>
                  <a:cubicBezTo>
                    <a:pt x="88" y="68"/>
                    <a:pt x="90" y="68"/>
                    <a:pt x="91" y="69"/>
                  </a:cubicBezTo>
                  <a:cubicBezTo>
                    <a:pt x="91" y="63"/>
                    <a:pt x="91" y="63"/>
                    <a:pt x="91" y="63"/>
                  </a:cubicBezTo>
                  <a:cubicBezTo>
                    <a:pt x="91" y="61"/>
                    <a:pt x="92" y="60"/>
                    <a:pt x="95" y="60"/>
                  </a:cubicBezTo>
                  <a:cubicBezTo>
                    <a:pt x="97" y="60"/>
                    <a:pt x="99" y="62"/>
                    <a:pt x="99" y="63"/>
                  </a:cubicBezTo>
                  <a:cubicBezTo>
                    <a:pt x="99" y="70"/>
                    <a:pt x="99" y="70"/>
                    <a:pt x="99" y="70"/>
                  </a:cubicBezTo>
                  <a:cubicBezTo>
                    <a:pt x="100" y="70"/>
                    <a:pt x="100" y="70"/>
                    <a:pt x="100" y="71"/>
                  </a:cubicBezTo>
                  <a:cubicBezTo>
                    <a:pt x="104" y="72"/>
                    <a:pt x="106" y="74"/>
                    <a:pt x="108" y="76"/>
                  </a:cubicBezTo>
                  <a:cubicBezTo>
                    <a:pt x="110" y="79"/>
                    <a:pt x="112" y="83"/>
                    <a:pt x="112" y="87"/>
                  </a:cubicBezTo>
                  <a:cubicBezTo>
                    <a:pt x="113" y="90"/>
                    <a:pt x="111" y="92"/>
                    <a:pt x="108" y="92"/>
                  </a:cubicBezTo>
                  <a:cubicBezTo>
                    <a:pt x="105" y="92"/>
                    <a:pt x="103" y="89"/>
                    <a:pt x="103" y="86"/>
                  </a:cubicBezTo>
                  <a:cubicBezTo>
                    <a:pt x="102" y="84"/>
                    <a:pt x="101" y="83"/>
                    <a:pt x="100" y="81"/>
                  </a:cubicBezTo>
                  <a:cubicBezTo>
                    <a:pt x="100" y="98"/>
                    <a:pt x="100" y="98"/>
                    <a:pt x="100" y="98"/>
                  </a:cubicBezTo>
                  <a:cubicBezTo>
                    <a:pt x="103" y="99"/>
                    <a:pt x="105" y="100"/>
                    <a:pt x="106" y="100"/>
                  </a:cubicBezTo>
                  <a:cubicBezTo>
                    <a:pt x="109" y="101"/>
                    <a:pt x="111" y="103"/>
                    <a:pt x="112" y="106"/>
                  </a:cubicBezTo>
                  <a:cubicBezTo>
                    <a:pt x="113" y="108"/>
                    <a:pt x="114" y="111"/>
                    <a:pt x="114" y="114"/>
                  </a:cubicBezTo>
                  <a:close/>
                  <a:moveTo>
                    <a:pt x="101" y="111"/>
                  </a:moveTo>
                  <a:cubicBezTo>
                    <a:pt x="101" y="111"/>
                    <a:pt x="100" y="111"/>
                    <a:pt x="100" y="111"/>
                  </a:cubicBezTo>
                  <a:cubicBezTo>
                    <a:pt x="99" y="123"/>
                    <a:pt x="99" y="123"/>
                    <a:pt x="99" y="123"/>
                  </a:cubicBezTo>
                  <a:cubicBezTo>
                    <a:pt x="99" y="123"/>
                    <a:pt x="99" y="123"/>
                    <a:pt x="100" y="122"/>
                  </a:cubicBezTo>
                  <a:cubicBezTo>
                    <a:pt x="102" y="121"/>
                    <a:pt x="103" y="118"/>
                    <a:pt x="104" y="116"/>
                  </a:cubicBezTo>
                  <a:cubicBezTo>
                    <a:pt x="104" y="114"/>
                    <a:pt x="103" y="112"/>
                    <a:pt x="101" y="1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cs typeface="+mn-ea"/>
                <a:sym typeface="+mn-lt"/>
              </a:endParaRPr>
            </a:p>
          </p:txBody>
        </p:sp>
      </p:grpSp>
    </p:spTree>
    <p:extLst>
      <p:ext uri="{BB962C8B-B14F-4D97-AF65-F5344CB8AC3E}">
        <p14:creationId xmlns:p14="http://schemas.microsoft.com/office/powerpoint/2010/main" val="16369122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p:cTn id="7" dur="500" fill="hold"/>
                                        <p:tgtEl>
                                          <p:spTgt spid="110"/>
                                        </p:tgtEl>
                                        <p:attrNameLst>
                                          <p:attrName>ppt_w</p:attrName>
                                        </p:attrNameLst>
                                      </p:cBhvr>
                                      <p:tavLst>
                                        <p:tav tm="0">
                                          <p:val>
                                            <p:fltVal val="0"/>
                                          </p:val>
                                        </p:tav>
                                        <p:tav tm="100000">
                                          <p:val>
                                            <p:strVal val="#ppt_w"/>
                                          </p:val>
                                        </p:tav>
                                      </p:tavLst>
                                    </p:anim>
                                    <p:anim calcmode="lin" valueType="num">
                                      <p:cBhvr>
                                        <p:cTn id="8" dur="500" fill="hold"/>
                                        <p:tgtEl>
                                          <p:spTgt spid="110"/>
                                        </p:tgtEl>
                                        <p:attrNameLst>
                                          <p:attrName>ppt_h</p:attrName>
                                        </p:attrNameLst>
                                      </p:cBhvr>
                                      <p:tavLst>
                                        <p:tav tm="0">
                                          <p:val>
                                            <p:fltVal val="0"/>
                                          </p:val>
                                        </p:tav>
                                        <p:tav tm="100000">
                                          <p:val>
                                            <p:strVal val="#ppt_h"/>
                                          </p:val>
                                        </p:tav>
                                      </p:tavLst>
                                    </p:anim>
                                    <p:animEffect transition="in" filter="fade">
                                      <p:cBhvr>
                                        <p:cTn id="9" dur="500"/>
                                        <p:tgtEl>
                                          <p:spTgt spid="110"/>
                                        </p:tgtEl>
                                      </p:cBhvr>
                                    </p:animEffect>
                                  </p:childTnLst>
                                </p:cTn>
                              </p:par>
                            </p:childTnLst>
                          </p:cTn>
                        </p:par>
                        <p:par>
                          <p:cTn id="10" fill="hold">
                            <p:stCondLst>
                              <p:cond delay="500"/>
                            </p:stCondLst>
                            <p:childTnLst>
                              <p:par>
                                <p:cTn id="11" presetID="53" presetClass="entr" presetSubtype="16" fill="hold" grpId="0" nodeType="afterEffect">
                                  <p:stCondLst>
                                    <p:cond delay="250"/>
                                  </p:stCondLst>
                                  <p:childTnLst>
                                    <p:set>
                                      <p:cBhvr>
                                        <p:cTn id="12" dur="1" fill="hold">
                                          <p:stCondLst>
                                            <p:cond delay="0"/>
                                          </p:stCondLst>
                                        </p:cTn>
                                        <p:tgtEl>
                                          <p:spTgt spid="121"/>
                                        </p:tgtEl>
                                        <p:attrNameLst>
                                          <p:attrName>style.visibility</p:attrName>
                                        </p:attrNameLst>
                                      </p:cBhvr>
                                      <p:to>
                                        <p:strVal val="visible"/>
                                      </p:to>
                                    </p:set>
                                    <p:anim calcmode="lin" valueType="num">
                                      <p:cBhvr>
                                        <p:cTn id="13" dur="500" fill="hold"/>
                                        <p:tgtEl>
                                          <p:spTgt spid="121"/>
                                        </p:tgtEl>
                                        <p:attrNameLst>
                                          <p:attrName>ppt_w</p:attrName>
                                        </p:attrNameLst>
                                      </p:cBhvr>
                                      <p:tavLst>
                                        <p:tav tm="0">
                                          <p:val>
                                            <p:fltVal val="0"/>
                                          </p:val>
                                        </p:tav>
                                        <p:tav tm="100000">
                                          <p:val>
                                            <p:strVal val="#ppt_w"/>
                                          </p:val>
                                        </p:tav>
                                      </p:tavLst>
                                    </p:anim>
                                    <p:anim calcmode="lin" valueType="num">
                                      <p:cBhvr>
                                        <p:cTn id="14" dur="500" fill="hold"/>
                                        <p:tgtEl>
                                          <p:spTgt spid="121"/>
                                        </p:tgtEl>
                                        <p:attrNameLst>
                                          <p:attrName>ppt_h</p:attrName>
                                        </p:attrNameLst>
                                      </p:cBhvr>
                                      <p:tavLst>
                                        <p:tav tm="0">
                                          <p:val>
                                            <p:fltVal val="0"/>
                                          </p:val>
                                        </p:tav>
                                        <p:tav tm="100000">
                                          <p:val>
                                            <p:strVal val="#ppt_h"/>
                                          </p:val>
                                        </p:tav>
                                      </p:tavLst>
                                    </p:anim>
                                    <p:animEffect transition="in" filter="fade">
                                      <p:cBhvr>
                                        <p:cTn id="15" dur="500"/>
                                        <p:tgtEl>
                                          <p:spTgt spid="121"/>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16"/>
                                        </p:tgtEl>
                                        <p:attrNameLst>
                                          <p:attrName>style.visibility</p:attrName>
                                        </p:attrNameLst>
                                      </p:cBhvr>
                                      <p:to>
                                        <p:strVal val="visible"/>
                                      </p:to>
                                    </p:set>
                                    <p:anim calcmode="lin" valueType="num">
                                      <p:cBhvr>
                                        <p:cTn id="18" dur="500" fill="hold"/>
                                        <p:tgtEl>
                                          <p:spTgt spid="116"/>
                                        </p:tgtEl>
                                        <p:attrNameLst>
                                          <p:attrName>ppt_w</p:attrName>
                                        </p:attrNameLst>
                                      </p:cBhvr>
                                      <p:tavLst>
                                        <p:tav tm="0">
                                          <p:val>
                                            <p:fltVal val="0"/>
                                          </p:val>
                                        </p:tav>
                                        <p:tav tm="100000">
                                          <p:val>
                                            <p:strVal val="#ppt_w"/>
                                          </p:val>
                                        </p:tav>
                                      </p:tavLst>
                                    </p:anim>
                                    <p:anim calcmode="lin" valueType="num">
                                      <p:cBhvr>
                                        <p:cTn id="19" dur="500" fill="hold"/>
                                        <p:tgtEl>
                                          <p:spTgt spid="116"/>
                                        </p:tgtEl>
                                        <p:attrNameLst>
                                          <p:attrName>ppt_h</p:attrName>
                                        </p:attrNameLst>
                                      </p:cBhvr>
                                      <p:tavLst>
                                        <p:tav tm="0">
                                          <p:val>
                                            <p:fltVal val="0"/>
                                          </p:val>
                                        </p:tav>
                                        <p:tav tm="100000">
                                          <p:val>
                                            <p:strVal val="#ppt_h"/>
                                          </p:val>
                                        </p:tav>
                                      </p:tavLst>
                                    </p:anim>
                                    <p:animEffect transition="in" filter="fade">
                                      <p:cBhvr>
                                        <p:cTn id="20" dur="500"/>
                                        <p:tgtEl>
                                          <p:spTgt spid="116"/>
                                        </p:tgtEl>
                                      </p:cBhvr>
                                    </p:animEffect>
                                  </p:childTnLst>
                                </p:cTn>
                              </p:par>
                              <p:par>
                                <p:cTn id="21" presetID="53" presetClass="entr" presetSubtype="16" fill="hold" grpId="0" nodeType="withEffect">
                                  <p:stCondLst>
                                    <p:cond delay="500"/>
                                  </p:stCondLst>
                                  <p:childTnLst>
                                    <p:set>
                                      <p:cBhvr>
                                        <p:cTn id="22" dur="1" fill="hold">
                                          <p:stCondLst>
                                            <p:cond delay="0"/>
                                          </p:stCondLst>
                                        </p:cTn>
                                        <p:tgtEl>
                                          <p:spTgt spid="119"/>
                                        </p:tgtEl>
                                        <p:attrNameLst>
                                          <p:attrName>style.visibility</p:attrName>
                                        </p:attrNameLst>
                                      </p:cBhvr>
                                      <p:to>
                                        <p:strVal val="visible"/>
                                      </p:to>
                                    </p:set>
                                    <p:anim calcmode="lin" valueType="num">
                                      <p:cBhvr>
                                        <p:cTn id="23" dur="500" fill="hold"/>
                                        <p:tgtEl>
                                          <p:spTgt spid="119"/>
                                        </p:tgtEl>
                                        <p:attrNameLst>
                                          <p:attrName>ppt_w</p:attrName>
                                        </p:attrNameLst>
                                      </p:cBhvr>
                                      <p:tavLst>
                                        <p:tav tm="0">
                                          <p:val>
                                            <p:fltVal val="0"/>
                                          </p:val>
                                        </p:tav>
                                        <p:tav tm="100000">
                                          <p:val>
                                            <p:strVal val="#ppt_w"/>
                                          </p:val>
                                        </p:tav>
                                      </p:tavLst>
                                    </p:anim>
                                    <p:anim calcmode="lin" valueType="num">
                                      <p:cBhvr>
                                        <p:cTn id="24" dur="500" fill="hold"/>
                                        <p:tgtEl>
                                          <p:spTgt spid="119"/>
                                        </p:tgtEl>
                                        <p:attrNameLst>
                                          <p:attrName>ppt_h</p:attrName>
                                        </p:attrNameLst>
                                      </p:cBhvr>
                                      <p:tavLst>
                                        <p:tav tm="0">
                                          <p:val>
                                            <p:fltVal val="0"/>
                                          </p:val>
                                        </p:tav>
                                        <p:tav tm="100000">
                                          <p:val>
                                            <p:strVal val="#ppt_h"/>
                                          </p:val>
                                        </p:tav>
                                      </p:tavLst>
                                    </p:anim>
                                    <p:animEffect transition="in" filter="fade">
                                      <p:cBhvr>
                                        <p:cTn id="25" dur="500"/>
                                        <p:tgtEl>
                                          <p:spTgt spid="119"/>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12"/>
                                        </p:tgtEl>
                                        <p:attrNameLst>
                                          <p:attrName>style.visibility</p:attrName>
                                        </p:attrNameLst>
                                      </p:cBhvr>
                                      <p:to>
                                        <p:strVal val="visible"/>
                                      </p:to>
                                    </p:set>
                                    <p:anim calcmode="lin" valueType="num">
                                      <p:cBhvr>
                                        <p:cTn id="28" dur="500" fill="hold"/>
                                        <p:tgtEl>
                                          <p:spTgt spid="112"/>
                                        </p:tgtEl>
                                        <p:attrNameLst>
                                          <p:attrName>ppt_w</p:attrName>
                                        </p:attrNameLst>
                                      </p:cBhvr>
                                      <p:tavLst>
                                        <p:tav tm="0">
                                          <p:val>
                                            <p:fltVal val="0"/>
                                          </p:val>
                                        </p:tav>
                                        <p:tav tm="100000">
                                          <p:val>
                                            <p:strVal val="#ppt_w"/>
                                          </p:val>
                                        </p:tav>
                                      </p:tavLst>
                                    </p:anim>
                                    <p:anim calcmode="lin" valueType="num">
                                      <p:cBhvr>
                                        <p:cTn id="29" dur="500" fill="hold"/>
                                        <p:tgtEl>
                                          <p:spTgt spid="112"/>
                                        </p:tgtEl>
                                        <p:attrNameLst>
                                          <p:attrName>ppt_h</p:attrName>
                                        </p:attrNameLst>
                                      </p:cBhvr>
                                      <p:tavLst>
                                        <p:tav tm="0">
                                          <p:val>
                                            <p:fltVal val="0"/>
                                          </p:val>
                                        </p:tav>
                                        <p:tav tm="100000">
                                          <p:val>
                                            <p:strVal val="#ppt_h"/>
                                          </p:val>
                                        </p:tav>
                                      </p:tavLst>
                                    </p:anim>
                                    <p:animEffect transition="in" filter="fade">
                                      <p:cBhvr>
                                        <p:cTn id="30" dur="500"/>
                                        <p:tgtEl>
                                          <p:spTgt spid="112"/>
                                        </p:tgtEl>
                                      </p:cBhvr>
                                    </p:animEffect>
                                  </p:childTnLst>
                                </p:cTn>
                              </p:par>
                              <p:par>
                                <p:cTn id="31" presetID="53" presetClass="entr" presetSubtype="16" fill="hold" grpId="0" nodeType="withEffect">
                                  <p:stCondLst>
                                    <p:cond delay="500"/>
                                  </p:stCondLst>
                                  <p:childTnLst>
                                    <p:set>
                                      <p:cBhvr>
                                        <p:cTn id="32" dur="1" fill="hold">
                                          <p:stCondLst>
                                            <p:cond delay="0"/>
                                          </p:stCondLst>
                                        </p:cTn>
                                        <p:tgtEl>
                                          <p:spTgt spid="118"/>
                                        </p:tgtEl>
                                        <p:attrNameLst>
                                          <p:attrName>style.visibility</p:attrName>
                                        </p:attrNameLst>
                                      </p:cBhvr>
                                      <p:to>
                                        <p:strVal val="visible"/>
                                      </p:to>
                                    </p:set>
                                    <p:anim calcmode="lin" valueType="num">
                                      <p:cBhvr>
                                        <p:cTn id="33" dur="500" fill="hold"/>
                                        <p:tgtEl>
                                          <p:spTgt spid="118"/>
                                        </p:tgtEl>
                                        <p:attrNameLst>
                                          <p:attrName>ppt_w</p:attrName>
                                        </p:attrNameLst>
                                      </p:cBhvr>
                                      <p:tavLst>
                                        <p:tav tm="0">
                                          <p:val>
                                            <p:fltVal val="0"/>
                                          </p:val>
                                        </p:tav>
                                        <p:tav tm="100000">
                                          <p:val>
                                            <p:strVal val="#ppt_w"/>
                                          </p:val>
                                        </p:tav>
                                      </p:tavLst>
                                    </p:anim>
                                    <p:anim calcmode="lin" valueType="num">
                                      <p:cBhvr>
                                        <p:cTn id="34" dur="500" fill="hold"/>
                                        <p:tgtEl>
                                          <p:spTgt spid="118"/>
                                        </p:tgtEl>
                                        <p:attrNameLst>
                                          <p:attrName>ppt_h</p:attrName>
                                        </p:attrNameLst>
                                      </p:cBhvr>
                                      <p:tavLst>
                                        <p:tav tm="0">
                                          <p:val>
                                            <p:fltVal val="0"/>
                                          </p:val>
                                        </p:tav>
                                        <p:tav tm="100000">
                                          <p:val>
                                            <p:strVal val="#ppt_h"/>
                                          </p:val>
                                        </p:tav>
                                      </p:tavLst>
                                    </p:anim>
                                    <p:animEffect transition="in" filter="fade">
                                      <p:cBhvr>
                                        <p:cTn id="35" dur="500"/>
                                        <p:tgtEl>
                                          <p:spTgt spid="118"/>
                                        </p:tgtEl>
                                      </p:cBhvr>
                                    </p:animEffect>
                                  </p:childTnLst>
                                </p:cTn>
                              </p:par>
                              <p:par>
                                <p:cTn id="36" presetID="53" presetClass="entr" presetSubtype="16" fill="hold" grpId="0" nodeType="withEffect">
                                  <p:stCondLst>
                                    <p:cond delay="250"/>
                                  </p:stCondLst>
                                  <p:childTnLst>
                                    <p:set>
                                      <p:cBhvr>
                                        <p:cTn id="37" dur="1" fill="hold">
                                          <p:stCondLst>
                                            <p:cond delay="0"/>
                                          </p:stCondLst>
                                        </p:cTn>
                                        <p:tgtEl>
                                          <p:spTgt spid="113"/>
                                        </p:tgtEl>
                                        <p:attrNameLst>
                                          <p:attrName>style.visibility</p:attrName>
                                        </p:attrNameLst>
                                      </p:cBhvr>
                                      <p:to>
                                        <p:strVal val="visible"/>
                                      </p:to>
                                    </p:set>
                                    <p:anim calcmode="lin" valueType="num">
                                      <p:cBhvr>
                                        <p:cTn id="38" dur="500" fill="hold"/>
                                        <p:tgtEl>
                                          <p:spTgt spid="113"/>
                                        </p:tgtEl>
                                        <p:attrNameLst>
                                          <p:attrName>ppt_w</p:attrName>
                                        </p:attrNameLst>
                                      </p:cBhvr>
                                      <p:tavLst>
                                        <p:tav tm="0">
                                          <p:val>
                                            <p:fltVal val="0"/>
                                          </p:val>
                                        </p:tav>
                                        <p:tav tm="100000">
                                          <p:val>
                                            <p:strVal val="#ppt_w"/>
                                          </p:val>
                                        </p:tav>
                                      </p:tavLst>
                                    </p:anim>
                                    <p:anim calcmode="lin" valueType="num">
                                      <p:cBhvr>
                                        <p:cTn id="39" dur="500" fill="hold"/>
                                        <p:tgtEl>
                                          <p:spTgt spid="113"/>
                                        </p:tgtEl>
                                        <p:attrNameLst>
                                          <p:attrName>ppt_h</p:attrName>
                                        </p:attrNameLst>
                                      </p:cBhvr>
                                      <p:tavLst>
                                        <p:tav tm="0">
                                          <p:val>
                                            <p:fltVal val="0"/>
                                          </p:val>
                                        </p:tav>
                                        <p:tav tm="100000">
                                          <p:val>
                                            <p:strVal val="#ppt_h"/>
                                          </p:val>
                                        </p:tav>
                                      </p:tavLst>
                                    </p:anim>
                                    <p:animEffect transition="in" filter="fade">
                                      <p:cBhvr>
                                        <p:cTn id="40" dur="500"/>
                                        <p:tgtEl>
                                          <p:spTgt spid="113"/>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11"/>
                                        </p:tgtEl>
                                        <p:attrNameLst>
                                          <p:attrName>style.visibility</p:attrName>
                                        </p:attrNameLst>
                                      </p:cBhvr>
                                      <p:to>
                                        <p:strVal val="visible"/>
                                      </p:to>
                                    </p:set>
                                    <p:anim calcmode="lin" valueType="num">
                                      <p:cBhvr>
                                        <p:cTn id="43" dur="500" fill="hold"/>
                                        <p:tgtEl>
                                          <p:spTgt spid="111"/>
                                        </p:tgtEl>
                                        <p:attrNameLst>
                                          <p:attrName>ppt_w</p:attrName>
                                        </p:attrNameLst>
                                      </p:cBhvr>
                                      <p:tavLst>
                                        <p:tav tm="0">
                                          <p:val>
                                            <p:fltVal val="0"/>
                                          </p:val>
                                        </p:tav>
                                        <p:tav tm="100000">
                                          <p:val>
                                            <p:strVal val="#ppt_w"/>
                                          </p:val>
                                        </p:tav>
                                      </p:tavLst>
                                    </p:anim>
                                    <p:anim calcmode="lin" valueType="num">
                                      <p:cBhvr>
                                        <p:cTn id="44" dur="500" fill="hold"/>
                                        <p:tgtEl>
                                          <p:spTgt spid="111"/>
                                        </p:tgtEl>
                                        <p:attrNameLst>
                                          <p:attrName>ppt_h</p:attrName>
                                        </p:attrNameLst>
                                      </p:cBhvr>
                                      <p:tavLst>
                                        <p:tav tm="0">
                                          <p:val>
                                            <p:fltVal val="0"/>
                                          </p:val>
                                        </p:tav>
                                        <p:tav tm="100000">
                                          <p:val>
                                            <p:strVal val="#ppt_h"/>
                                          </p:val>
                                        </p:tav>
                                      </p:tavLst>
                                    </p:anim>
                                    <p:animEffect transition="in" filter="fade">
                                      <p:cBhvr>
                                        <p:cTn id="45" dur="500"/>
                                        <p:tgtEl>
                                          <p:spTgt spid="111"/>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14"/>
                                        </p:tgtEl>
                                        <p:attrNameLst>
                                          <p:attrName>style.visibility</p:attrName>
                                        </p:attrNameLst>
                                      </p:cBhvr>
                                      <p:to>
                                        <p:strVal val="visible"/>
                                      </p:to>
                                    </p:set>
                                    <p:anim calcmode="lin" valueType="num">
                                      <p:cBhvr>
                                        <p:cTn id="48" dur="500" fill="hold"/>
                                        <p:tgtEl>
                                          <p:spTgt spid="114"/>
                                        </p:tgtEl>
                                        <p:attrNameLst>
                                          <p:attrName>ppt_w</p:attrName>
                                        </p:attrNameLst>
                                      </p:cBhvr>
                                      <p:tavLst>
                                        <p:tav tm="0">
                                          <p:val>
                                            <p:fltVal val="0"/>
                                          </p:val>
                                        </p:tav>
                                        <p:tav tm="100000">
                                          <p:val>
                                            <p:strVal val="#ppt_w"/>
                                          </p:val>
                                        </p:tav>
                                      </p:tavLst>
                                    </p:anim>
                                    <p:anim calcmode="lin" valueType="num">
                                      <p:cBhvr>
                                        <p:cTn id="49" dur="500" fill="hold"/>
                                        <p:tgtEl>
                                          <p:spTgt spid="114"/>
                                        </p:tgtEl>
                                        <p:attrNameLst>
                                          <p:attrName>ppt_h</p:attrName>
                                        </p:attrNameLst>
                                      </p:cBhvr>
                                      <p:tavLst>
                                        <p:tav tm="0">
                                          <p:val>
                                            <p:fltVal val="0"/>
                                          </p:val>
                                        </p:tav>
                                        <p:tav tm="100000">
                                          <p:val>
                                            <p:strVal val="#ppt_h"/>
                                          </p:val>
                                        </p:tav>
                                      </p:tavLst>
                                    </p:anim>
                                    <p:animEffect transition="in" filter="fade">
                                      <p:cBhvr>
                                        <p:cTn id="50" dur="500"/>
                                        <p:tgtEl>
                                          <p:spTgt spid="114"/>
                                        </p:tgtEl>
                                      </p:cBhvr>
                                    </p:animEffect>
                                  </p:childTnLst>
                                </p:cTn>
                              </p:par>
                              <p:par>
                                <p:cTn id="51" presetID="53" presetClass="entr" presetSubtype="16" fill="hold" grpId="0" nodeType="withEffect">
                                  <p:stCondLst>
                                    <p:cond delay="250"/>
                                  </p:stCondLst>
                                  <p:childTnLst>
                                    <p:set>
                                      <p:cBhvr>
                                        <p:cTn id="52" dur="1" fill="hold">
                                          <p:stCondLst>
                                            <p:cond delay="0"/>
                                          </p:stCondLst>
                                        </p:cTn>
                                        <p:tgtEl>
                                          <p:spTgt spid="115"/>
                                        </p:tgtEl>
                                        <p:attrNameLst>
                                          <p:attrName>style.visibility</p:attrName>
                                        </p:attrNameLst>
                                      </p:cBhvr>
                                      <p:to>
                                        <p:strVal val="visible"/>
                                      </p:to>
                                    </p:set>
                                    <p:anim calcmode="lin" valueType="num">
                                      <p:cBhvr>
                                        <p:cTn id="53" dur="500" fill="hold"/>
                                        <p:tgtEl>
                                          <p:spTgt spid="115"/>
                                        </p:tgtEl>
                                        <p:attrNameLst>
                                          <p:attrName>ppt_w</p:attrName>
                                        </p:attrNameLst>
                                      </p:cBhvr>
                                      <p:tavLst>
                                        <p:tav tm="0">
                                          <p:val>
                                            <p:fltVal val="0"/>
                                          </p:val>
                                        </p:tav>
                                        <p:tav tm="100000">
                                          <p:val>
                                            <p:strVal val="#ppt_w"/>
                                          </p:val>
                                        </p:tav>
                                      </p:tavLst>
                                    </p:anim>
                                    <p:anim calcmode="lin" valueType="num">
                                      <p:cBhvr>
                                        <p:cTn id="54" dur="500" fill="hold"/>
                                        <p:tgtEl>
                                          <p:spTgt spid="115"/>
                                        </p:tgtEl>
                                        <p:attrNameLst>
                                          <p:attrName>ppt_h</p:attrName>
                                        </p:attrNameLst>
                                      </p:cBhvr>
                                      <p:tavLst>
                                        <p:tav tm="0">
                                          <p:val>
                                            <p:fltVal val="0"/>
                                          </p:val>
                                        </p:tav>
                                        <p:tav tm="100000">
                                          <p:val>
                                            <p:strVal val="#ppt_h"/>
                                          </p:val>
                                        </p:tav>
                                      </p:tavLst>
                                    </p:anim>
                                    <p:animEffect transition="in" filter="fade">
                                      <p:cBhvr>
                                        <p:cTn id="55" dur="500"/>
                                        <p:tgtEl>
                                          <p:spTgt spid="11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17"/>
                                        </p:tgtEl>
                                        <p:attrNameLst>
                                          <p:attrName>style.visibility</p:attrName>
                                        </p:attrNameLst>
                                      </p:cBhvr>
                                      <p:to>
                                        <p:strVal val="visible"/>
                                      </p:to>
                                    </p:set>
                                    <p:anim calcmode="lin" valueType="num">
                                      <p:cBhvr>
                                        <p:cTn id="58" dur="500" fill="hold"/>
                                        <p:tgtEl>
                                          <p:spTgt spid="117"/>
                                        </p:tgtEl>
                                        <p:attrNameLst>
                                          <p:attrName>ppt_w</p:attrName>
                                        </p:attrNameLst>
                                      </p:cBhvr>
                                      <p:tavLst>
                                        <p:tav tm="0">
                                          <p:val>
                                            <p:fltVal val="0"/>
                                          </p:val>
                                        </p:tav>
                                        <p:tav tm="100000">
                                          <p:val>
                                            <p:strVal val="#ppt_w"/>
                                          </p:val>
                                        </p:tav>
                                      </p:tavLst>
                                    </p:anim>
                                    <p:anim calcmode="lin" valueType="num">
                                      <p:cBhvr>
                                        <p:cTn id="59" dur="500" fill="hold"/>
                                        <p:tgtEl>
                                          <p:spTgt spid="117"/>
                                        </p:tgtEl>
                                        <p:attrNameLst>
                                          <p:attrName>ppt_h</p:attrName>
                                        </p:attrNameLst>
                                      </p:cBhvr>
                                      <p:tavLst>
                                        <p:tav tm="0">
                                          <p:val>
                                            <p:fltVal val="0"/>
                                          </p:val>
                                        </p:tav>
                                        <p:tav tm="100000">
                                          <p:val>
                                            <p:strVal val="#ppt_h"/>
                                          </p:val>
                                        </p:tav>
                                      </p:tavLst>
                                    </p:anim>
                                    <p:animEffect transition="in" filter="fade">
                                      <p:cBhvr>
                                        <p:cTn id="60" dur="500"/>
                                        <p:tgtEl>
                                          <p:spTgt spid="117"/>
                                        </p:tgtEl>
                                      </p:cBhvr>
                                    </p:animEffect>
                                  </p:childTnLst>
                                </p:cTn>
                              </p:par>
                              <p:par>
                                <p:cTn id="61" presetID="53" presetClass="entr" presetSubtype="16" fill="hold" grpId="0" nodeType="withEffect">
                                  <p:stCondLst>
                                    <p:cond delay="500"/>
                                  </p:stCondLst>
                                  <p:childTnLst>
                                    <p:set>
                                      <p:cBhvr>
                                        <p:cTn id="62" dur="1" fill="hold">
                                          <p:stCondLst>
                                            <p:cond delay="0"/>
                                          </p:stCondLst>
                                        </p:cTn>
                                        <p:tgtEl>
                                          <p:spTgt spid="120"/>
                                        </p:tgtEl>
                                        <p:attrNameLst>
                                          <p:attrName>style.visibility</p:attrName>
                                        </p:attrNameLst>
                                      </p:cBhvr>
                                      <p:to>
                                        <p:strVal val="visible"/>
                                      </p:to>
                                    </p:set>
                                    <p:anim calcmode="lin" valueType="num">
                                      <p:cBhvr>
                                        <p:cTn id="63" dur="500" fill="hold"/>
                                        <p:tgtEl>
                                          <p:spTgt spid="120"/>
                                        </p:tgtEl>
                                        <p:attrNameLst>
                                          <p:attrName>ppt_w</p:attrName>
                                        </p:attrNameLst>
                                      </p:cBhvr>
                                      <p:tavLst>
                                        <p:tav tm="0">
                                          <p:val>
                                            <p:fltVal val="0"/>
                                          </p:val>
                                        </p:tav>
                                        <p:tav tm="100000">
                                          <p:val>
                                            <p:strVal val="#ppt_w"/>
                                          </p:val>
                                        </p:tav>
                                      </p:tavLst>
                                    </p:anim>
                                    <p:anim calcmode="lin" valueType="num">
                                      <p:cBhvr>
                                        <p:cTn id="64" dur="500" fill="hold"/>
                                        <p:tgtEl>
                                          <p:spTgt spid="120"/>
                                        </p:tgtEl>
                                        <p:attrNameLst>
                                          <p:attrName>ppt_h</p:attrName>
                                        </p:attrNameLst>
                                      </p:cBhvr>
                                      <p:tavLst>
                                        <p:tav tm="0">
                                          <p:val>
                                            <p:fltVal val="0"/>
                                          </p:val>
                                        </p:tav>
                                        <p:tav tm="100000">
                                          <p:val>
                                            <p:strVal val="#ppt_h"/>
                                          </p:val>
                                        </p:tav>
                                      </p:tavLst>
                                    </p:anim>
                                    <p:animEffect transition="in" filter="fade">
                                      <p:cBhvr>
                                        <p:cTn id="65" dur="500"/>
                                        <p:tgtEl>
                                          <p:spTgt spid="120"/>
                                        </p:tgtEl>
                                      </p:cBhvr>
                                    </p:animEffect>
                                  </p:childTnLst>
                                </p:cTn>
                              </p:par>
                              <p:par>
                                <p:cTn id="66" presetID="53" presetClass="entr" presetSubtype="16" fill="hold" nodeType="withEffect">
                                  <p:stCondLst>
                                    <p:cond delay="750"/>
                                  </p:stCondLst>
                                  <p:childTnLst>
                                    <p:set>
                                      <p:cBhvr>
                                        <p:cTn id="67" dur="1" fill="hold">
                                          <p:stCondLst>
                                            <p:cond delay="0"/>
                                          </p:stCondLst>
                                        </p:cTn>
                                        <p:tgtEl>
                                          <p:spTgt spid="5"/>
                                        </p:tgtEl>
                                        <p:attrNameLst>
                                          <p:attrName>style.visibility</p:attrName>
                                        </p:attrNameLst>
                                      </p:cBhvr>
                                      <p:to>
                                        <p:strVal val="visible"/>
                                      </p:to>
                                    </p:set>
                                    <p:anim calcmode="lin" valueType="num">
                                      <p:cBhvr>
                                        <p:cTn id="68" dur="500" fill="hold"/>
                                        <p:tgtEl>
                                          <p:spTgt spid="5"/>
                                        </p:tgtEl>
                                        <p:attrNameLst>
                                          <p:attrName>ppt_w</p:attrName>
                                        </p:attrNameLst>
                                      </p:cBhvr>
                                      <p:tavLst>
                                        <p:tav tm="0">
                                          <p:val>
                                            <p:fltVal val="0"/>
                                          </p:val>
                                        </p:tav>
                                        <p:tav tm="100000">
                                          <p:val>
                                            <p:strVal val="#ppt_w"/>
                                          </p:val>
                                        </p:tav>
                                      </p:tavLst>
                                    </p:anim>
                                    <p:anim calcmode="lin" valueType="num">
                                      <p:cBhvr>
                                        <p:cTn id="69" dur="500" fill="hold"/>
                                        <p:tgtEl>
                                          <p:spTgt spid="5"/>
                                        </p:tgtEl>
                                        <p:attrNameLst>
                                          <p:attrName>ppt_h</p:attrName>
                                        </p:attrNameLst>
                                      </p:cBhvr>
                                      <p:tavLst>
                                        <p:tav tm="0">
                                          <p:val>
                                            <p:fltVal val="0"/>
                                          </p:val>
                                        </p:tav>
                                        <p:tav tm="100000">
                                          <p:val>
                                            <p:strVal val="#ppt_h"/>
                                          </p:val>
                                        </p:tav>
                                      </p:tavLst>
                                    </p:anim>
                                    <p:animEffect transition="in" filter="fade">
                                      <p:cBhvr>
                                        <p:cTn id="70" dur="500"/>
                                        <p:tgtEl>
                                          <p:spTgt spid="5"/>
                                        </p:tgtEl>
                                      </p:cBhvr>
                                    </p:animEffect>
                                  </p:childTnLst>
                                </p:cTn>
                              </p:par>
                              <p:par>
                                <p:cTn id="71" presetID="53" presetClass="entr" presetSubtype="16" fill="hold" nodeType="withEffect">
                                  <p:stCondLst>
                                    <p:cond delay="750"/>
                                  </p:stCondLst>
                                  <p:childTnLst>
                                    <p:set>
                                      <p:cBhvr>
                                        <p:cTn id="72" dur="1" fill="hold">
                                          <p:stCondLst>
                                            <p:cond delay="0"/>
                                          </p:stCondLst>
                                        </p:cTn>
                                        <p:tgtEl>
                                          <p:spTgt spid="3"/>
                                        </p:tgtEl>
                                        <p:attrNameLst>
                                          <p:attrName>style.visibility</p:attrName>
                                        </p:attrNameLst>
                                      </p:cBhvr>
                                      <p:to>
                                        <p:strVal val="visible"/>
                                      </p:to>
                                    </p:set>
                                    <p:anim calcmode="lin" valueType="num">
                                      <p:cBhvr>
                                        <p:cTn id="73" dur="500" fill="hold"/>
                                        <p:tgtEl>
                                          <p:spTgt spid="3"/>
                                        </p:tgtEl>
                                        <p:attrNameLst>
                                          <p:attrName>ppt_w</p:attrName>
                                        </p:attrNameLst>
                                      </p:cBhvr>
                                      <p:tavLst>
                                        <p:tav tm="0">
                                          <p:val>
                                            <p:fltVal val="0"/>
                                          </p:val>
                                        </p:tav>
                                        <p:tav tm="100000">
                                          <p:val>
                                            <p:strVal val="#ppt_w"/>
                                          </p:val>
                                        </p:tav>
                                      </p:tavLst>
                                    </p:anim>
                                    <p:anim calcmode="lin" valueType="num">
                                      <p:cBhvr>
                                        <p:cTn id="74" dur="500" fill="hold"/>
                                        <p:tgtEl>
                                          <p:spTgt spid="3"/>
                                        </p:tgtEl>
                                        <p:attrNameLst>
                                          <p:attrName>ppt_h</p:attrName>
                                        </p:attrNameLst>
                                      </p:cBhvr>
                                      <p:tavLst>
                                        <p:tav tm="0">
                                          <p:val>
                                            <p:fltVal val="0"/>
                                          </p:val>
                                        </p:tav>
                                        <p:tav tm="100000">
                                          <p:val>
                                            <p:strVal val="#ppt_h"/>
                                          </p:val>
                                        </p:tav>
                                      </p:tavLst>
                                    </p:anim>
                                    <p:animEffect transition="in" filter="fade">
                                      <p:cBhvr>
                                        <p:cTn id="75" dur="500"/>
                                        <p:tgtEl>
                                          <p:spTgt spid="3"/>
                                        </p:tgtEl>
                                      </p:cBhvr>
                                    </p:animEffect>
                                  </p:childTnLst>
                                </p:cTn>
                              </p:par>
                              <p:par>
                                <p:cTn id="76" presetID="53" presetClass="entr" presetSubtype="16" fill="hold" nodeType="withEffect">
                                  <p:stCondLst>
                                    <p:cond delay="75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fltVal val="0"/>
                                          </p:val>
                                        </p:tav>
                                        <p:tav tm="100000">
                                          <p:val>
                                            <p:strVal val="#ppt_w"/>
                                          </p:val>
                                        </p:tav>
                                      </p:tavLst>
                                    </p:anim>
                                    <p:anim calcmode="lin" valueType="num">
                                      <p:cBhvr>
                                        <p:cTn id="79" dur="500" fill="hold"/>
                                        <p:tgtEl>
                                          <p:spTgt spid="13"/>
                                        </p:tgtEl>
                                        <p:attrNameLst>
                                          <p:attrName>ppt_h</p:attrName>
                                        </p:attrNameLst>
                                      </p:cBhvr>
                                      <p:tavLst>
                                        <p:tav tm="0">
                                          <p:val>
                                            <p:fltVal val="0"/>
                                          </p:val>
                                        </p:tav>
                                        <p:tav tm="100000">
                                          <p:val>
                                            <p:strVal val="#ppt_h"/>
                                          </p:val>
                                        </p:tav>
                                      </p:tavLst>
                                    </p:anim>
                                    <p:animEffect transition="in" filter="fade">
                                      <p:cBhvr>
                                        <p:cTn id="80" dur="500"/>
                                        <p:tgtEl>
                                          <p:spTgt spid="13"/>
                                        </p:tgtEl>
                                      </p:cBhvr>
                                    </p:animEffect>
                                  </p:childTnLst>
                                </p:cTn>
                              </p:par>
                              <p:par>
                                <p:cTn id="81" presetID="53" presetClass="entr" presetSubtype="16" fill="hold" nodeType="withEffect">
                                  <p:stCondLst>
                                    <p:cond delay="750"/>
                                  </p:stCondLst>
                                  <p:childTnLst>
                                    <p:set>
                                      <p:cBhvr>
                                        <p:cTn id="82" dur="1" fill="hold">
                                          <p:stCondLst>
                                            <p:cond delay="0"/>
                                          </p:stCondLst>
                                        </p:cTn>
                                        <p:tgtEl>
                                          <p:spTgt spid="6"/>
                                        </p:tgtEl>
                                        <p:attrNameLst>
                                          <p:attrName>style.visibility</p:attrName>
                                        </p:attrNameLst>
                                      </p:cBhvr>
                                      <p:to>
                                        <p:strVal val="visible"/>
                                      </p:to>
                                    </p:set>
                                    <p:anim calcmode="lin" valueType="num">
                                      <p:cBhvr>
                                        <p:cTn id="83" dur="500" fill="hold"/>
                                        <p:tgtEl>
                                          <p:spTgt spid="6"/>
                                        </p:tgtEl>
                                        <p:attrNameLst>
                                          <p:attrName>ppt_w</p:attrName>
                                        </p:attrNameLst>
                                      </p:cBhvr>
                                      <p:tavLst>
                                        <p:tav tm="0">
                                          <p:val>
                                            <p:fltVal val="0"/>
                                          </p:val>
                                        </p:tav>
                                        <p:tav tm="100000">
                                          <p:val>
                                            <p:strVal val="#ppt_w"/>
                                          </p:val>
                                        </p:tav>
                                      </p:tavLst>
                                    </p:anim>
                                    <p:anim calcmode="lin" valueType="num">
                                      <p:cBhvr>
                                        <p:cTn id="84" dur="500" fill="hold"/>
                                        <p:tgtEl>
                                          <p:spTgt spid="6"/>
                                        </p:tgtEl>
                                        <p:attrNameLst>
                                          <p:attrName>ppt_h</p:attrName>
                                        </p:attrNameLst>
                                      </p:cBhvr>
                                      <p:tavLst>
                                        <p:tav tm="0">
                                          <p:val>
                                            <p:fltVal val="0"/>
                                          </p:val>
                                        </p:tav>
                                        <p:tav tm="100000">
                                          <p:val>
                                            <p:strVal val="#ppt_h"/>
                                          </p:val>
                                        </p:tav>
                                      </p:tavLst>
                                    </p:anim>
                                    <p:animEffect transition="in" filter="fade">
                                      <p:cBhvr>
                                        <p:cTn id="85" dur="500"/>
                                        <p:tgtEl>
                                          <p:spTgt spid="6"/>
                                        </p:tgtEl>
                                      </p:cBhvr>
                                    </p:animEffect>
                                  </p:childTnLst>
                                </p:cTn>
                              </p:par>
                              <p:par>
                                <p:cTn id="86" presetID="53" presetClass="entr" presetSubtype="16" fill="hold" nodeType="withEffect">
                                  <p:stCondLst>
                                    <p:cond delay="750"/>
                                  </p:stCondLst>
                                  <p:childTnLst>
                                    <p:set>
                                      <p:cBhvr>
                                        <p:cTn id="87" dur="1" fill="hold">
                                          <p:stCondLst>
                                            <p:cond delay="0"/>
                                          </p:stCondLst>
                                        </p:cTn>
                                        <p:tgtEl>
                                          <p:spTgt spid="4"/>
                                        </p:tgtEl>
                                        <p:attrNameLst>
                                          <p:attrName>style.visibility</p:attrName>
                                        </p:attrNameLst>
                                      </p:cBhvr>
                                      <p:to>
                                        <p:strVal val="visible"/>
                                      </p:to>
                                    </p:set>
                                    <p:anim calcmode="lin" valueType="num">
                                      <p:cBhvr>
                                        <p:cTn id="88" dur="500" fill="hold"/>
                                        <p:tgtEl>
                                          <p:spTgt spid="4"/>
                                        </p:tgtEl>
                                        <p:attrNameLst>
                                          <p:attrName>ppt_w</p:attrName>
                                        </p:attrNameLst>
                                      </p:cBhvr>
                                      <p:tavLst>
                                        <p:tav tm="0">
                                          <p:val>
                                            <p:fltVal val="0"/>
                                          </p:val>
                                        </p:tav>
                                        <p:tav tm="100000">
                                          <p:val>
                                            <p:strVal val="#ppt_w"/>
                                          </p:val>
                                        </p:tav>
                                      </p:tavLst>
                                    </p:anim>
                                    <p:anim calcmode="lin" valueType="num">
                                      <p:cBhvr>
                                        <p:cTn id="89" dur="500" fill="hold"/>
                                        <p:tgtEl>
                                          <p:spTgt spid="4"/>
                                        </p:tgtEl>
                                        <p:attrNameLst>
                                          <p:attrName>ppt_h</p:attrName>
                                        </p:attrNameLst>
                                      </p:cBhvr>
                                      <p:tavLst>
                                        <p:tav tm="0">
                                          <p:val>
                                            <p:fltVal val="0"/>
                                          </p:val>
                                        </p:tav>
                                        <p:tav tm="100000">
                                          <p:val>
                                            <p:strVal val="#ppt_h"/>
                                          </p:val>
                                        </p:tav>
                                      </p:tavLst>
                                    </p:anim>
                                    <p:animEffect transition="in" filter="fade">
                                      <p:cBhvr>
                                        <p:cTn id="90" dur="500"/>
                                        <p:tgtEl>
                                          <p:spTgt spid="4"/>
                                        </p:tgtEl>
                                      </p:cBhvr>
                                    </p:animEffect>
                                  </p:childTnLst>
                                </p:cTn>
                              </p:par>
                            </p:childTnLst>
                          </p:cTn>
                        </p:par>
                        <p:par>
                          <p:cTn id="91" fill="hold">
                            <p:stCondLst>
                              <p:cond delay="1750"/>
                            </p:stCondLst>
                            <p:childTnLst>
                              <p:par>
                                <p:cTn id="92" presetID="23" presetClass="entr" presetSubtype="288" fill="hold" nodeType="afterEffect">
                                  <p:stCondLst>
                                    <p:cond delay="250"/>
                                  </p:stCondLst>
                                  <p:childTnLst>
                                    <p:set>
                                      <p:cBhvr>
                                        <p:cTn id="93" dur="1" fill="hold">
                                          <p:stCondLst>
                                            <p:cond delay="0"/>
                                          </p:stCondLst>
                                        </p:cTn>
                                        <p:tgtEl>
                                          <p:spTgt spid="7"/>
                                        </p:tgtEl>
                                        <p:attrNameLst>
                                          <p:attrName>style.visibility</p:attrName>
                                        </p:attrNameLst>
                                      </p:cBhvr>
                                      <p:to>
                                        <p:strVal val="visible"/>
                                      </p:to>
                                    </p:set>
                                    <p:anim calcmode="lin" valueType="num">
                                      <p:cBhvr>
                                        <p:cTn id="94" dur="750" fill="hold"/>
                                        <p:tgtEl>
                                          <p:spTgt spid="7"/>
                                        </p:tgtEl>
                                        <p:attrNameLst>
                                          <p:attrName>ppt_w</p:attrName>
                                        </p:attrNameLst>
                                      </p:cBhvr>
                                      <p:tavLst>
                                        <p:tav tm="0">
                                          <p:val>
                                            <p:strVal val="4/3*#ppt_w"/>
                                          </p:val>
                                        </p:tav>
                                        <p:tav tm="100000">
                                          <p:val>
                                            <p:strVal val="#ppt_w"/>
                                          </p:val>
                                        </p:tav>
                                      </p:tavLst>
                                    </p:anim>
                                    <p:anim calcmode="lin" valueType="num">
                                      <p:cBhvr>
                                        <p:cTn id="95" dur="750" fill="hold"/>
                                        <p:tgtEl>
                                          <p:spTgt spid="7"/>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3122614" y="1405372"/>
            <a:ext cx="2981325" cy="3739716"/>
            <a:chOff x="2977484" y="1071882"/>
            <a:chExt cx="3246853" cy="4071617"/>
          </a:xfrm>
        </p:grpSpPr>
        <p:pic>
          <p:nvPicPr>
            <p:cNvPr id="34837" name="Picture 4"/>
            <p:cNvPicPr>
              <a:picLocks noChangeAspect="1"/>
            </p:cNvPicPr>
            <p:nvPr/>
          </p:nvPicPr>
          <p:blipFill>
            <a:blip r:embed="rId3" cstate="print"/>
            <a:srcRect/>
            <a:stretch>
              <a:fillRect/>
            </a:stretch>
          </p:blipFill>
          <p:spPr bwMode="auto">
            <a:xfrm>
              <a:off x="2977484" y="1071882"/>
              <a:ext cx="3246853" cy="4071617"/>
            </a:xfrm>
            <a:prstGeom prst="rect">
              <a:avLst/>
            </a:prstGeom>
            <a:noFill/>
            <a:ln w="9525">
              <a:noFill/>
              <a:miter lim="800000"/>
              <a:headEnd/>
              <a:tailEnd/>
            </a:ln>
          </p:spPr>
        </p:pic>
        <p:sp>
          <p:nvSpPr>
            <p:cNvPr id="6" name="Rectangle 5"/>
            <p:cNvSpPr/>
            <p:nvPr/>
          </p:nvSpPr>
          <p:spPr>
            <a:xfrm>
              <a:off x="3379639" y="1409022"/>
              <a:ext cx="2078163" cy="2740346"/>
            </a:xfrm>
            <a:prstGeom prst="rect">
              <a:avLst/>
            </a:prstGeom>
            <a:blipFill>
              <a:blip r:embed="rId4"/>
              <a:stretch>
                <a:fillRect l="-14213" r="-8219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013"/>
            </a:p>
          </p:txBody>
        </p:sp>
      </p:grpSp>
      <p:grpSp>
        <p:nvGrpSpPr>
          <p:cNvPr id="3" name="组合 2"/>
          <p:cNvGrpSpPr>
            <a:grpSpLocks/>
          </p:cNvGrpSpPr>
          <p:nvPr/>
        </p:nvGrpSpPr>
        <p:grpSpPr bwMode="auto">
          <a:xfrm>
            <a:off x="6597651" y="1852464"/>
            <a:ext cx="2132013" cy="1122583"/>
            <a:chOff x="6597339" y="1985092"/>
            <a:chExt cx="2133080" cy="1121293"/>
          </a:xfrm>
        </p:grpSpPr>
        <p:grpSp>
          <p:nvGrpSpPr>
            <p:cNvPr id="4" name="Group 84"/>
            <p:cNvGrpSpPr>
              <a:grpSpLocks noChangeAspect="1"/>
            </p:cNvGrpSpPr>
            <p:nvPr/>
          </p:nvGrpSpPr>
          <p:grpSpPr>
            <a:xfrm>
              <a:off x="6597339" y="1985092"/>
              <a:ext cx="432000" cy="432000"/>
              <a:chOff x="7275513" y="5302250"/>
              <a:chExt cx="1012825" cy="1012825"/>
            </a:xfrm>
            <a:solidFill>
              <a:schemeClr val="accent1"/>
            </a:solidFill>
          </p:grpSpPr>
          <p:sp>
            <p:nvSpPr>
              <p:cNvPr id="7" name="Freeform 34"/>
              <p:cNvSpPr>
                <a:spLocks/>
              </p:cNvSpPr>
              <p:nvPr/>
            </p:nvSpPr>
            <p:spPr bwMode="auto">
              <a:xfrm>
                <a:off x="7467601" y="5521325"/>
                <a:ext cx="608013" cy="606425"/>
              </a:xfrm>
              <a:custGeom>
                <a:avLst/>
                <a:gdLst>
                  <a:gd name="T0" fmla="*/ 189 w 211"/>
                  <a:gd name="T1" fmla="*/ 85 h 211"/>
                  <a:gd name="T2" fmla="*/ 187 w 211"/>
                  <a:gd name="T3" fmla="*/ 64 h 211"/>
                  <a:gd name="T4" fmla="*/ 192 w 211"/>
                  <a:gd name="T5" fmla="*/ 41 h 211"/>
                  <a:gd name="T6" fmla="*/ 179 w 211"/>
                  <a:gd name="T7" fmla="*/ 31 h 211"/>
                  <a:gd name="T8" fmla="*/ 170 w 211"/>
                  <a:gd name="T9" fmla="*/ 36 h 211"/>
                  <a:gd name="T10" fmla="*/ 164 w 211"/>
                  <a:gd name="T11" fmla="*/ 34 h 211"/>
                  <a:gd name="T12" fmla="*/ 155 w 211"/>
                  <a:gd name="T13" fmla="*/ 26 h 211"/>
                  <a:gd name="T14" fmla="*/ 148 w 211"/>
                  <a:gd name="T15" fmla="*/ 20 h 211"/>
                  <a:gd name="T16" fmla="*/ 149 w 211"/>
                  <a:gd name="T17" fmla="*/ 11 h 211"/>
                  <a:gd name="T18" fmla="*/ 125 w 211"/>
                  <a:gd name="T19" fmla="*/ 5 h 211"/>
                  <a:gd name="T20" fmla="*/ 106 w 211"/>
                  <a:gd name="T21" fmla="*/ 1 h 211"/>
                  <a:gd name="T22" fmla="*/ 89 w 211"/>
                  <a:gd name="T23" fmla="*/ 2 h 211"/>
                  <a:gd name="T24" fmla="*/ 88 w 211"/>
                  <a:gd name="T25" fmla="*/ 7 h 211"/>
                  <a:gd name="T26" fmla="*/ 99 w 211"/>
                  <a:gd name="T27" fmla="*/ 3 h 211"/>
                  <a:gd name="T28" fmla="*/ 101 w 211"/>
                  <a:gd name="T29" fmla="*/ 13 h 211"/>
                  <a:gd name="T30" fmla="*/ 83 w 211"/>
                  <a:gd name="T31" fmla="*/ 23 h 211"/>
                  <a:gd name="T32" fmla="*/ 87 w 211"/>
                  <a:gd name="T33" fmla="*/ 31 h 211"/>
                  <a:gd name="T34" fmla="*/ 96 w 211"/>
                  <a:gd name="T35" fmla="*/ 25 h 211"/>
                  <a:gd name="T36" fmla="*/ 108 w 211"/>
                  <a:gd name="T37" fmla="*/ 30 h 211"/>
                  <a:gd name="T38" fmla="*/ 118 w 211"/>
                  <a:gd name="T39" fmla="*/ 29 h 211"/>
                  <a:gd name="T40" fmla="*/ 130 w 211"/>
                  <a:gd name="T41" fmla="*/ 32 h 211"/>
                  <a:gd name="T42" fmla="*/ 128 w 211"/>
                  <a:gd name="T43" fmla="*/ 37 h 211"/>
                  <a:gd name="T44" fmla="*/ 116 w 211"/>
                  <a:gd name="T45" fmla="*/ 43 h 211"/>
                  <a:gd name="T46" fmla="*/ 117 w 211"/>
                  <a:gd name="T47" fmla="*/ 50 h 211"/>
                  <a:gd name="T48" fmla="*/ 113 w 211"/>
                  <a:gd name="T49" fmla="*/ 58 h 211"/>
                  <a:gd name="T50" fmla="*/ 110 w 211"/>
                  <a:gd name="T51" fmla="*/ 91 h 211"/>
                  <a:gd name="T52" fmla="*/ 104 w 211"/>
                  <a:gd name="T53" fmla="*/ 97 h 211"/>
                  <a:gd name="T54" fmla="*/ 88 w 211"/>
                  <a:gd name="T55" fmla="*/ 77 h 211"/>
                  <a:gd name="T56" fmla="*/ 57 w 211"/>
                  <a:gd name="T57" fmla="*/ 83 h 211"/>
                  <a:gd name="T58" fmla="*/ 73 w 211"/>
                  <a:gd name="T59" fmla="*/ 89 h 211"/>
                  <a:gd name="T60" fmla="*/ 75 w 211"/>
                  <a:gd name="T61" fmla="*/ 94 h 211"/>
                  <a:gd name="T62" fmla="*/ 63 w 211"/>
                  <a:gd name="T63" fmla="*/ 97 h 211"/>
                  <a:gd name="T64" fmla="*/ 62 w 211"/>
                  <a:gd name="T65" fmla="*/ 105 h 211"/>
                  <a:gd name="T66" fmla="*/ 70 w 211"/>
                  <a:gd name="T67" fmla="*/ 110 h 211"/>
                  <a:gd name="T68" fmla="*/ 84 w 211"/>
                  <a:gd name="T69" fmla="*/ 107 h 211"/>
                  <a:gd name="T70" fmla="*/ 99 w 211"/>
                  <a:gd name="T71" fmla="*/ 114 h 211"/>
                  <a:gd name="T72" fmla="*/ 116 w 211"/>
                  <a:gd name="T73" fmla="*/ 109 h 211"/>
                  <a:gd name="T74" fmla="*/ 118 w 211"/>
                  <a:gd name="T75" fmla="*/ 131 h 211"/>
                  <a:gd name="T76" fmla="*/ 109 w 211"/>
                  <a:gd name="T77" fmla="*/ 159 h 211"/>
                  <a:gd name="T78" fmla="*/ 90 w 211"/>
                  <a:gd name="T79" fmla="*/ 189 h 211"/>
                  <a:gd name="T80" fmla="*/ 82 w 211"/>
                  <a:gd name="T81" fmla="*/ 197 h 211"/>
                  <a:gd name="T82" fmla="*/ 79 w 211"/>
                  <a:gd name="T83" fmla="*/ 181 h 211"/>
                  <a:gd name="T84" fmla="*/ 78 w 211"/>
                  <a:gd name="T85" fmla="*/ 159 h 211"/>
                  <a:gd name="T86" fmla="*/ 63 w 211"/>
                  <a:gd name="T87" fmla="*/ 132 h 211"/>
                  <a:gd name="T88" fmla="*/ 72 w 211"/>
                  <a:gd name="T89" fmla="*/ 125 h 211"/>
                  <a:gd name="T90" fmla="*/ 60 w 211"/>
                  <a:gd name="T91" fmla="*/ 115 h 211"/>
                  <a:gd name="T92" fmla="*/ 55 w 211"/>
                  <a:gd name="T93" fmla="*/ 102 h 211"/>
                  <a:gd name="T94" fmla="*/ 50 w 211"/>
                  <a:gd name="T95" fmla="*/ 89 h 211"/>
                  <a:gd name="T96" fmla="*/ 38 w 211"/>
                  <a:gd name="T97" fmla="*/ 78 h 211"/>
                  <a:gd name="T98" fmla="*/ 37 w 211"/>
                  <a:gd name="T99" fmla="*/ 91 h 211"/>
                  <a:gd name="T100" fmla="*/ 30 w 211"/>
                  <a:gd name="T101" fmla="*/ 91 h 211"/>
                  <a:gd name="T102" fmla="*/ 32 w 211"/>
                  <a:gd name="T103" fmla="*/ 52 h 211"/>
                  <a:gd name="T104" fmla="*/ 20 w 211"/>
                  <a:gd name="T105" fmla="*/ 148 h 211"/>
                  <a:gd name="T106" fmla="*/ 167 w 211"/>
                  <a:gd name="T107" fmla="*/ 185 h 211"/>
                  <a:gd name="T108" fmla="*/ 160 w 211"/>
                  <a:gd name="T109" fmla="*/ 127 h 211"/>
                  <a:gd name="T110" fmla="*/ 184 w 211"/>
                  <a:gd name="T111" fmla="*/ 133 h 211"/>
                  <a:gd name="T112" fmla="*/ 201 w 211"/>
                  <a:gd name="T113" fmla="*/ 146 h 211"/>
                  <a:gd name="T114" fmla="*/ 206 w 211"/>
                  <a:gd name="T115" fmla="*/ 10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11">
                    <a:moveTo>
                      <a:pt x="196" y="93"/>
                    </a:moveTo>
                    <a:cubicBezTo>
                      <a:pt x="195" y="88"/>
                      <a:pt x="194" y="87"/>
                      <a:pt x="189" y="85"/>
                    </a:cubicBezTo>
                    <a:cubicBezTo>
                      <a:pt x="183" y="84"/>
                      <a:pt x="181" y="81"/>
                      <a:pt x="183" y="76"/>
                    </a:cubicBezTo>
                    <a:cubicBezTo>
                      <a:pt x="184" y="72"/>
                      <a:pt x="186" y="68"/>
                      <a:pt x="187" y="64"/>
                    </a:cubicBezTo>
                    <a:cubicBezTo>
                      <a:pt x="189" y="61"/>
                      <a:pt x="190" y="57"/>
                      <a:pt x="189" y="52"/>
                    </a:cubicBezTo>
                    <a:cubicBezTo>
                      <a:pt x="188" y="48"/>
                      <a:pt x="189" y="44"/>
                      <a:pt x="192" y="41"/>
                    </a:cubicBezTo>
                    <a:cubicBezTo>
                      <a:pt x="189" y="37"/>
                      <a:pt x="186" y="34"/>
                      <a:pt x="182" y="30"/>
                    </a:cubicBezTo>
                    <a:cubicBezTo>
                      <a:pt x="181" y="28"/>
                      <a:pt x="180" y="29"/>
                      <a:pt x="179" y="31"/>
                    </a:cubicBezTo>
                    <a:cubicBezTo>
                      <a:pt x="179" y="32"/>
                      <a:pt x="179" y="33"/>
                      <a:pt x="179" y="33"/>
                    </a:cubicBezTo>
                    <a:cubicBezTo>
                      <a:pt x="178" y="38"/>
                      <a:pt x="174" y="39"/>
                      <a:pt x="170" y="36"/>
                    </a:cubicBezTo>
                    <a:cubicBezTo>
                      <a:pt x="170" y="36"/>
                      <a:pt x="169" y="35"/>
                      <a:pt x="168" y="35"/>
                    </a:cubicBezTo>
                    <a:cubicBezTo>
                      <a:pt x="167" y="34"/>
                      <a:pt x="165" y="34"/>
                      <a:pt x="164" y="34"/>
                    </a:cubicBezTo>
                    <a:cubicBezTo>
                      <a:pt x="160" y="35"/>
                      <a:pt x="159" y="34"/>
                      <a:pt x="159" y="30"/>
                    </a:cubicBezTo>
                    <a:cubicBezTo>
                      <a:pt x="160" y="27"/>
                      <a:pt x="159" y="25"/>
                      <a:pt x="155" y="26"/>
                    </a:cubicBezTo>
                    <a:cubicBezTo>
                      <a:pt x="154" y="26"/>
                      <a:pt x="153" y="26"/>
                      <a:pt x="152" y="26"/>
                    </a:cubicBezTo>
                    <a:cubicBezTo>
                      <a:pt x="149" y="26"/>
                      <a:pt x="147" y="23"/>
                      <a:pt x="148" y="20"/>
                    </a:cubicBezTo>
                    <a:cubicBezTo>
                      <a:pt x="148" y="18"/>
                      <a:pt x="149" y="17"/>
                      <a:pt x="149" y="15"/>
                    </a:cubicBezTo>
                    <a:cubicBezTo>
                      <a:pt x="150" y="14"/>
                      <a:pt x="150" y="12"/>
                      <a:pt x="149" y="11"/>
                    </a:cubicBezTo>
                    <a:cubicBezTo>
                      <a:pt x="147" y="9"/>
                      <a:pt x="144" y="7"/>
                      <a:pt x="141" y="5"/>
                    </a:cubicBezTo>
                    <a:cubicBezTo>
                      <a:pt x="136" y="1"/>
                      <a:pt x="130" y="4"/>
                      <a:pt x="125" y="5"/>
                    </a:cubicBezTo>
                    <a:cubicBezTo>
                      <a:pt x="124" y="9"/>
                      <a:pt x="124" y="10"/>
                      <a:pt x="119" y="9"/>
                    </a:cubicBezTo>
                    <a:cubicBezTo>
                      <a:pt x="114" y="7"/>
                      <a:pt x="110" y="5"/>
                      <a:pt x="106" y="1"/>
                    </a:cubicBezTo>
                    <a:cubicBezTo>
                      <a:pt x="106" y="0"/>
                      <a:pt x="105" y="0"/>
                      <a:pt x="104" y="0"/>
                    </a:cubicBezTo>
                    <a:cubicBezTo>
                      <a:pt x="99" y="1"/>
                      <a:pt x="94" y="1"/>
                      <a:pt x="89" y="2"/>
                    </a:cubicBezTo>
                    <a:cubicBezTo>
                      <a:pt x="88" y="2"/>
                      <a:pt x="87" y="3"/>
                      <a:pt x="87" y="4"/>
                    </a:cubicBezTo>
                    <a:cubicBezTo>
                      <a:pt x="87" y="5"/>
                      <a:pt x="87" y="6"/>
                      <a:pt x="88" y="7"/>
                    </a:cubicBezTo>
                    <a:cubicBezTo>
                      <a:pt x="90" y="7"/>
                      <a:pt x="92" y="7"/>
                      <a:pt x="93" y="6"/>
                    </a:cubicBezTo>
                    <a:cubicBezTo>
                      <a:pt x="95" y="5"/>
                      <a:pt x="97" y="4"/>
                      <a:pt x="99" y="3"/>
                    </a:cubicBezTo>
                    <a:cubicBezTo>
                      <a:pt x="102" y="2"/>
                      <a:pt x="103" y="2"/>
                      <a:pt x="104" y="5"/>
                    </a:cubicBezTo>
                    <a:cubicBezTo>
                      <a:pt x="105" y="8"/>
                      <a:pt x="104" y="11"/>
                      <a:pt x="101" y="13"/>
                    </a:cubicBezTo>
                    <a:cubicBezTo>
                      <a:pt x="98" y="15"/>
                      <a:pt x="94" y="17"/>
                      <a:pt x="90" y="19"/>
                    </a:cubicBezTo>
                    <a:cubicBezTo>
                      <a:pt x="88" y="20"/>
                      <a:pt x="85" y="22"/>
                      <a:pt x="83" y="23"/>
                    </a:cubicBezTo>
                    <a:cubicBezTo>
                      <a:pt x="81" y="25"/>
                      <a:pt x="79" y="27"/>
                      <a:pt x="81" y="30"/>
                    </a:cubicBezTo>
                    <a:cubicBezTo>
                      <a:pt x="82" y="32"/>
                      <a:pt x="85" y="31"/>
                      <a:pt x="87" y="31"/>
                    </a:cubicBezTo>
                    <a:cubicBezTo>
                      <a:pt x="89" y="30"/>
                      <a:pt x="91" y="29"/>
                      <a:pt x="93" y="28"/>
                    </a:cubicBezTo>
                    <a:cubicBezTo>
                      <a:pt x="94" y="27"/>
                      <a:pt x="95" y="26"/>
                      <a:pt x="96" y="25"/>
                    </a:cubicBezTo>
                    <a:cubicBezTo>
                      <a:pt x="98" y="24"/>
                      <a:pt x="99" y="24"/>
                      <a:pt x="100" y="27"/>
                    </a:cubicBezTo>
                    <a:cubicBezTo>
                      <a:pt x="102" y="31"/>
                      <a:pt x="105" y="32"/>
                      <a:pt x="108" y="30"/>
                    </a:cubicBezTo>
                    <a:cubicBezTo>
                      <a:pt x="110" y="29"/>
                      <a:pt x="111" y="27"/>
                      <a:pt x="113" y="26"/>
                    </a:cubicBezTo>
                    <a:cubicBezTo>
                      <a:pt x="116" y="25"/>
                      <a:pt x="118" y="26"/>
                      <a:pt x="118" y="29"/>
                    </a:cubicBezTo>
                    <a:cubicBezTo>
                      <a:pt x="119" y="33"/>
                      <a:pt x="120" y="34"/>
                      <a:pt x="124" y="33"/>
                    </a:cubicBezTo>
                    <a:cubicBezTo>
                      <a:pt x="126" y="33"/>
                      <a:pt x="128" y="33"/>
                      <a:pt x="130" y="32"/>
                    </a:cubicBezTo>
                    <a:cubicBezTo>
                      <a:pt x="130" y="33"/>
                      <a:pt x="131" y="33"/>
                      <a:pt x="131" y="33"/>
                    </a:cubicBezTo>
                    <a:cubicBezTo>
                      <a:pt x="130" y="34"/>
                      <a:pt x="130" y="36"/>
                      <a:pt x="128" y="37"/>
                    </a:cubicBezTo>
                    <a:cubicBezTo>
                      <a:pt x="127" y="39"/>
                      <a:pt x="124" y="40"/>
                      <a:pt x="122" y="41"/>
                    </a:cubicBezTo>
                    <a:cubicBezTo>
                      <a:pt x="119" y="42"/>
                      <a:pt x="116" y="43"/>
                      <a:pt x="116" y="43"/>
                    </a:cubicBezTo>
                    <a:cubicBezTo>
                      <a:pt x="116" y="43"/>
                      <a:pt x="120" y="45"/>
                      <a:pt x="118" y="46"/>
                    </a:cubicBezTo>
                    <a:cubicBezTo>
                      <a:pt x="114" y="47"/>
                      <a:pt x="108" y="53"/>
                      <a:pt x="117" y="50"/>
                    </a:cubicBezTo>
                    <a:cubicBezTo>
                      <a:pt x="118" y="50"/>
                      <a:pt x="120" y="50"/>
                      <a:pt x="122" y="49"/>
                    </a:cubicBezTo>
                    <a:cubicBezTo>
                      <a:pt x="120" y="54"/>
                      <a:pt x="116" y="56"/>
                      <a:pt x="113" y="58"/>
                    </a:cubicBezTo>
                    <a:cubicBezTo>
                      <a:pt x="102" y="64"/>
                      <a:pt x="101" y="79"/>
                      <a:pt x="107" y="86"/>
                    </a:cubicBezTo>
                    <a:cubicBezTo>
                      <a:pt x="108" y="88"/>
                      <a:pt x="109" y="89"/>
                      <a:pt x="110" y="91"/>
                    </a:cubicBezTo>
                    <a:cubicBezTo>
                      <a:pt x="111" y="93"/>
                      <a:pt x="111" y="96"/>
                      <a:pt x="109" y="97"/>
                    </a:cubicBezTo>
                    <a:cubicBezTo>
                      <a:pt x="108" y="98"/>
                      <a:pt x="105" y="97"/>
                      <a:pt x="104" y="97"/>
                    </a:cubicBezTo>
                    <a:cubicBezTo>
                      <a:pt x="101" y="94"/>
                      <a:pt x="98" y="92"/>
                      <a:pt x="96" y="89"/>
                    </a:cubicBezTo>
                    <a:cubicBezTo>
                      <a:pt x="93" y="85"/>
                      <a:pt x="91" y="81"/>
                      <a:pt x="88" y="77"/>
                    </a:cubicBezTo>
                    <a:cubicBezTo>
                      <a:pt x="78" y="66"/>
                      <a:pt x="66" y="68"/>
                      <a:pt x="57" y="77"/>
                    </a:cubicBezTo>
                    <a:cubicBezTo>
                      <a:pt x="54" y="79"/>
                      <a:pt x="55" y="81"/>
                      <a:pt x="57" y="83"/>
                    </a:cubicBezTo>
                    <a:cubicBezTo>
                      <a:pt x="58" y="83"/>
                      <a:pt x="59" y="84"/>
                      <a:pt x="60" y="84"/>
                    </a:cubicBezTo>
                    <a:cubicBezTo>
                      <a:pt x="65" y="86"/>
                      <a:pt x="69" y="88"/>
                      <a:pt x="73" y="89"/>
                    </a:cubicBezTo>
                    <a:cubicBezTo>
                      <a:pt x="74" y="90"/>
                      <a:pt x="75" y="90"/>
                      <a:pt x="76" y="91"/>
                    </a:cubicBezTo>
                    <a:cubicBezTo>
                      <a:pt x="77" y="92"/>
                      <a:pt x="77" y="93"/>
                      <a:pt x="75" y="94"/>
                    </a:cubicBezTo>
                    <a:cubicBezTo>
                      <a:pt x="74" y="95"/>
                      <a:pt x="72" y="95"/>
                      <a:pt x="71" y="95"/>
                    </a:cubicBezTo>
                    <a:cubicBezTo>
                      <a:pt x="68" y="96"/>
                      <a:pt x="65" y="96"/>
                      <a:pt x="63" y="97"/>
                    </a:cubicBezTo>
                    <a:cubicBezTo>
                      <a:pt x="61" y="98"/>
                      <a:pt x="59" y="100"/>
                      <a:pt x="59" y="101"/>
                    </a:cubicBezTo>
                    <a:cubicBezTo>
                      <a:pt x="59" y="102"/>
                      <a:pt x="61" y="104"/>
                      <a:pt x="62" y="105"/>
                    </a:cubicBezTo>
                    <a:cubicBezTo>
                      <a:pt x="63" y="106"/>
                      <a:pt x="64" y="106"/>
                      <a:pt x="65" y="107"/>
                    </a:cubicBezTo>
                    <a:cubicBezTo>
                      <a:pt x="67" y="108"/>
                      <a:pt x="69" y="109"/>
                      <a:pt x="70" y="110"/>
                    </a:cubicBezTo>
                    <a:cubicBezTo>
                      <a:pt x="72" y="113"/>
                      <a:pt x="74" y="113"/>
                      <a:pt x="76" y="112"/>
                    </a:cubicBezTo>
                    <a:cubicBezTo>
                      <a:pt x="79" y="110"/>
                      <a:pt x="81" y="109"/>
                      <a:pt x="84" y="107"/>
                    </a:cubicBezTo>
                    <a:cubicBezTo>
                      <a:pt x="87" y="105"/>
                      <a:pt x="87" y="105"/>
                      <a:pt x="89" y="108"/>
                    </a:cubicBezTo>
                    <a:cubicBezTo>
                      <a:pt x="91" y="112"/>
                      <a:pt x="94" y="115"/>
                      <a:pt x="99" y="114"/>
                    </a:cubicBezTo>
                    <a:cubicBezTo>
                      <a:pt x="102" y="114"/>
                      <a:pt x="106" y="112"/>
                      <a:pt x="109" y="111"/>
                    </a:cubicBezTo>
                    <a:cubicBezTo>
                      <a:pt x="111" y="110"/>
                      <a:pt x="113" y="109"/>
                      <a:pt x="116" y="109"/>
                    </a:cubicBezTo>
                    <a:cubicBezTo>
                      <a:pt x="121" y="108"/>
                      <a:pt x="124" y="112"/>
                      <a:pt x="124" y="118"/>
                    </a:cubicBezTo>
                    <a:cubicBezTo>
                      <a:pt x="125" y="124"/>
                      <a:pt x="122" y="128"/>
                      <a:pt x="118" y="131"/>
                    </a:cubicBezTo>
                    <a:cubicBezTo>
                      <a:pt x="114" y="135"/>
                      <a:pt x="112" y="139"/>
                      <a:pt x="114" y="145"/>
                    </a:cubicBezTo>
                    <a:cubicBezTo>
                      <a:pt x="116" y="150"/>
                      <a:pt x="114" y="155"/>
                      <a:pt x="109" y="159"/>
                    </a:cubicBezTo>
                    <a:cubicBezTo>
                      <a:pt x="106" y="162"/>
                      <a:pt x="103" y="164"/>
                      <a:pt x="99" y="167"/>
                    </a:cubicBezTo>
                    <a:cubicBezTo>
                      <a:pt x="95" y="169"/>
                      <a:pt x="89" y="184"/>
                      <a:pt x="90" y="189"/>
                    </a:cubicBezTo>
                    <a:cubicBezTo>
                      <a:pt x="90" y="190"/>
                      <a:pt x="91" y="191"/>
                      <a:pt x="90" y="192"/>
                    </a:cubicBezTo>
                    <a:cubicBezTo>
                      <a:pt x="90" y="197"/>
                      <a:pt x="87" y="196"/>
                      <a:pt x="82" y="197"/>
                    </a:cubicBezTo>
                    <a:cubicBezTo>
                      <a:pt x="79" y="198"/>
                      <a:pt x="80" y="192"/>
                      <a:pt x="79" y="189"/>
                    </a:cubicBezTo>
                    <a:cubicBezTo>
                      <a:pt x="78" y="186"/>
                      <a:pt x="78" y="183"/>
                      <a:pt x="79" y="181"/>
                    </a:cubicBezTo>
                    <a:cubicBezTo>
                      <a:pt x="79" y="178"/>
                      <a:pt x="81" y="176"/>
                      <a:pt x="81" y="173"/>
                    </a:cubicBezTo>
                    <a:cubicBezTo>
                      <a:pt x="83" y="168"/>
                      <a:pt x="82" y="163"/>
                      <a:pt x="78" y="159"/>
                    </a:cubicBezTo>
                    <a:cubicBezTo>
                      <a:pt x="76" y="158"/>
                      <a:pt x="74" y="156"/>
                      <a:pt x="73" y="154"/>
                    </a:cubicBezTo>
                    <a:cubicBezTo>
                      <a:pt x="66" y="148"/>
                      <a:pt x="63" y="141"/>
                      <a:pt x="63" y="132"/>
                    </a:cubicBezTo>
                    <a:cubicBezTo>
                      <a:pt x="63" y="128"/>
                      <a:pt x="65" y="126"/>
                      <a:pt x="69" y="126"/>
                    </a:cubicBezTo>
                    <a:cubicBezTo>
                      <a:pt x="70" y="126"/>
                      <a:pt x="71" y="125"/>
                      <a:pt x="72" y="125"/>
                    </a:cubicBezTo>
                    <a:cubicBezTo>
                      <a:pt x="71" y="122"/>
                      <a:pt x="70" y="120"/>
                      <a:pt x="66" y="120"/>
                    </a:cubicBezTo>
                    <a:cubicBezTo>
                      <a:pt x="63" y="120"/>
                      <a:pt x="61" y="118"/>
                      <a:pt x="60" y="115"/>
                    </a:cubicBezTo>
                    <a:cubicBezTo>
                      <a:pt x="59" y="114"/>
                      <a:pt x="59" y="112"/>
                      <a:pt x="59" y="111"/>
                    </a:cubicBezTo>
                    <a:cubicBezTo>
                      <a:pt x="57" y="108"/>
                      <a:pt x="57" y="104"/>
                      <a:pt x="55" y="102"/>
                    </a:cubicBezTo>
                    <a:cubicBezTo>
                      <a:pt x="53" y="99"/>
                      <a:pt x="52" y="97"/>
                      <a:pt x="52" y="94"/>
                    </a:cubicBezTo>
                    <a:cubicBezTo>
                      <a:pt x="52" y="92"/>
                      <a:pt x="51" y="91"/>
                      <a:pt x="50" y="89"/>
                    </a:cubicBezTo>
                    <a:cubicBezTo>
                      <a:pt x="47" y="87"/>
                      <a:pt x="45" y="84"/>
                      <a:pt x="42" y="82"/>
                    </a:cubicBezTo>
                    <a:cubicBezTo>
                      <a:pt x="41" y="81"/>
                      <a:pt x="40" y="80"/>
                      <a:pt x="38" y="78"/>
                    </a:cubicBezTo>
                    <a:cubicBezTo>
                      <a:pt x="38" y="81"/>
                      <a:pt x="38" y="83"/>
                      <a:pt x="38" y="84"/>
                    </a:cubicBezTo>
                    <a:cubicBezTo>
                      <a:pt x="38" y="86"/>
                      <a:pt x="38" y="89"/>
                      <a:pt x="37" y="91"/>
                    </a:cubicBezTo>
                    <a:cubicBezTo>
                      <a:pt x="37" y="92"/>
                      <a:pt x="35" y="94"/>
                      <a:pt x="34" y="94"/>
                    </a:cubicBezTo>
                    <a:cubicBezTo>
                      <a:pt x="33" y="94"/>
                      <a:pt x="31" y="92"/>
                      <a:pt x="30" y="91"/>
                    </a:cubicBezTo>
                    <a:cubicBezTo>
                      <a:pt x="30" y="89"/>
                      <a:pt x="30" y="86"/>
                      <a:pt x="30" y="84"/>
                    </a:cubicBezTo>
                    <a:cubicBezTo>
                      <a:pt x="32" y="73"/>
                      <a:pt x="33" y="62"/>
                      <a:pt x="32" y="52"/>
                    </a:cubicBezTo>
                    <a:cubicBezTo>
                      <a:pt x="32" y="48"/>
                      <a:pt x="31" y="44"/>
                      <a:pt x="30" y="39"/>
                    </a:cubicBezTo>
                    <a:cubicBezTo>
                      <a:pt x="10" y="64"/>
                      <a:pt x="0" y="108"/>
                      <a:pt x="20" y="148"/>
                    </a:cubicBezTo>
                    <a:cubicBezTo>
                      <a:pt x="42" y="190"/>
                      <a:pt x="89" y="211"/>
                      <a:pt x="135" y="199"/>
                    </a:cubicBezTo>
                    <a:cubicBezTo>
                      <a:pt x="147" y="196"/>
                      <a:pt x="158" y="191"/>
                      <a:pt x="167" y="185"/>
                    </a:cubicBezTo>
                    <a:cubicBezTo>
                      <a:pt x="162" y="183"/>
                      <a:pt x="155" y="180"/>
                      <a:pt x="154" y="161"/>
                    </a:cubicBezTo>
                    <a:cubicBezTo>
                      <a:pt x="153" y="133"/>
                      <a:pt x="157" y="127"/>
                      <a:pt x="160" y="127"/>
                    </a:cubicBezTo>
                    <a:cubicBezTo>
                      <a:pt x="162" y="127"/>
                      <a:pt x="164" y="126"/>
                      <a:pt x="172" y="134"/>
                    </a:cubicBezTo>
                    <a:cubicBezTo>
                      <a:pt x="179" y="143"/>
                      <a:pt x="183" y="139"/>
                      <a:pt x="184" y="133"/>
                    </a:cubicBezTo>
                    <a:cubicBezTo>
                      <a:pt x="184" y="127"/>
                      <a:pt x="190" y="118"/>
                      <a:pt x="193" y="127"/>
                    </a:cubicBezTo>
                    <a:cubicBezTo>
                      <a:pt x="194" y="133"/>
                      <a:pt x="198" y="141"/>
                      <a:pt x="201" y="146"/>
                    </a:cubicBezTo>
                    <a:cubicBezTo>
                      <a:pt x="207" y="135"/>
                      <a:pt x="210" y="123"/>
                      <a:pt x="211" y="111"/>
                    </a:cubicBezTo>
                    <a:cubicBezTo>
                      <a:pt x="209" y="110"/>
                      <a:pt x="208" y="110"/>
                      <a:pt x="206" y="109"/>
                    </a:cubicBezTo>
                    <a:cubicBezTo>
                      <a:pt x="200" y="106"/>
                      <a:pt x="196" y="101"/>
                      <a:pt x="196"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900">
                  <a:solidFill>
                    <a:schemeClr val="tx1">
                      <a:lumMod val="50000"/>
                      <a:lumOff val="50000"/>
                    </a:schemeClr>
                  </a:solidFill>
                  <a:latin typeface="微软雅黑" pitchFamily="34" charset="-122"/>
                  <a:ea typeface="微软雅黑" pitchFamily="34" charset="-122"/>
                </a:endParaRPr>
              </a:p>
            </p:txBody>
          </p:sp>
          <p:sp>
            <p:nvSpPr>
              <p:cNvPr id="8" name="Freeform 35"/>
              <p:cNvSpPr>
                <a:spLocks noEditPoints="1"/>
              </p:cNvSpPr>
              <p:nvPr/>
            </p:nvSpPr>
            <p:spPr bwMode="auto">
              <a:xfrm>
                <a:off x="7275513" y="5302250"/>
                <a:ext cx="1012825"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58 w 352"/>
                  <a:gd name="T11" fmla="*/ 261 h 352"/>
                  <a:gd name="T12" fmla="*/ 188 w 352"/>
                  <a:gd name="T13" fmla="*/ 294 h 352"/>
                  <a:gd name="T14" fmla="*/ 96 w 352"/>
                  <a:gd name="T15" fmla="*/ 263 h 352"/>
                  <a:gd name="T16" fmla="*/ 59 w 352"/>
                  <a:gd name="T17" fmla="*/ 189 h 352"/>
                  <a:gd name="T18" fmla="*/ 157 w 352"/>
                  <a:gd name="T19" fmla="*/ 60 h 352"/>
                  <a:gd name="T20" fmla="*/ 175 w 352"/>
                  <a:gd name="T21" fmla="*/ 58 h 352"/>
                  <a:gd name="T22" fmla="*/ 176 w 352"/>
                  <a:gd name="T23" fmla="*/ 58 h 352"/>
                  <a:gd name="T24" fmla="*/ 196 w 352"/>
                  <a:gd name="T25" fmla="*/ 60 h 352"/>
                  <a:gd name="T26" fmla="*/ 272 w 352"/>
                  <a:gd name="T27" fmla="*/ 108 h 352"/>
                  <a:gd name="T28" fmla="*/ 293 w 352"/>
                  <a:gd name="T29" fmla="*/ 162 h 352"/>
                  <a:gd name="T30" fmla="*/ 258 w 352"/>
                  <a:gd name="T31" fmla="*/ 26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258" y="261"/>
                    </a:moveTo>
                    <a:cubicBezTo>
                      <a:pt x="238" y="280"/>
                      <a:pt x="215" y="291"/>
                      <a:pt x="188" y="294"/>
                    </a:cubicBezTo>
                    <a:cubicBezTo>
                      <a:pt x="153" y="297"/>
                      <a:pt x="122" y="287"/>
                      <a:pt x="96" y="263"/>
                    </a:cubicBezTo>
                    <a:cubicBezTo>
                      <a:pt x="75" y="243"/>
                      <a:pt x="62" y="218"/>
                      <a:pt x="59" y="189"/>
                    </a:cubicBezTo>
                    <a:cubicBezTo>
                      <a:pt x="52" y="127"/>
                      <a:pt x="96" y="69"/>
                      <a:pt x="157" y="60"/>
                    </a:cubicBezTo>
                    <a:cubicBezTo>
                      <a:pt x="163" y="59"/>
                      <a:pt x="169" y="59"/>
                      <a:pt x="175" y="58"/>
                    </a:cubicBezTo>
                    <a:cubicBezTo>
                      <a:pt x="176" y="58"/>
                      <a:pt x="176" y="58"/>
                      <a:pt x="176" y="58"/>
                    </a:cubicBezTo>
                    <a:cubicBezTo>
                      <a:pt x="183" y="59"/>
                      <a:pt x="189" y="59"/>
                      <a:pt x="196" y="60"/>
                    </a:cubicBezTo>
                    <a:cubicBezTo>
                      <a:pt x="227" y="66"/>
                      <a:pt x="253" y="82"/>
                      <a:pt x="272" y="108"/>
                    </a:cubicBezTo>
                    <a:cubicBezTo>
                      <a:pt x="283" y="124"/>
                      <a:pt x="291" y="142"/>
                      <a:pt x="293" y="162"/>
                    </a:cubicBezTo>
                    <a:cubicBezTo>
                      <a:pt x="297" y="200"/>
                      <a:pt x="286" y="234"/>
                      <a:pt x="258" y="261"/>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900">
                  <a:solidFill>
                    <a:schemeClr val="tx1">
                      <a:lumMod val="50000"/>
                      <a:lumOff val="50000"/>
                    </a:schemeClr>
                  </a:solidFill>
                  <a:latin typeface="微软雅黑" pitchFamily="34" charset="-122"/>
                  <a:ea typeface="微软雅黑" pitchFamily="34" charset="-122"/>
                </a:endParaRPr>
              </a:p>
            </p:txBody>
          </p:sp>
        </p:grpSp>
        <p:sp>
          <p:nvSpPr>
            <p:cNvPr id="15" name="Text Box 10"/>
            <p:cNvSpPr txBox="1">
              <a:spLocks noChangeArrowheads="1"/>
            </p:cNvSpPr>
            <p:nvPr/>
          </p:nvSpPr>
          <p:spPr bwMode="auto">
            <a:xfrm>
              <a:off x="7124653" y="2008885"/>
              <a:ext cx="1605766" cy="1097500"/>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添加您的标题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just" defTabSz="685754"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a:t>
              </a:r>
            </a:p>
          </p:txBody>
        </p:sp>
      </p:grpSp>
      <p:grpSp>
        <p:nvGrpSpPr>
          <p:cNvPr id="5" name="组合 26"/>
          <p:cNvGrpSpPr>
            <a:grpSpLocks/>
          </p:cNvGrpSpPr>
          <p:nvPr/>
        </p:nvGrpSpPr>
        <p:grpSpPr bwMode="auto">
          <a:xfrm>
            <a:off x="6597650" y="3073628"/>
            <a:ext cx="2146300" cy="1182925"/>
            <a:chOff x="6597339" y="3205806"/>
            <a:chExt cx="2145995" cy="1181985"/>
          </a:xfrm>
        </p:grpSpPr>
        <p:grpSp>
          <p:nvGrpSpPr>
            <p:cNvPr id="9" name="Group 92"/>
            <p:cNvGrpSpPr>
              <a:grpSpLocks noChangeAspect="1"/>
            </p:cNvGrpSpPr>
            <p:nvPr/>
          </p:nvGrpSpPr>
          <p:grpSpPr>
            <a:xfrm>
              <a:off x="6597339" y="3205806"/>
              <a:ext cx="432000" cy="432833"/>
              <a:chOff x="4427538" y="3192463"/>
              <a:chExt cx="823913" cy="825500"/>
            </a:xfrm>
            <a:solidFill>
              <a:schemeClr val="accent1"/>
            </a:solidFill>
          </p:grpSpPr>
          <p:sp>
            <p:nvSpPr>
              <p:cNvPr id="10" name="Oval 23"/>
              <p:cNvSpPr>
                <a:spLocks noChangeArrowheads="1"/>
              </p:cNvSpPr>
              <p:nvPr/>
            </p:nvSpPr>
            <p:spPr bwMode="auto">
              <a:xfrm>
                <a:off x="4813301" y="3825875"/>
                <a:ext cx="57150" cy="571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900">
                  <a:solidFill>
                    <a:schemeClr val="tx1">
                      <a:lumMod val="50000"/>
                      <a:lumOff val="50000"/>
                    </a:schemeClr>
                  </a:solidFill>
                  <a:latin typeface="微软雅黑" pitchFamily="34" charset="-122"/>
                  <a:ea typeface="微软雅黑" pitchFamily="34" charset="-122"/>
                </a:endParaRPr>
              </a:p>
            </p:txBody>
          </p:sp>
          <p:sp>
            <p:nvSpPr>
              <p:cNvPr id="11" name="Rectangle 24"/>
              <p:cNvSpPr>
                <a:spLocks noChangeArrowheads="1"/>
              </p:cNvSpPr>
              <p:nvPr/>
            </p:nvSpPr>
            <p:spPr bwMode="auto">
              <a:xfrm>
                <a:off x="4784726" y="3352800"/>
                <a:ext cx="115888"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900">
                  <a:solidFill>
                    <a:schemeClr val="tx1">
                      <a:lumMod val="50000"/>
                      <a:lumOff val="50000"/>
                    </a:schemeClr>
                  </a:solidFill>
                  <a:latin typeface="微软雅黑" pitchFamily="34" charset="-122"/>
                  <a:ea typeface="微软雅黑" pitchFamily="34" charset="-122"/>
                </a:endParaRPr>
              </a:p>
            </p:txBody>
          </p:sp>
          <p:sp>
            <p:nvSpPr>
              <p:cNvPr id="12" name="Freeform 25"/>
              <p:cNvSpPr>
                <a:spLocks noEditPoints="1"/>
              </p:cNvSpPr>
              <p:nvPr/>
            </p:nvSpPr>
            <p:spPr bwMode="auto">
              <a:xfrm>
                <a:off x="4427538" y="3192463"/>
                <a:ext cx="823913" cy="825500"/>
              </a:xfrm>
              <a:custGeom>
                <a:avLst/>
                <a:gdLst>
                  <a:gd name="T0" fmla="*/ 143 w 286"/>
                  <a:gd name="T1" fmla="*/ 0 h 287"/>
                  <a:gd name="T2" fmla="*/ 0 w 286"/>
                  <a:gd name="T3" fmla="*/ 143 h 287"/>
                  <a:gd name="T4" fmla="*/ 143 w 286"/>
                  <a:gd name="T5" fmla="*/ 287 h 287"/>
                  <a:gd name="T6" fmla="*/ 286 w 286"/>
                  <a:gd name="T7" fmla="*/ 143 h 287"/>
                  <a:gd name="T8" fmla="*/ 143 w 286"/>
                  <a:gd name="T9" fmla="*/ 0 h 287"/>
                  <a:gd name="T10" fmla="*/ 201 w 286"/>
                  <a:gd name="T11" fmla="*/ 234 h 287"/>
                  <a:gd name="T12" fmla="*/ 187 w 286"/>
                  <a:gd name="T13" fmla="*/ 248 h 287"/>
                  <a:gd name="T14" fmla="*/ 101 w 286"/>
                  <a:gd name="T15" fmla="*/ 248 h 287"/>
                  <a:gd name="T16" fmla="*/ 87 w 286"/>
                  <a:gd name="T17" fmla="*/ 234 h 287"/>
                  <a:gd name="T18" fmla="*/ 87 w 286"/>
                  <a:gd name="T19" fmla="*/ 60 h 287"/>
                  <a:gd name="T20" fmla="*/ 101 w 286"/>
                  <a:gd name="T21" fmla="*/ 46 h 287"/>
                  <a:gd name="T22" fmla="*/ 187 w 286"/>
                  <a:gd name="T23" fmla="*/ 46 h 287"/>
                  <a:gd name="T24" fmla="*/ 201 w 286"/>
                  <a:gd name="T25" fmla="*/ 60 h 287"/>
                  <a:gd name="T26" fmla="*/ 201 w 286"/>
                  <a:gd name="T27" fmla="*/ 23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287">
                    <a:moveTo>
                      <a:pt x="143" y="0"/>
                    </a:moveTo>
                    <a:cubicBezTo>
                      <a:pt x="64" y="0"/>
                      <a:pt x="0" y="64"/>
                      <a:pt x="0" y="143"/>
                    </a:cubicBezTo>
                    <a:cubicBezTo>
                      <a:pt x="0" y="222"/>
                      <a:pt x="64" y="287"/>
                      <a:pt x="143" y="287"/>
                    </a:cubicBezTo>
                    <a:cubicBezTo>
                      <a:pt x="222" y="287"/>
                      <a:pt x="286" y="222"/>
                      <a:pt x="286" y="143"/>
                    </a:cubicBezTo>
                    <a:cubicBezTo>
                      <a:pt x="286" y="64"/>
                      <a:pt x="222" y="0"/>
                      <a:pt x="143" y="0"/>
                    </a:cubicBezTo>
                    <a:close/>
                    <a:moveTo>
                      <a:pt x="201" y="234"/>
                    </a:moveTo>
                    <a:cubicBezTo>
                      <a:pt x="201" y="242"/>
                      <a:pt x="195" y="248"/>
                      <a:pt x="187" y="248"/>
                    </a:cubicBezTo>
                    <a:cubicBezTo>
                      <a:pt x="101" y="248"/>
                      <a:pt x="101" y="248"/>
                      <a:pt x="101" y="248"/>
                    </a:cubicBezTo>
                    <a:cubicBezTo>
                      <a:pt x="93" y="248"/>
                      <a:pt x="87" y="242"/>
                      <a:pt x="87" y="234"/>
                    </a:cubicBezTo>
                    <a:cubicBezTo>
                      <a:pt x="87" y="60"/>
                      <a:pt x="87" y="60"/>
                      <a:pt x="87" y="60"/>
                    </a:cubicBezTo>
                    <a:cubicBezTo>
                      <a:pt x="87" y="52"/>
                      <a:pt x="93" y="46"/>
                      <a:pt x="101" y="46"/>
                    </a:cubicBezTo>
                    <a:cubicBezTo>
                      <a:pt x="187" y="46"/>
                      <a:pt x="187" y="46"/>
                      <a:pt x="187" y="46"/>
                    </a:cubicBezTo>
                    <a:cubicBezTo>
                      <a:pt x="195" y="46"/>
                      <a:pt x="201" y="52"/>
                      <a:pt x="201" y="60"/>
                    </a:cubicBezTo>
                    <a:lnTo>
                      <a:pt x="201" y="23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900">
                  <a:solidFill>
                    <a:schemeClr val="tx1">
                      <a:lumMod val="50000"/>
                      <a:lumOff val="50000"/>
                    </a:schemeClr>
                  </a:solidFill>
                  <a:latin typeface="微软雅黑" pitchFamily="34" charset="-122"/>
                  <a:ea typeface="微软雅黑" pitchFamily="34" charset="-122"/>
                </a:endParaRPr>
              </a:p>
            </p:txBody>
          </p:sp>
          <p:sp>
            <p:nvSpPr>
              <p:cNvPr id="13" name="Oval 26"/>
              <p:cNvSpPr>
                <a:spLocks noChangeArrowheads="1"/>
              </p:cNvSpPr>
              <p:nvPr/>
            </p:nvSpPr>
            <p:spPr bwMode="auto">
              <a:xfrm>
                <a:off x="4926013" y="3351213"/>
                <a:ext cx="22225"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900">
                  <a:solidFill>
                    <a:schemeClr val="tx1">
                      <a:lumMod val="50000"/>
                      <a:lumOff val="50000"/>
                    </a:schemeClr>
                  </a:solidFill>
                  <a:latin typeface="微软雅黑" pitchFamily="34" charset="-122"/>
                  <a:ea typeface="微软雅黑" pitchFamily="34" charset="-122"/>
                </a:endParaRPr>
              </a:p>
            </p:txBody>
          </p:sp>
          <p:sp>
            <p:nvSpPr>
              <p:cNvPr id="14" name="Rectangle 27"/>
              <p:cNvSpPr>
                <a:spLocks noChangeArrowheads="1"/>
              </p:cNvSpPr>
              <p:nvPr/>
            </p:nvSpPr>
            <p:spPr bwMode="auto">
              <a:xfrm>
                <a:off x="4710113" y="3397250"/>
                <a:ext cx="265113" cy="400050"/>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900">
                  <a:solidFill>
                    <a:schemeClr val="tx1">
                      <a:lumMod val="50000"/>
                      <a:lumOff val="50000"/>
                    </a:schemeClr>
                  </a:solidFill>
                  <a:latin typeface="微软雅黑" pitchFamily="34" charset="-122"/>
                  <a:ea typeface="微软雅黑" pitchFamily="34" charset="-122"/>
                </a:endParaRPr>
              </a:p>
            </p:txBody>
          </p:sp>
        </p:grpSp>
        <p:sp>
          <p:nvSpPr>
            <p:cNvPr id="16" name="Text Box 10"/>
            <p:cNvSpPr txBox="1">
              <a:spLocks noChangeArrowheads="1"/>
            </p:cNvSpPr>
            <p:nvPr/>
          </p:nvSpPr>
          <p:spPr bwMode="auto">
            <a:xfrm>
              <a:off x="7137012" y="3289902"/>
              <a:ext cx="1606322" cy="1097889"/>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添加您的标题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just" defTabSz="685754"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a:t>
              </a:r>
            </a:p>
          </p:txBody>
        </p:sp>
      </p:grpSp>
      <p:grpSp>
        <p:nvGrpSpPr>
          <p:cNvPr id="17" name="组合 27"/>
          <p:cNvGrpSpPr>
            <a:grpSpLocks/>
          </p:cNvGrpSpPr>
          <p:nvPr/>
        </p:nvGrpSpPr>
        <p:grpSpPr bwMode="auto">
          <a:xfrm>
            <a:off x="355501" y="1852464"/>
            <a:ext cx="2200275" cy="1136874"/>
            <a:chOff x="189578" y="1980213"/>
            <a:chExt cx="2200182" cy="1136583"/>
          </a:xfrm>
        </p:grpSpPr>
        <p:sp>
          <p:nvSpPr>
            <p:cNvPr id="34831" name="Freeform 31"/>
            <p:cNvSpPr>
              <a:spLocks noChangeAspect="1" noEditPoints="1"/>
            </p:cNvSpPr>
            <p:nvPr/>
          </p:nvSpPr>
          <p:spPr bwMode="auto">
            <a:xfrm>
              <a:off x="1957760" y="1980213"/>
              <a:ext cx="432000" cy="432851"/>
            </a:xfrm>
            <a:custGeom>
              <a:avLst/>
              <a:gdLst>
                <a:gd name="T0" fmla="*/ 216000 w 280"/>
                <a:gd name="T1" fmla="*/ 0 h 280"/>
                <a:gd name="T2" fmla="*/ 0 w 280"/>
                <a:gd name="T3" fmla="*/ 216426 h 280"/>
                <a:gd name="T4" fmla="*/ 216000 w 280"/>
                <a:gd name="T5" fmla="*/ 432851 h 280"/>
                <a:gd name="T6" fmla="*/ 432000 w 280"/>
                <a:gd name="T7" fmla="*/ 216426 h 280"/>
                <a:gd name="T8" fmla="*/ 216000 w 280"/>
                <a:gd name="T9" fmla="*/ 0 h 280"/>
                <a:gd name="T10" fmla="*/ 285429 w 280"/>
                <a:gd name="T11" fmla="*/ 106667 h 280"/>
                <a:gd name="T12" fmla="*/ 325543 w 280"/>
                <a:gd name="T13" fmla="*/ 146860 h 280"/>
                <a:gd name="T14" fmla="*/ 285429 w 280"/>
                <a:gd name="T15" fmla="*/ 188599 h 280"/>
                <a:gd name="T16" fmla="*/ 268457 w 280"/>
                <a:gd name="T17" fmla="*/ 183962 h 280"/>
                <a:gd name="T18" fmla="*/ 243771 w 280"/>
                <a:gd name="T19" fmla="*/ 146860 h 280"/>
                <a:gd name="T20" fmla="*/ 285429 w 280"/>
                <a:gd name="T21" fmla="*/ 106667 h 280"/>
                <a:gd name="T22" fmla="*/ 217543 w 280"/>
                <a:gd name="T23" fmla="*/ 148406 h 280"/>
                <a:gd name="T24" fmla="*/ 257657 w 280"/>
                <a:gd name="T25" fmla="*/ 190145 h 280"/>
                <a:gd name="T26" fmla="*/ 217543 w 280"/>
                <a:gd name="T27" fmla="*/ 230339 h 280"/>
                <a:gd name="T28" fmla="*/ 177429 w 280"/>
                <a:gd name="T29" fmla="*/ 190145 h 280"/>
                <a:gd name="T30" fmla="*/ 217543 w 280"/>
                <a:gd name="T31" fmla="*/ 148406 h 280"/>
                <a:gd name="T32" fmla="*/ 146571 w 280"/>
                <a:gd name="T33" fmla="*/ 106667 h 280"/>
                <a:gd name="T34" fmla="*/ 186686 w 280"/>
                <a:gd name="T35" fmla="*/ 146860 h 280"/>
                <a:gd name="T36" fmla="*/ 186686 w 280"/>
                <a:gd name="T37" fmla="*/ 149952 h 280"/>
                <a:gd name="T38" fmla="*/ 168171 w 280"/>
                <a:gd name="T39" fmla="*/ 182416 h 280"/>
                <a:gd name="T40" fmla="*/ 146571 w 280"/>
                <a:gd name="T41" fmla="*/ 188599 h 280"/>
                <a:gd name="T42" fmla="*/ 104914 w 280"/>
                <a:gd name="T43" fmla="*/ 146860 h 280"/>
                <a:gd name="T44" fmla="*/ 146571 w 280"/>
                <a:gd name="T45" fmla="*/ 106667 h 280"/>
                <a:gd name="T46" fmla="*/ 138857 w 280"/>
                <a:gd name="T47" fmla="*/ 298358 h 280"/>
                <a:gd name="T48" fmla="*/ 80229 w 280"/>
                <a:gd name="T49" fmla="*/ 287537 h 280"/>
                <a:gd name="T50" fmla="*/ 77143 w 280"/>
                <a:gd name="T51" fmla="*/ 285991 h 280"/>
                <a:gd name="T52" fmla="*/ 77143 w 280"/>
                <a:gd name="T53" fmla="*/ 285991 h 280"/>
                <a:gd name="T54" fmla="*/ 77143 w 280"/>
                <a:gd name="T55" fmla="*/ 242706 h 280"/>
                <a:gd name="T56" fmla="*/ 129600 w 280"/>
                <a:gd name="T57" fmla="*/ 191691 h 280"/>
                <a:gd name="T58" fmla="*/ 163543 w 280"/>
                <a:gd name="T59" fmla="*/ 191691 h 280"/>
                <a:gd name="T60" fmla="*/ 166629 w 280"/>
                <a:gd name="T61" fmla="*/ 191691 h 280"/>
                <a:gd name="T62" fmla="*/ 182057 w 280"/>
                <a:gd name="T63" fmla="*/ 225701 h 280"/>
                <a:gd name="T64" fmla="*/ 138857 w 280"/>
                <a:gd name="T65" fmla="*/ 285991 h 280"/>
                <a:gd name="T66" fmla="*/ 138857 w 280"/>
                <a:gd name="T67" fmla="*/ 298358 h 280"/>
                <a:gd name="T68" fmla="*/ 286971 w 280"/>
                <a:gd name="T69" fmla="*/ 327730 h 280"/>
                <a:gd name="T70" fmla="*/ 286971 w 280"/>
                <a:gd name="T71" fmla="*/ 327730 h 280"/>
                <a:gd name="T72" fmla="*/ 283886 w 280"/>
                <a:gd name="T73" fmla="*/ 329276 h 280"/>
                <a:gd name="T74" fmla="*/ 222171 w 280"/>
                <a:gd name="T75" fmla="*/ 340097 h 280"/>
                <a:gd name="T76" fmla="*/ 151200 w 280"/>
                <a:gd name="T77" fmla="*/ 329276 h 280"/>
                <a:gd name="T78" fmla="*/ 148114 w 280"/>
                <a:gd name="T79" fmla="*/ 327730 h 280"/>
                <a:gd name="T80" fmla="*/ 148114 w 280"/>
                <a:gd name="T81" fmla="*/ 327730 h 280"/>
                <a:gd name="T82" fmla="*/ 148114 w 280"/>
                <a:gd name="T83" fmla="*/ 285991 h 280"/>
                <a:gd name="T84" fmla="*/ 200571 w 280"/>
                <a:gd name="T85" fmla="*/ 233430 h 280"/>
                <a:gd name="T86" fmla="*/ 234514 w 280"/>
                <a:gd name="T87" fmla="*/ 233430 h 280"/>
                <a:gd name="T88" fmla="*/ 286971 w 280"/>
                <a:gd name="T89" fmla="*/ 285991 h 280"/>
                <a:gd name="T90" fmla="*/ 286971 w 280"/>
                <a:gd name="T91" fmla="*/ 327730 h 280"/>
                <a:gd name="T92" fmla="*/ 354857 w 280"/>
                <a:gd name="T93" fmla="*/ 285991 h 280"/>
                <a:gd name="T94" fmla="*/ 354857 w 280"/>
                <a:gd name="T95" fmla="*/ 285991 h 280"/>
                <a:gd name="T96" fmla="*/ 351771 w 280"/>
                <a:gd name="T97" fmla="*/ 287537 h 280"/>
                <a:gd name="T98" fmla="*/ 296229 w 280"/>
                <a:gd name="T99" fmla="*/ 298358 h 280"/>
                <a:gd name="T100" fmla="*/ 296229 w 280"/>
                <a:gd name="T101" fmla="*/ 285991 h 280"/>
                <a:gd name="T102" fmla="*/ 253029 w 280"/>
                <a:gd name="T103" fmla="*/ 225701 h 280"/>
                <a:gd name="T104" fmla="*/ 268457 w 280"/>
                <a:gd name="T105" fmla="*/ 191691 h 280"/>
                <a:gd name="T106" fmla="*/ 302400 w 280"/>
                <a:gd name="T107" fmla="*/ 191691 h 280"/>
                <a:gd name="T108" fmla="*/ 354857 w 280"/>
                <a:gd name="T109" fmla="*/ 242706 h 280"/>
                <a:gd name="T110" fmla="*/ 354857 w 280"/>
                <a:gd name="T111" fmla="*/ 285991 h 2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chemeClr val="accent1"/>
            </a:solidFill>
            <a:ln w="9525">
              <a:noFill/>
              <a:round/>
              <a:headEnd/>
              <a:tailEnd/>
            </a:ln>
          </p:spPr>
          <p:txBody>
            <a:bodyPr lIns="68580" tIns="34290" rIns="68580" bIns="34290"/>
            <a:lstStyle/>
            <a:p>
              <a:endParaRPr lang="zh-CN" altLang="en-US" sz="900">
                <a:solidFill>
                  <a:schemeClr val="tx1">
                    <a:lumMod val="50000"/>
                    <a:lumOff val="50000"/>
                  </a:schemeClr>
                </a:solidFill>
                <a:latin typeface="微软雅黑" pitchFamily="34" charset="-122"/>
                <a:ea typeface="微软雅黑" pitchFamily="34" charset="-122"/>
              </a:endParaRPr>
            </a:p>
          </p:txBody>
        </p:sp>
        <p:sp>
          <p:nvSpPr>
            <p:cNvPr id="19" name="Text Box 10"/>
            <p:cNvSpPr txBox="1">
              <a:spLocks noChangeArrowheads="1"/>
            </p:cNvSpPr>
            <p:nvPr/>
          </p:nvSpPr>
          <p:spPr bwMode="auto">
            <a:xfrm>
              <a:off x="189578" y="2018315"/>
              <a:ext cx="1606482" cy="1098481"/>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添加您的标题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just" defTabSz="685754"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a:t>
              </a:r>
            </a:p>
          </p:txBody>
        </p:sp>
      </p:grpSp>
      <p:grpSp>
        <p:nvGrpSpPr>
          <p:cNvPr id="18" name="组合 28"/>
          <p:cNvGrpSpPr>
            <a:grpSpLocks/>
          </p:cNvGrpSpPr>
          <p:nvPr/>
        </p:nvGrpSpPr>
        <p:grpSpPr bwMode="auto">
          <a:xfrm>
            <a:off x="355501" y="3075215"/>
            <a:ext cx="2200275" cy="1168634"/>
            <a:chOff x="189578" y="3201419"/>
            <a:chExt cx="2200182" cy="1169576"/>
          </a:xfrm>
        </p:grpSpPr>
        <p:sp>
          <p:nvSpPr>
            <p:cNvPr id="34829" name="Freeform 45"/>
            <p:cNvSpPr>
              <a:spLocks noChangeAspect="1" noEditPoints="1"/>
            </p:cNvSpPr>
            <p:nvPr/>
          </p:nvSpPr>
          <p:spPr bwMode="auto">
            <a:xfrm>
              <a:off x="1957760" y="3201419"/>
              <a:ext cx="432000" cy="432698"/>
            </a:xfrm>
            <a:custGeom>
              <a:avLst/>
              <a:gdLst>
                <a:gd name="T0" fmla="*/ 0 w 342"/>
                <a:gd name="T1" fmla="*/ 216349 h 342"/>
                <a:gd name="T2" fmla="*/ 432000 w 342"/>
                <a:gd name="T3" fmla="*/ 216349 h 342"/>
                <a:gd name="T4" fmla="*/ 60632 w 342"/>
                <a:gd name="T5" fmla="*/ 177128 h 342"/>
                <a:gd name="T6" fmla="*/ 136421 w 342"/>
                <a:gd name="T7" fmla="*/ 207493 h 342"/>
                <a:gd name="T8" fmla="*/ 60632 w 342"/>
                <a:gd name="T9" fmla="*/ 177128 h 342"/>
                <a:gd name="T10" fmla="*/ 137684 w 342"/>
                <a:gd name="T11" fmla="*/ 216349 h 342"/>
                <a:gd name="T12" fmla="*/ 83368 w 342"/>
                <a:gd name="T13" fmla="*/ 264427 h 342"/>
                <a:gd name="T14" fmla="*/ 120000 w 342"/>
                <a:gd name="T15" fmla="*/ 358051 h 342"/>
                <a:gd name="T16" fmla="*/ 120000 w 342"/>
                <a:gd name="T17" fmla="*/ 309974 h 342"/>
                <a:gd name="T18" fmla="*/ 120000 w 342"/>
                <a:gd name="T19" fmla="*/ 358051 h 342"/>
                <a:gd name="T20" fmla="*/ 84632 w 342"/>
                <a:gd name="T21" fmla="*/ 273283 h 342"/>
                <a:gd name="T22" fmla="*/ 144000 w 342"/>
                <a:gd name="T23" fmla="*/ 302383 h 342"/>
                <a:gd name="T24" fmla="*/ 213474 w 342"/>
                <a:gd name="T25" fmla="*/ 302383 h 342"/>
                <a:gd name="T26" fmla="*/ 151579 w 342"/>
                <a:gd name="T27" fmla="*/ 273283 h 342"/>
                <a:gd name="T28" fmla="*/ 213474 w 342"/>
                <a:gd name="T29" fmla="*/ 302383 h 342"/>
                <a:gd name="T30" fmla="*/ 150316 w 342"/>
                <a:gd name="T31" fmla="*/ 264427 h 342"/>
                <a:gd name="T32" fmla="*/ 221053 w 342"/>
                <a:gd name="T33" fmla="*/ 216349 h 342"/>
                <a:gd name="T34" fmla="*/ 146526 w 342"/>
                <a:gd name="T35" fmla="*/ 207493 h 342"/>
                <a:gd name="T36" fmla="*/ 223579 w 342"/>
                <a:gd name="T37" fmla="*/ 177128 h 342"/>
                <a:gd name="T38" fmla="*/ 146526 w 342"/>
                <a:gd name="T39" fmla="*/ 207493 h 342"/>
                <a:gd name="T40" fmla="*/ 223579 w 342"/>
                <a:gd name="T41" fmla="*/ 334012 h 342"/>
                <a:gd name="T42" fmla="*/ 271579 w 342"/>
                <a:gd name="T43" fmla="*/ 334012 h 342"/>
                <a:gd name="T44" fmla="*/ 274105 w 342"/>
                <a:gd name="T45" fmla="*/ 302383 h 342"/>
                <a:gd name="T46" fmla="*/ 224842 w 342"/>
                <a:gd name="T47" fmla="*/ 273283 h 342"/>
                <a:gd name="T48" fmla="*/ 274105 w 342"/>
                <a:gd name="T49" fmla="*/ 302383 h 342"/>
                <a:gd name="T50" fmla="*/ 226105 w 342"/>
                <a:gd name="T51" fmla="*/ 264427 h 342"/>
                <a:gd name="T52" fmla="*/ 296842 w 342"/>
                <a:gd name="T53" fmla="*/ 216349 h 342"/>
                <a:gd name="T54" fmla="*/ 357474 w 342"/>
                <a:gd name="T55" fmla="*/ 159415 h 342"/>
                <a:gd name="T56" fmla="*/ 304421 w 342"/>
                <a:gd name="T57" fmla="*/ 188515 h 342"/>
                <a:gd name="T58" fmla="*/ 229895 w 342"/>
                <a:gd name="T59" fmla="*/ 207493 h 342"/>
                <a:gd name="T60" fmla="*/ 277895 w 342"/>
                <a:gd name="T61" fmla="*/ 177128 h 342"/>
                <a:gd name="T62" fmla="*/ 318316 w 342"/>
                <a:gd name="T63" fmla="*/ 135376 h 342"/>
                <a:gd name="T64" fmla="*/ 328421 w 342"/>
                <a:gd name="T65" fmla="*/ 130315 h 342"/>
                <a:gd name="T66" fmla="*/ 357474 w 342"/>
                <a:gd name="T67" fmla="*/ 159415 h 3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chemeClr val="accent2"/>
            </a:solidFill>
            <a:ln w="9525">
              <a:noFill/>
              <a:round/>
              <a:headEnd/>
              <a:tailEnd/>
            </a:ln>
          </p:spPr>
          <p:txBody>
            <a:bodyPr lIns="68580" tIns="34290" rIns="68580" bIns="34290"/>
            <a:lstStyle/>
            <a:p>
              <a:endParaRPr lang="zh-CN" altLang="en-US" sz="900">
                <a:solidFill>
                  <a:schemeClr val="tx1">
                    <a:lumMod val="50000"/>
                    <a:lumOff val="50000"/>
                  </a:schemeClr>
                </a:solidFill>
                <a:latin typeface="微软雅黑" pitchFamily="34" charset="-122"/>
                <a:ea typeface="微软雅黑" pitchFamily="34" charset="-122"/>
              </a:endParaRPr>
            </a:p>
          </p:txBody>
        </p:sp>
        <p:sp>
          <p:nvSpPr>
            <p:cNvPr id="20" name="Text Box 10"/>
            <p:cNvSpPr txBox="1">
              <a:spLocks noChangeArrowheads="1"/>
            </p:cNvSpPr>
            <p:nvPr/>
          </p:nvSpPr>
          <p:spPr bwMode="auto">
            <a:xfrm>
              <a:off x="189578" y="3271348"/>
              <a:ext cx="1606482" cy="1099647"/>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添加您的标题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just" defTabSz="685754"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a:t>
              </a:r>
            </a:p>
          </p:txBody>
        </p:sp>
      </p:grpSp>
    </p:spTree>
    <p:extLst>
      <p:ext uri="{BB962C8B-B14F-4D97-AF65-F5344CB8AC3E}">
        <p14:creationId xmlns:p14="http://schemas.microsoft.com/office/powerpoint/2010/main" val="6258860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decel="10000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25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8" decel="100000" fill="hold" nodeType="withEffect">
                                  <p:stCondLst>
                                    <p:cond delay="50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0-#ppt_w/2"/>
                                          </p:val>
                                        </p:tav>
                                        <p:tav tm="100000">
                                          <p:val>
                                            <p:strVal val="#ppt_x"/>
                                          </p:val>
                                        </p:tav>
                                      </p:tavLst>
                                    </p:anim>
                                    <p:anim calcmode="lin" valueType="num">
                                      <p:cBhvr additive="base">
                                        <p:cTn id="21" dur="500" fill="hold"/>
                                        <p:tgtEl>
                                          <p:spTgt spid="17"/>
                                        </p:tgtEl>
                                        <p:attrNameLst>
                                          <p:attrName>ppt_y</p:attrName>
                                        </p:attrNameLst>
                                      </p:cBhvr>
                                      <p:tavLst>
                                        <p:tav tm="0">
                                          <p:val>
                                            <p:strVal val="#ppt_y"/>
                                          </p:val>
                                        </p:tav>
                                        <p:tav tm="100000">
                                          <p:val>
                                            <p:strVal val="#ppt_y"/>
                                          </p:val>
                                        </p:tav>
                                      </p:tavLst>
                                    </p:anim>
                                  </p:childTnLst>
                                </p:cTn>
                              </p:par>
                              <p:par>
                                <p:cTn id="22" presetID="2" presetClass="entr" presetSubtype="8" decel="100000" fill="hold" nodeType="withEffect">
                                  <p:stCondLst>
                                    <p:cond delay="75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0-#ppt_w/2"/>
                                          </p:val>
                                        </p:tav>
                                        <p:tav tm="100000">
                                          <p:val>
                                            <p:strVal val="#ppt_x"/>
                                          </p:val>
                                        </p:tav>
                                      </p:tavLst>
                                    </p:anim>
                                    <p:anim calcmode="lin" valueType="num">
                                      <p:cBhvr additive="base">
                                        <p:cTn id="25"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6"/>
          <p:cNvGrpSpPr/>
          <p:nvPr/>
        </p:nvGrpSpPr>
        <p:grpSpPr>
          <a:xfrm>
            <a:off x="4125838" y="1297572"/>
            <a:ext cx="5395358" cy="3673451"/>
            <a:chOff x="5501116" y="1729561"/>
            <a:chExt cx="7193811" cy="4896423"/>
          </a:xfrm>
        </p:grpSpPr>
        <p:sp>
          <p:nvSpPr>
            <p:cNvPr id="5" name="Isosceles Triangle 3"/>
            <p:cNvSpPr/>
            <p:nvPr/>
          </p:nvSpPr>
          <p:spPr>
            <a:xfrm flipH="1">
              <a:off x="7629101" y="2326609"/>
              <a:ext cx="2516979" cy="4299375"/>
            </a:xfrm>
            <a:custGeom>
              <a:avLst/>
              <a:gdLst>
                <a:gd name="connsiteX0" fmla="*/ 0 w 3201766"/>
                <a:gd name="connsiteY0" fmla="*/ 4299375 h 4299375"/>
                <a:gd name="connsiteX1" fmla="*/ 3201766 w 3201766"/>
                <a:gd name="connsiteY1" fmla="*/ 0 h 4299375"/>
                <a:gd name="connsiteX2" fmla="*/ 3201766 w 3201766"/>
                <a:gd name="connsiteY2" fmla="*/ 4299375 h 4299375"/>
                <a:gd name="connsiteX3" fmla="*/ 0 w 3201766"/>
                <a:gd name="connsiteY3" fmla="*/ 4299375 h 4299375"/>
                <a:gd name="connsiteX0" fmla="*/ 0 w 3201766"/>
                <a:gd name="connsiteY0" fmla="*/ 4299375 h 4299375"/>
                <a:gd name="connsiteX1" fmla="*/ 1060450 w 3201766"/>
                <a:gd name="connsiteY1" fmla="*/ 2851575 h 4299375"/>
                <a:gd name="connsiteX2" fmla="*/ 3201766 w 3201766"/>
                <a:gd name="connsiteY2" fmla="*/ 0 h 4299375"/>
                <a:gd name="connsiteX3" fmla="*/ 3201766 w 3201766"/>
                <a:gd name="connsiteY3" fmla="*/ 4299375 h 4299375"/>
                <a:gd name="connsiteX4" fmla="*/ 0 w 3201766"/>
                <a:gd name="connsiteY4" fmla="*/ 4299375 h 4299375"/>
                <a:gd name="connsiteX0" fmla="*/ 0 w 3201766"/>
                <a:gd name="connsiteY0" fmla="*/ 4299375 h 4299375"/>
                <a:gd name="connsiteX1" fmla="*/ 1019561 w 3201766"/>
                <a:gd name="connsiteY1" fmla="*/ 2903963 h 4299375"/>
                <a:gd name="connsiteX2" fmla="*/ 1060450 w 3201766"/>
                <a:gd name="connsiteY2" fmla="*/ 2851575 h 4299375"/>
                <a:gd name="connsiteX3" fmla="*/ 3201766 w 3201766"/>
                <a:gd name="connsiteY3" fmla="*/ 0 h 4299375"/>
                <a:gd name="connsiteX4" fmla="*/ 3201766 w 3201766"/>
                <a:gd name="connsiteY4" fmla="*/ 4299375 h 4299375"/>
                <a:gd name="connsiteX5" fmla="*/ 0 w 3201766"/>
                <a:gd name="connsiteY5" fmla="*/ 4299375 h 4299375"/>
                <a:gd name="connsiteX0" fmla="*/ 2182205 w 2182205"/>
                <a:gd name="connsiteY0" fmla="*/ 4299375 h 4299375"/>
                <a:gd name="connsiteX1" fmla="*/ 0 w 2182205"/>
                <a:gd name="connsiteY1" fmla="*/ 2903963 h 4299375"/>
                <a:gd name="connsiteX2" fmla="*/ 40889 w 2182205"/>
                <a:gd name="connsiteY2" fmla="*/ 2851575 h 4299375"/>
                <a:gd name="connsiteX3" fmla="*/ 2182205 w 2182205"/>
                <a:gd name="connsiteY3" fmla="*/ 0 h 4299375"/>
                <a:gd name="connsiteX4" fmla="*/ 2182205 w 2182205"/>
                <a:gd name="connsiteY4" fmla="*/ 4299375 h 4299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2205" h="4299375">
                  <a:moveTo>
                    <a:pt x="2182205" y="4299375"/>
                  </a:moveTo>
                  <a:lnTo>
                    <a:pt x="0" y="2903963"/>
                  </a:lnTo>
                  <a:lnTo>
                    <a:pt x="40889" y="2851575"/>
                  </a:lnTo>
                  <a:lnTo>
                    <a:pt x="2182205" y="0"/>
                  </a:lnTo>
                  <a:lnTo>
                    <a:pt x="2182205" y="4299375"/>
                  </a:lnTo>
                  <a:close/>
                </a:path>
              </a:pathLst>
            </a:custGeom>
            <a:gradFill flip="none" rotWithShape="1">
              <a:gsLst>
                <a:gs pos="0">
                  <a:schemeClr val="bg1">
                    <a:lumMod val="50000"/>
                    <a:tint val="66000"/>
                    <a:satMod val="16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3"/>
            <p:cNvSpPr/>
            <p:nvPr/>
          </p:nvSpPr>
          <p:spPr>
            <a:xfrm>
              <a:off x="5509790" y="2326609"/>
              <a:ext cx="2119312" cy="4299375"/>
            </a:xfrm>
            <a:custGeom>
              <a:avLst/>
              <a:gdLst>
                <a:gd name="connsiteX0" fmla="*/ 0 w 3201766"/>
                <a:gd name="connsiteY0" fmla="*/ 4299375 h 4299375"/>
                <a:gd name="connsiteX1" fmla="*/ 3201766 w 3201766"/>
                <a:gd name="connsiteY1" fmla="*/ 0 h 4299375"/>
                <a:gd name="connsiteX2" fmla="*/ 3201766 w 3201766"/>
                <a:gd name="connsiteY2" fmla="*/ 4299375 h 4299375"/>
                <a:gd name="connsiteX3" fmla="*/ 0 w 3201766"/>
                <a:gd name="connsiteY3" fmla="*/ 4299375 h 4299375"/>
                <a:gd name="connsiteX0" fmla="*/ 0 w 3201766"/>
                <a:gd name="connsiteY0" fmla="*/ 4299375 h 4299375"/>
                <a:gd name="connsiteX1" fmla="*/ 1060450 w 3201766"/>
                <a:gd name="connsiteY1" fmla="*/ 2851575 h 4299375"/>
                <a:gd name="connsiteX2" fmla="*/ 3201766 w 3201766"/>
                <a:gd name="connsiteY2" fmla="*/ 0 h 4299375"/>
                <a:gd name="connsiteX3" fmla="*/ 3201766 w 3201766"/>
                <a:gd name="connsiteY3" fmla="*/ 4299375 h 4299375"/>
                <a:gd name="connsiteX4" fmla="*/ 0 w 3201766"/>
                <a:gd name="connsiteY4" fmla="*/ 4299375 h 4299375"/>
                <a:gd name="connsiteX0" fmla="*/ 0 w 3201766"/>
                <a:gd name="connsiteY0" fmla="*/ 4299375 h 4299375"/>
                <a:gd name="connsiteX1" fmla="*/ 1036082 w 3201766"/>
                <a:gd name="connsiteY1" fmla="*/ 2875388 h 4299375"/>
                <a:gd name="connsiteX2" fmla="*/ 1060450 w 3201766"/>
                <a:gd name="connsiteY2" fmla="*/ 2851575 h 4299375"/>
                <a:gd name="connsiteX3" fmla="*/ 3201766 w 3201766"/>
                <a:gd name="connsiteY3" fmla="*/ 0 h 4299375"/>
                <a:gd name="connsiteX4" fmla="*/ 3201766 w 3201766"/>
                <a:gd name="connsiteY4" fmla="*/ 4299375 h 4299375"/>
                <a:gd name="connsiteX5" fmla="*/ 0 w 3201766"/>
                <a:gd name="connsiteY5" fmla="*/ 4299375 h 4299375"/>
                <a:gd name="connsiteX0" fmla="*/ 2165684 w 2165684"/>
                <a:gd name="connsiteY0" fmla="*/ 4299375 h 4299375"/>
                <a:gd name="connsiteX1" fmla="*/ 0 w 2165684"/>
                <a:gd name="connsiteY1" fmla="*/ 2875388 h 4299375"/>
                <a:gd name="connsiteX2" fmla="*/ 24368 w 2165684"/>
                <a:gd name="connsiteY2" fmla="*/ 2851575 h 4299375"/>
                <a:gd name="connsiteX3" fmla="*/ 2165684 w 2165684"/>
                <a:gd name="connsiteY3" fmla="*/ 0 h 4299375"/>
                <a:gd name="connsiteX4" fmla="*/ 2165684 w 2165684"/>
                <a:gd name="connsiteY4" fmla="*/ 4299375 h 4299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684" h="4299375">
                  <a:moveTo>
                    <a:pt x="2165684" y="4299375"/>
                  </a:moveTo>
                  <a:lnTo>
                    <a:pt x="0" y="2875388"/>
                  </a:lnTo>
                  <a:lnTo>
                    <a:pt x="24368" y="2851575"/>
                  </a:lnTo>
                  <a:lnTo>
                    <a:pt x="2165684" y="0"/>
                  </a:lnTo>
                  <a:lnTo>
                    <a:pt x="2165684" y="4299375"/>
                  </a:lnTo>
                  <a:close/>
                </a:path>
              </a:pathLst>
            </a:custGeom>
            <a:gradFill flip="none" rotWithShape="1">
              <a:gsLst>
                <a:gs pos="21000">
                  <a:schemeClr val="bg1">
                    <a:lumMod val="50000"/>
                    <a:tint val="66000"/>
                    <a:satMod val="160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rot="2040000">
              <a:off x="5501116" y="5226589"/>
              <a:ext cx="2554052" cy="754602"/>
            </a:xfrm>
            <a:custGeom>
              <a:avLst/>
              <a:gdLst>
                <a:gd name="connsiteX0" fmla="*/ 31397 w 2554052"/>
                <a:gd name="connsiteY0" fmla="*/ 0 h 754602"/>
                <a:gd name="connsiteX1" fmla="*/ 2048976 w 2554052"/>
                <a:gd name="connsiteY1" fmla="*/ 0 h 754602"/>
                <a:gd name="connsiteX2" fmla="*/ 2554052 w 2554052"/>
                <a:gd name="connsiteY2" fmla="*/ 748805 h 754602"/>
                <a:gd name="connsiteX3" fmla="*/ 2545458 w 2554052"/>
                <a:gd name="connsiteY3" fmla="*/ 754602 h 754602"/>
                <a:gd name="connsiteX4" fmla="*/ 0 w 2554052"/>
                <a:gd name="connsiteY4" fmla="*/ 754602 h 754602"/>
                <a:gd name="connsiteX5" fmla="*/ 908 w 2554052"/>
                <a:gd name="connsiteY5" fmla="*/ 724560 h 754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54052" h="754602">
                  <a:moveTo>
                    <a:pt x="31397" y="0"/>
                  </a:moveTo>
                  <a:lnTo>
                    <a:pt x="2048976" y="0"/>
                  </a:lnTo>
                  <a:lnTo>
                    <a:pt x="2554052" y="748805"/>
                  </a:lnTo>
                  <a:lnTo>
                    <a:pt x="2545458" y="754602"/>
                  </a:lnTo>
                  <a:lnTo>
                    <a:pt x="0" y="754602"/>
                  </a:lnTo>
                  <a:lnTo>
                    <a:pt x="908" y="72456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8" name="Freeform 7"/>
            <p:cNvSpPr/>
            <p:nvPr/>
          </p:nvSpPr>
          <p:spPr>
            <a:xfrm>
              <a:off x="6056386" y="4002423"/>
              <a:ext cx="1572717" cy="1517436"/>
            </a:xfrm>
            <a:custGeom>
              <a:avLst/>
              <a:gdLst>
                <a:gd name="connsiteX0" fmla="*/ 336770 w 1572717"/>
                <a:gd name="connsiteY0" fmla="*/ 0 h 1517436"/>
                <a:gd name="connsiteX1" fmla="*/ 1572717 w 1572717"/>
                <a:gd name="connsiteY1" fmla="*/ 833657 h 1517436"/>
                <a:gd name="connsiteX2" fmla="*/ 1572717 w 1572717"/>
                <a:gd name="connsiteY2" fmla="*/ 1517436 h 1517436"/>
                <a:gd name="connsiteX3" fmla="*/ 0 w 1572717"/>
                <a:gd name="connsiteY3" fmla="*/ 456625 h 1517436"/>
              </a:gdLst>
              <a:ahLst/>
              <a:cxnLst>
                <a:cxn ang="0">
                  <a:pos x="connsiteX0" y="connsiteY0"/>
                </a:cxn>
                <a:cxn ang="0">
                  <a:pos x="connsiteX1" y="connsiteY1"/>
                </a:cxn>
                <a:cxn ang="0">
                  <a:pos x="connsiteX2" y="connsiteY2"/>
                </a:cxn>
                <a:cxn ang="0">
                  <a:pos x="connsiteX3" y="connsiteY3"/>
                </a:cxn>
              </a:cxnLst>
              <a:rect l="l" t="t" r="r" b="b"/>
              <a:pathLst>
                <a:path w="1572717" h="1517436">
                  <a:moveTo>
                    <a:pt x="336770" y="0"/>
                  </a:moveTo>
                  <a:lnTo>
                    <a:pt x="1572717" y="833657"/>
                  </a:lnTo>
                  <a:lnTo>
                    <a:pt x="1572717" y="1517436"/>
                  </a:lnTo>
                  <a:lnTo>
                    <a:pt x="0" y="456625"/>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9" name="Freeform 8"/>
            <p:cNvSpPr/>
            <p:nvPr/>
          </p:nvSpPr>
          <p:spPr>
            <a:xfrm>
              <a:off x="6467008" y="3556423"/>
              <a:ext cx="1162095" cy="1129709"/>
            </a:xfrm>
            <a:custGeom>
              <a:avLst/>
              <a:gdLst>
                <a:gd name="connsiteX0" fmla="*/ 255083 w 1162095"/>
                <a:gd name="connsiteY0" fmla="*/ 0 h 1129709"/>
                <a:gd name="connsiteX1" fmla="*/ 1162095 w 1162095"/>
                <a:gd name="connsiteY1" fmla="*/ 611788 h 1129709"/>
                <a:gd name="connsiteX2" fmla="*/ 1162095 w 1162095"/>
                <a:gd name="connsiteY2" fmla="*/ 1129709 h 1129709"/>
                <a:gd name="connsiteX3" fmla="*/ 0 w 1162095"/>
                <a:gd name="connsiteY3" fmla="*/ 345865 h 1129709"/>
              </a:gdLst>
              <a:ahLst/>
              <a:cxnLst>
                <a:cxn ang="0">
                  <a:pos x="connsiteX0" y="connsiteY0"/>
                </a:cxn>
                <a:cxn ang="0">
                  <a:pos x="connsiteX1" y="connsiteY1"/>
                </a:cxn>
                <a:cxn ang="0">
                  <a:pos x="connsiteX2" y="connsiteY2"/>
                </a:cxn>
                <a:cxn ang="0">
                  <a:pos x="connsiteX3" y="connsiteY3"/>
                </a:cxn>
              </a:cxnLst>
              <a:rect l="l" t="t" r="r" b="b"/>
              <a:pathLst>
                <a:path w="1162095" h="1129709">
                  <a:moveTo>
                    <a:pt x="255083" y="0"/>
                  </a:moveTo>
                  <a:lnTo>
                    <a:pt x="1162095" y="611788"/>
                  </a:lnTo>
                  <a:lnTo>
                    <a:pt x="1162095" y="1129709"/>
                  </a:lnTo>
                  <a:lnTo>
                    <a:pt x="0" y="345865"/>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10" name="Freeform 9"/>
            <p:cNvSpPr/>
            <p:nvPr/>
          </p:nvSpPr>
          <p:spPr>
            <a:xfrm>
              <a:off x="6812090" y="3088526"/>
              <a:ext cx="817012" cy="896947"/>
            </a:xfrm>
            <a:custGeom>
              <a:avLst/>
              <a:gdLst>
                <a:gd name="connsiteX0" fmla="*/ 255083 w 817012"/>
                <a:gd name="connsiteY0" fmla="*/ 0 h 896947"/>
                <a:gd name="connsiteX1" fmla="*/ 817012 w 817012"/>
                <a:gd name="connsiteY1" fmla="*/ 379026 h 896947"/>
                <a:gd name="connsiteX2" fmla="*/ 817012 w 817012"/>
                <a:gd name="connsiteY2" fmla="*/ 896947 h 896947"/>
                <a:gd name="connsiteX3" fmla="*/ 0 w 817012"/>
                <a:gd name="connsiteY3" fmla="*/ 345866 h 896947"/>
              </a:gdLst>
              <a:ahLst/>
              <a:cxnLst>
                <a:cxn ang="0">
                  <a:pos x="connsiteX0" y="connsiteY0"/>
                </a:cxn>
                <a:cxn ang="0">
                  <a:pos x="connsiteX1" y="connsiteY1"/>
                </a:cxn>
                <a:cxn ang="0">
                  <a:pos x="connsiteX2" y="connsiteY2"/>
                </a:cxn>
                <a:cxn ang="0">
                  <a:pos x="connsiteX3" y="connsiteY3"/>
                </a:cxn>
              </a:cxnLst>
              <a:rect l="l" t="t" r="r" b="b"/>
              <a:pathLst>
                <a:path w="817012" h="896947">
                  <a:moveTo>
                    <a:pt x="255083" y="0"/>
                  </a:moveTo>
                  <a:lnTo>
                    <a:pt x="817012" y="379026"/>
                  </a:lnTo>
                  <a:lnTo>
                    <a:pt x="817012" y="896947"/>
                  </a:lnTo>
                  <a:lnTo>
                    <a:pt x="0" y="345866"/>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7143502" y="2760392"/>
              <a:ext cx="485600" cy="552181"/>
            </a:xfrm>
            <a:custGeom>
              <a:avLst/>
              <a:gdLst>
                <a:gd name="connsiteX0" fmla="*/ 165677 w 485600"/>
                <a:gd name="connsiteY0" fmla="*/ 0 h 552181"/>
                <a:gd name="connsiteX1" fmla="*/ 485600 w 485600"/>
                <a:gd name="connsiteY1" fmla="*/ 215791 h 552181"/>
                <a:gd name="connsiteX2" fmla="*/ 485600 w 485600"/>
                <a:gd name="connsiteY2" fmla="*/ 552181 h 552181"/>
                <a:gd name="connsiteX3" fmla="*/ 0 w 485600"/>
                <a:gd name="connsiteY3" fmla="*/ 224640 h 552181"/>
              </a:gdLst>
              <a:ahLst/>
              <a:cxnLst>
                <a:cxn ang="0">
                  <a:pos x="connsiteX0" y="connsiteY0"/>
                </a:cxn>
                <a:cxn ang="0">
                  <a:pos x="connsiteX1" y="connsiteY1"/>
                </a:cxn>
                <a:cxn ang="0">
                  <a:pos x="connsiteX2" y="connsiteY2"/>
                </a:cxn>
                <a:cxn ang="0">
                  <a:pos x="connsiteX3" y="connsiteY3"/>
                </a:cxn>
              </a:cxnLst>
              <a:rect l="l" t="t" r="r" b="b"/>
              <a:pathLst>
                <a:path w="485600" h="552181">
                  <a:moveTo>
                    <a:pt x="165677" y="0"/>
                  </a:moveTo>
                  <a:lnTo>
                    <a:pt x="485600" y="215791"/>
                  </a:lnTo>
                  <a:lnTo>
                    <a:pt x="485600" y="552181"/>
                  </a:lnTo>
                  <a:lnTo>
                    <a:pt x="0" y="22464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12" name="Freeform 11"/>
            <p:cNvSpPr/>
            <p:nvPr/>
          </p:nvSpPr>
          <p:spPr>
            <a:xfrm flipH="1">
              <a:off x="7629101" y="3188189"/>
              <a:ext cx="4572001" cy="3437078"/>
            </a:xfrm>
            <a:custGeom>
              <a:avLst/>
              <a:gdLst>
                <a:gd name="connsiteX0" fmla="*/ 0 w 4572001"/>
                <a:gd name="connsiteY0" fmla="*/ 0 h 3437078"/>
                <a:gd name="connsiteX1" fmla="*/ 0 w 4572001"/>
                <a:gd name="connsiteY1" fmla="*/ 902776 h 3437078"/>
                <a:gd name="connsiteX2" fmla="*/ 2055317 w 4572001"/>
                <a:gd name="connsiteY2" fmla="*/ 2042057 h 3437078"/>
                <a:gd name="connsiteX3" fmla="*/ 2055316 w 4572001"/>
                <a:gd name="connsiteY3" fmla="*/ 2042057 h 3437078"/>
                <a:gd name="connsiteX4" fmla="*/ 4572001 w 4572001"/>
                <a:gd name="connsiteY4" fmla="*/ 3437078 h 3437078"/>
                <a:gd name="connsiteX5" fmla="*/ 4572001 w 4572001"/>
                <a:gd name="connsiteY5" fmla="*/ 2534268 h 3437078"/>
                <a:gd name="connsiteX6" fmla="*/ 2584822 w 4572001"/>
                <a:gd name="connsiteY6" fmla="*/ 1432757 h 3437078"/>
                <a:gd name="connsiteX7" fmla="*/ 2584803 w 4572001"/>
                <a:gd name="connsiteY7" fmla="*/ 1432780 h 3437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1" h="3437078">
                  <a:moveTo>
                    <a:pt x="0" y="0"/>
                  </a:moveTo>
                  <a:lnTo>
                    <a:pt x="0" y="902776"/>
                  </a:lnTo>
                  <a:lnTo>
                    <a:pt x="2055317" y="2042057"/>
                  </a:lnTo>
                  <a:lnTo>
                    <a:pt x="2055316" y="2042057"/>
                  </a:lnTo>
                  <a:lnTo>
                    <a:pt x="4572001" y="3437078"/>
                  </a:lnTo>
                  <a:lnTo>
                    <a:pt x="4572001" y="2534268"/>
                  </a:lnTo>
                  <a:lnTo>
                    <a:pt x="2584822" y="1432757"/>
                  </a:lnTo>
                  <a:lnTo>
                    <a:pt x="2584803" y="1432780"/>
                  </a:lnTo>
                  <a:close/>
                </a:path>
              </a:pathLst>
            </a:custGeom>
            <a:solidFill>
              <a:schemeClr val="accent1"/>
            </a:solidFill>
            <a:ln>
              <a:noFill/>
            </a:ln>
          </p:spPr>
          <p:txBody>
            <a:bodyPr vert="horz" wrap="square" lIns="91440" tIns="45720" rIns="91440" bIns="45720" numCol="1" anchor="ctr" anchorCtr="0" compatLnSpc="1">
              <a:prstTxWarp prst="textNoShape">
                <a:avLst/>
              </a:prstTxWarp>
            </a:bodyPr>
            <a:lstStyle/>
            <a:p>
              <a:pPr algn="ctr"/>
              <a:endParaRPr lang="en-US" sz="1100" b="1" kern="0" dirty="0">
                <a:solidFill>
                  <a:schemeClr val="bg1"/>
                </a:solidFill>
                <a:effectLst>
                  <a:outerShdw blurRad="38100" dist="38100" dir="2700000" algn="tl">
                    <a:srgbClr val="000000">
                      <a:alpha val="43137"/>
                    </a:srgbClr>
                  </a:outerShdw>
                </a:effectLst>
              </a:endParaRPr>
            </a:p>
          </p:txBody>
        </p:sp>
        <p:sp>
          <p:nvSpPr>
            <p:cNvPr id="13" name="Freeform 12"/>
            <p:cNvSpPr/>
            <p:nvPr/>
          </p:nvSpPr>
          <p:spPr>
            <a:xfrm rot="19860000">
              <a:off x="7218883" y="1729561"/>
              <a:ext cx="5392441" cy="297716"/>
            </a:xfrm>
            <a:custGeom>
              <a:avLst/>
              <a:gdLst>
                <a:gd name="connsiteX0" fmla="*/ 5392441 w 5392441"/>
                <a:gd name="connsiteY0" fmla="*/ 0 h 297716"/>
                <a:gd name="connsiteX1" fmla="*/ 5227414 w 5392441"/>
                <a:gd name="connsiteY1" fmla="*/ 297716 h 297716"/>
                <a:gd name="connsiteX2" fmla="*/ 287792 w 5392441"/>
                <a:gd name="connsiteY2" fmla="*/ 297715 h 297716"/>
                <a:gd name="connsiteX3" fmla="*/ 287793 w 5392441"/>
                <a:gd name="connsiteY3" fmla="*/ 297715 h 297716"/>
                <a:gd name="connsiteX4" fmla="*/ 0 w 5392441"/>
                <a:gd name="connsiteY4" fmla="*/ 297715 h 297716"/>
                <a:gd name="connsiteX5" fmla="*/ 164095 w 5392441"/>
                <a:gd name="connsiteY5" fmla="*/ 1680 h 297716"/>
                <a:gd name="connsiteX6" fmla="*/ 287793 w 5392441"/>
                <a:gd name="connsiteY6" fmla="*/ 1680 h 297716"/>
                <a:gd name="connsiteX7" fmla="*/ 287793 w 5392441"/>
                <a:gd name="connsiteY7" fmla="*/ 0 h 297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2441" h="297716">
                  <a:moveTo>
                    <a:pt x="5392441" y="0"/>
                  </a:moveTo>
                  <a:lnTo>
                    <a:pt x="5227414" y="297716"/>
                  </a:lnTo>
                  <a:lnTo>
                    <a:pt x="287792" y="297715"/>
                  </a:lnTo>
                  <a:lnTo>
                    <a:pt x="287793" y="297715"/>
                  </a:lnTo>
                  <a:lnTo>
                    <a:pt x="0" y="297715"/>
                  </a:lnTo>
                  <a:lnTo>
                    <a:pt x="164095" y="1680"/>
                  </a:lnTo>
                  <a:lnTo>
                    <a:pt x="287793" y="1680"/>
                  </a:lnTo>
                  <a:lnTo>
                    <a:pt x="287793" y="0"/>
                  </a:lnTo>
                  <a:close/>
                </a:path>
              </a:pathLst>
            </a:custGeom>
            <a:solidFill>
              <a:schemeClr val="accent1"/>
            </a:solidFill>
            <a:ln>
              <a:noFill/>
            </a:ln>
          </p:spPr>
          <p:txBody>
            <a:bodyPr vert="horz" wrap="square" lIns="91440" tIns="45720" rIns="91440" bIns="45720" numCol="1" anchor="ctr" anchorCtr="0" compatLnSpc="1">
              <a:prstTxWarp prst="textNoShape">
                <a:avLst/>
              </a:prstTxWarp>
            </a:bodyPr>
            <a:lstStyle/>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14" name="Freeform 13"/>
            <p:cNvSpPr/>
            <p:nvPr/>
          </p:nvSpPr>
          <p:spPr>
            <a:xfrm rot="19860000">
              <a:off x="7135277" y="3611529"/>
              <a:ext cx="5559650" cy="599367"/>
            </a:xfrm>
            <a:custGeom>
              <a:avLst/>
              <a:gdLst>
                <a:gd name="connsiteX0" fmla="*/ 5559650 w 5559650"/>
                <a:gd name="connsiteY0" fmla="*/ 0 h 599367"/>
                <a:gd name="connsiteX1" fmla="*/ 5227415 w 5559650"/>
                <a:gd name="connsiteY1" fmla="*/ 599367 h 599367"/>
                <a:gd name="connsiteX2" fmla="*/ 470227 w 5559650"/>
                <a:gd name="connsiteY2" fmla="*/ 599367 h 599367"/>
                <a:gd name="connsiteX3" fmla="*/ 470227 w 5559650"/>
                <a:gd name="connsiteY3" fmla="*/ 599366 h 599367"/>
                <a:gd name="connsiteX4" fmla="*/ 0 w 5559650"/>
                <a:gd name="connsiteY4" fmla="*/ 599366 h 599367"/>
                <a:gd name="connsiteX5" fmla="*/ 331529 w 5559650"/>
                <a:gd name="connsiteY5" fmla="*/ 1273 h 599367"/>
                <a:gd name="connsiteX6" fmla="*/ 470227 w 5559650"/>
                <a:gd name="connsiteY6" fmla="*/ 1273 h 599367"/>
                <a:gd name="connsiteX7" fmla="*/ 470227 w 5559650"/>
                <a:gd name="connsiteY7" fmla="*/ 0 h 599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59650" h="599367">
                  <a:moveTo>
                    <a:pt x="5559650" y="0"/>
                  </a:moveTo>
                  <a:lnTo>
                    <a:pt x="5227415" y="599367"/>
                  </a:lnTo>
                  <a:lnTo>
                    <a:pt x="470227" y="599367"/>
                  </a:lnTo>
                  <a:lnTo>
                    <a:pt x="470227" y="599366"/>
                  </a:lnTo>
                  <a:lnTo>
                    <a:pt x="0" y="599366"/>
                  </a:lnTo>
                  <a:lnTo>
                    <a:pt x="331529" y="1273"/>
                  </a:lnTo>
                  <a:lnTo>
                    <a:pt x="470227" y="1273"/>
                  </a:lnTo>
                  <a:lnTo>
                    <a:pt x="470227" y="0"/>
                  </a:lnTo>
                  <a:close/>
                </a:path>
              </a:pathLst>
            </a:custGeom>
            <a:solidFill>
              <a:schemeClr val="accent2"/>
            </a:solidFill>
            <a:ln>
              <a:noFill/>
            </a:ln>
          </p:spPr>
          <p:txBody>
            <a:bodyPr vert="horz" wrap="square" lIns="91440" tIns="45720" rIns="91440" bIns="45720" numCol="1" anchor="ctr" anchorCtr="0" compatLnSpc="1">
              <a:prstTxWarp prst="textNoShape">
                <a:avLst/>
              </a:prstTxWarp>
            </a:bodyPr>
            <a:lstStyle/>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15" name="Freeform 14"/>
            <p:cNvSpPr/>
            <p:nvPr/>
          </p:nvSpPr>
          <p:spPr>
            <a:xfrm rot="19860000">
              <a:off x="7176042" y="2933803"/>
              <a:ext cx="5478121" cy="452286"/>
            </a:xfrm>
            <a:custGeom>
              <a:avLst/>
              <a:gdLst>
                <a:gd name="connsiteX0" fmla="*/ 5478121 w 5478121"/>
                <a:gd name="connsiteY0" fmla="*/ 1 h 452286"/>
                <a:gd name="connsiteX1" fmla="*/ 5227416 w 5478121"/>
                <a:gd name="connsiteY1" fmla="*/ 452286 h 452286"/>
                <a:gd name="connsiteX2" fmla="*/ 396540 w 5478121"/>
                <a:gd name="connsiteY2" fmla="*/ 452286 h 452286"/>
                <a:gd name="connsiteX3" fmla="*/ 0 w 5478121"/>
                <a:gd name="connsiteY3" fmla="*/ 452286 h 452286"/>
                <a:gd name="connsiteX4" fmla="*/ 250706 w 5478121"/>
                <a:gd name="connsiteY4" fmla="*/ 0 h 452286"/>
                <a:gd name="connsiteX5" fmla="*/ 1483078 w 5478121"/>
                <a:gd name="connsiteY5" fmla="*/ 0 h 452286"/>
                <a:gd name="connsiteX6" fmla="*/ 1483078 w 5478121"/>
                <a:gd name="connsiteY6" fmla="*/ 1 h 45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78121" h="452286">
                  <a:moveTo>
                    <a:pt x="5478121" y="1"/>
                  </a:moveTo>
                  <a:lnTo>
                    <a:pt x="5227416" y="452286"/>
                  </a:lnTo>
                  <a:lnTo>
                    <a:pt x="396540" y="452286"/>
                  </a:lnTo>
                  <a:lnTo>
                    <a:pt x="0" y="452286"/>
                  </a:lnTo>
                  <a:lnTo>
                    <a:pt x="250706" y="0"/>
                  </a:lnTo>
                  <a:lnTo>
                    <a:pt x="1483078" y="0"/>
                  </a:lnTo>
                  <a:lnTo>
                    <a:pt x="1483078" y="1"/>
                  </a:lnTo>
                  <a:close/>
                </a:path>
              </a:pathLst>
            </a:custGeom>
            <a:solidFill>
              <a:schemeClr val="accent3"/>
            </a:solidFill>
            <a:ln>
              <a:noFill/>
            </a:ln>
          </p:spPr>
          <p:txBody>
            <a:bodyPr vert="horz" wrap="square" lIns="91440" tIns="45720" rIns="91440" bIns="45720" numCol="1" anchor="ctr" anchorCtr="0" compatLnSpc="1">
              <a:prstTxWarp prst="textNoShape">
                <a:avLst/>
              </a:prstTxWarp>
            </a:bodyPr>
            <a:lstStyle/>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16" name="Freeform 15"/>
            <p:cNvSpPr/>
            <p:nvPr/>
          </p:nvSpPr>
          <p:spPr>
            <a:xfrm rot="19860000">
              <a:off x="7174783" y="2230849"/>
              <a:ext cx="5480638" cy="456824"/>
            </a:xfrm>
            <a:custGeom>
              <a:avLst/>
              <a:gdLst>
                <a:gd name="connsiteX0" fmla="*/ 5480638 w 5480638"/>
                <a:gd name="connsiteY0" fmla="*/ 0 h 456824"/>
                <a:gd name="connsiteX1" fmla="*/ 5227417 w 5480638"/>
                <a:gd name="connsiteY1" fmla="*/ 456822 h 456824"/>
                <a:gd name="connsiteX2" fmla="*/ 1111293 w 5480638"/>
                <a:gd name="connsiteY2" fmla="*/ 456822 h 456824"/>
                <a:gd name="connsiteX3" fmla="*/ 1111293 w 5480638"/>
                <a:gd name="connsiteY3" fmla="*/ 456824 h 456824"/>
                <a:gd name="connsiteX4" fmla="*/ 0 w 5480638"/>
                <a:gd name="connsiteY4" fmla="*/ 456824 h 456824"/>
                <a:gd name="connsiteX5" fmla="*/ 252898 w 5480638"/>
                <a:gd name="connsiteY5" fmla="*/ 584 h 456824"/>
                <a:gd name="connsiteX6" fmla="*/ 287235 w 5480638"/>
                <a:gd name="connsiteY6" fmla="*/ 584 h 456824"/>
                <a:gd name="connsiteX7" fmla="*/ 287235 w 5480638"/>
                <a:gd name="connsiteY7" fmla="*/ 0 h 456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0638" h="456824">
                  <a:moveTo>
                    <a:pt x="5480638" y="0"/>
                  </a:moveTo>
                  <a:lnTo>
                    <a:pt x="5227417" y="456822"/>
                  </a:lnTo>
                  <a:lnTo>
                    <a:pt x="1111293" y="456822"/>
                  </a:lnTo>
                  <a:lnTo>
                    <a:pt x="1111293" y="456824"/>
                  </a:lnTo>
                  <a:lnTo>
                    <a:pt x="0" y="456824"/>
                  </a:lnTo>
                  <a:lnTo>
                    <a:pt x="252898" y="584"/>
                  </a:lnTo>
                  <a:lnTo>
                    <a:pt x="287235" y="584"/>
                  </a:lnTo>
                  <a:lnTo>
                    <a:pt x="287235" y="0"/>
                  </a:lnTo>
                  <a:close/>
                </a:path>
              </a:pathLst>
            </a:custGeom>
            <a:solidFill>
              <a:schemeClr val="accent4"/>
            </a:solidFill>
            <a:ln>
              <a:noFill/>
            </a:ln>
          </p:spPr>
          <p:txBody>
            <a:bodyPr vert="horz" wrap="square" lIns="91440" tIns="45720" rIns="91440" bIns="45720" numCol="1" anchor="ctr" anchorCtr="0" compatLnSpc="1">
              <a:prstTxWarp prst="textNoShape">
                <a:avLst/>
              </a:prstTxWarp>
            </a:bodyPr>
            <a:lstStyle/>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48" name="Rectangle 47"/>
            <p:cNvSpPr/>
            <p:nvPr/>
          </p:nvSpPr>
          <p:spPr>
            <a:xfrm rot="19800000">
              <a:off x="9531476" y="4619124"/>
              <a:ext cx="1066959" cy="369218"/>
            </a:xfrm>
            <a:prstGeom prst="rect">
              <a:avLst/>
            </a:prstGeom>
          </p:spPr>
          <p:txBody>
            <a:bodyPr wrap="none">
              <a:spAutoFit/>
            </a:bodyPr>
            <a:lstStyle/>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49" name="TextBox 48"/>
            <p:cNvSpPr txBox="1"/>
            <p:nvPr/>
          </p:nvSpPr>
          <p:spPr>
            <a:xfrm rot="2040000">
              <a:off x="6855312" y="5656222"/>
              <a:ext cx="778744" cy="492291"/>
            </a:xfrm>
            <a:prstGeom prst="rect">
              <a:avLst/>
            </a:prstGeom>
            <a:noFill/>
          </p:spPr>
          <p:txBody>
            <a:bodyPr wrap="square" rtlCol="0">
              <a:spAutoFit/>
            </a:bodyPr>
            <a:lstStyle/>
            <a:p>
              <a:pPr algn="r"/>
              <a:r>
                <a:rPr lang="en-US" b="1" dirty="0">
                  <a:solidFill>
                    <a:schemeClr val="bg1"/>
                  </a:solidFill>
                  <a:effectLst>
                    <a:outerShdw blurRad="38100" dist="38100" dir="2700000" algn="tl">
                      <a:srgbClr val="000000">
                        <a:alpha val="43137"/>
                      </a:srgbClr>
                    </a:outerShdw>
                  </a:effectLst>
                </a:rPr>
                <a:t>05</a:t>
              </a:r>
            </a:p>
          </p:txBody>
        </p:sp>
        <p:sp>
          <p:nvSpPr>
            <p:cNvPr id="50" name="TextBox 49"/>
            <p:cNvSpPr txBox="1"/>
            <p:nvPr/>
          </p:nvSpPr>
          <p:spPr>
            <a:xfrm rot="2040000">
              <a:off x="6855312" y="4698539"/>
              <a:ext cx="778744" cy="492291"/>
            </a:xfrm>
            <a:prstGeom prst="rect">
              <a:avLst/>
            </a:prstGeom>
            <a:noFill/>
          </p:spPr>
          <p:txBody>
            <a:bodyPr wrap="square" rtlCol="0">
              <a:spAutoFit/>
            </a:bodyPr>
            <a:lstStyle/>
            <a:p>
              <a:pPr algn="r"/>
              <a:r>
                <a:rPr lang="en-US" b="1" dirty="0">
                  <a:solidFill>
                    <a:schemeClr val="bg1"/>
                  </a:solidFill>
                  <a:effectLst>
                    <a:outerShdw blurRad="38100" dist="38100" dir="2700000" algn="tl">
                      <a:srgbClr val="000000">
                        <a:alpha val="43137"/>
                      </a:srgbClr>
                    </a:outerShdw>
                  </a:effectLst>
                </a:rPr>
                <a:t>04</a:t>
              </a:r>
            </a:p>
          </p:txBody>
        </p:sp>
        <p:sp>
          <p:nvSpPr>
            <p:cNvPr id="51" name="TextBox 50"/>
            <p:cNvSpPr txBox="1"/>
            <p:nvPr/>
          </p:nvSpPr>
          <p:spPr>
            <a:xfrm rot="2040000">
              <a:off x="6855312" y="3928030"/>
              <a:ext cx="778744" cy="492291"/>
            </a:xfrm>
            <a:prstGeom prst="rect">
              <a:avLst/>
            </a:prstGeom>
            <a:noFill/>
          </p:spPr>
          <p:txBody>
            <a:bodyPr wrap="square" rtlCol="0">
              <a:spAutoFit/>
            </a:bodyPr>
            <a:lstStyle/>
            <a:p>
              <a:pPr algn="r"/>
              <a:r>
                <a:rPr lang="en-US" b="1" dirty="0">
                  <a:solidFill>
                    <a:schemeClr val="bg1"/>
                  </a:solidFill>
                  <a:effectLst>
                    <a:outerShdw blurRad="38100" dist="38100" dir="2700000" algn="tl">
                      <a:srgbClr val="000000">
                        <a:alpha val="43137"/>
                      </a:srgbClr>
                    </a:outerShdw>
                  </a:effectLst>
                </a:rPr>
                <a:t>03</a:t>
              </a:r>
            </a:p>
          </p:txBody>
        </p:sp>
        <p:sp>
          <p:nvSpPr>
            <p:cNvPr id="52" name="TextBox 51"/>
            <p:cNvSpPr txBox="1"/>
            <p:nvPr/>
          </p:nvSpPr>
          <p:spPr>
            <a:xfrm rot="2040000">
              <a:off x="6855312" y="3258378"/>
              <a:ext cx="778744" cy="492291"/>
            </a:xfrm>
            <a:prstGeom prst="rect">
              <a:avLst/>
            </a:prstGeom>
            <a:noFill/>
          </p:spPr>
          <p:txBody>
            <a:bodyPr wrap="square" rtlCol="0">
              <a:spAutoFit/>
            </a:bodyPr>
            <a:lstStyle/>
            <a:p>
              <a:pPr algn="r"/>
              <a:r>
                <a:rPr lang="en-US" b="1" dirty="0">
                  <a:solidFill>
                    <a:schemeClr val="bg1"/>
                  </a:solidFill>
                  <a:effectLst>
                    <a:outerShdw blurRad="38100" dist="38100" dir="2700000" algn="tl">
                      <a:srgbClr val="000000">
                        <a:alpha val="43137"/>
                      </a:srgbClr>
                    </a:outerShdw>
                  </a:effectLst>
                </a:rPr>
                <a:t>02</a:t>
              </a:r>
            </a:p>
          </p:txBody>
        </p:sp>
        <p:sp>
          <p:nvSpPr>
            <p:cNvPr id="53" name="TextBox 52"/>
            <p:cNvSpPr txBox="1"/>
            <p:nvPr/>
          </p:nvSpPr>
          <p:spPr>
            <a:xfrm rot="2040000">
              <a:off x="6855312" y="2659711"/>
              <a:ext cx="778744" cy="492291"/>
            </a:xfrm>
            <a:prstGeom prst="rect">
              <a:avLst/>
            </a:prstGeom>
            <a:noFill/>
          </p:spPr>
          <p:txBody>
            <a:bodyPr wrap="square" rtlCol="0">
              <a:spAutoFit/>
            </a:bodyPr>
            <a:lstStyle/>
            <a:p>
              <a:pPr algn="r"/>
              <a:r>
                <a:rPr lang="en-US" b="1" dirty="0">
                  <a:solidFill>
                    <a:schemeClr val="bg1"/>
                  </a:solidFill>
                  <a:effectLst>
                    <a:outerShdw blurRad="38100" dist="38100" dir="2700000" algn="tl">
                      <a:srgbClr val="000000">
                        <a:alpha val="43137"/>
                      </a:srgbClr>
                    </a:outerShdw>
                  </a:effectLst>
                </a:rPr>
                <a:t>01</a:t>
              </a:r>
            </a:p>
          </p:txBody>
        </p:sp>
      </p:grpSp>
      <p:grpSp>
        <p:nvGrpSpPr>
          <p:cNvPr id="17" name="Group 87"/>
          <p:cNvGrpSpPr/>
          <p:nvPr/>
        </p:nvGrpSpPr>
        <p:grpSpPr>
          <a:xfrm>
            <a:off x="534297" y="1125773"/>
            <a:ext cx="566777" cy="566952"/>
            <a:chOff x="698328" y="2010129"/>
            <a:chExt cx="755703" cy="755703"/>
          </a:xfrm>
        </p:grpSpPr>
        <p:sp>
          <p:nvSpPr>
            <p:cNvPr id="56" name="Oval 55"/>
            <p:cNvSpPr/>
            <p:nvPr/>
          </p:nvSpPr>
          <p:spPr>
            <a:xfrm>
              <a:off x="698328" y="2010129"/>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8" name="Group 74"/>
            <p:cNvGrpSpPr/>
            <p:nvPr/>
          </p:nvGrpSpPr>
          <p:grpSpPr>
            <a:xfrm>
              <a:off x="884302" y="2238086"/>
              <a:ext cx="383755" cy="299788"/>
              <a:chOff x="2581275" y="1710532"/>
              <a:chExt cx="464344" cy="362744"/>
            </a:xfrm>
            <a:solidFill>
              <a:schemeClr val="bg2"/>
            </a:solidFill>
          </p:grpSpPr>
          <p:sp>
            <p:nvSpPr>
              <p:cNvPr id="76"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7"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8"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9"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80"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81"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82"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grpSp>
        <p:nvGrpSpPr>
          <p:cNvPr id="19" name="Group 89"/>
          <p:cNvGrpSpPr/>
          <p:nvPr/>
        </p:nvGrpSpPr>
        <p:grpSpPr>
          <a:xfrm>
            <a:off x="529623" y="2578630"/>
            <a:ext cx="566777" cy="566952"/>
            <a:chOff x="2845259" y="3887727"/>
            <a:chExt cx="755703" cy="755703"/>
          </a:xfrm>
        </p:grpSpPr>
        <p:sp>
          <p:nvSpPr>
            <p:cNvPr id="85" name="Oval 84"/>
            <p:cNvSpPr/>
            <p:nvPr/>
          </p:nvSpPr>
          <p:spPr>
            <a:xfrm>
              <a:off x="2845259" y="388772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AutoShape 4"/>
            <p:cNvSpPr>
              <a:spLocks/>
            </p:cNvSpPr>
            <p:nvPr/>
          </p:nvSpPr>
          <p:spPr bwMode="auto">
            <a:xfrm>
              <a:off x="3037464" y="4079276"/>
              <a:ext cx="371292" cy="3726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2"/>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nvGrpSpPr>
          <p:cNvPr id="20" name="Group 90"/>
          <p:cNvGrpSpPr/>
          <p:nvPr/>
        </p:nvGrpSpPr>
        <p:grpSpPr>
          <a:xfrm>
            <a:off x="530694" y="4027359"/>
            <a:ext cx="566777" cy="566952"/>
            <a:chOff x="1207445" y="4944683"/>
            <a:chExt cx="755703" cy="755703"/>
          </a:xfrm>
        </p:grpSpPr>
        <p:sp>
          <p:nvSpPr>
            <p:cNvPr id="86" name="Oval 85"/>
            <p:cNvSpPr/>
            <p:nvPr/>
          </p:nvSpPr>
          <p:spPr>
            <a:xfrm>
              <a:off x="1207445" y="4944683"/>
              <a:ext cx="755703" cy="75570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 name="Group 57"/>
            <p:cNvGrpSpPr/>
            <p:nvPr/>
          </p:nvGrpSpPr>
          <p:grpSpPr>
            <a:xfrm>
              <a:off x="1393418" y="5166408"/>
              <a:ext cx="383755" cy="312252"/>
              <a:chOff x="10074275" y="4479132"/>
              <a:chExt cx="464344" cy="377825"/>
            </a:xfrm>
            <a:solidFill>
              <a:schemeClr val="bg2"/>
            </a:solidFill>
          </p:grpSpPr>
          <p:sp>
            <p:nvSpPr>
              <p:cNvPr id="59" name="AutoShape 5"/>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0" name="AutoShape 6"/>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grpSp>
        <p:nvGrpSpPr>
          <p:cNvPr id="22" name="Group 88"/>
          <p:cNvGrpSpPr/>
          <p:nvPr/>
        </p:nvGrpSpPr>
        <p:grpSpPr>
          <a:xfrm>
            <a:off x="530225" y="3302995"/>
            <a:ext cx="566777" cy="566952"/>
            <a:chOff x="698327" y="3023018"/>
            <a:chExt cx="755703" cy="755703"/>
          </a:xfrm>
        </p:grpSpPr>
        <p:sp>
          <p:nvSpPr>
            <p:cNvPr id="83" name="Oval 82"/>
            <p:cNvSpPr/>
            <p:nvPr/>
          </p:nvSpPr>
          <p:spPr>
            <a:xfrm>
              <a:off x="698327" y="3023018"/>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3" name="Group 60"/>
            <p:cNvGrpSpPr/>
            <p:nvPr/>
          </p:nvGrpSpPr>
          <p:grpSpPr>
            <a:xfrm>
              <a:off x="878398" y="3213971"/>
              <a:ext cx="383755" cy="384412"/>
              <a:chOff x="9145588" y="4435475"/>
              <a:chExt cx="464344" cy="465138"/>
            </a:xfrm>
            <a:solidFill>
              <a:schemeClr val="bg2"/>
            </a:solidFill>
          </p:grpSpPr>
          <p:sp>
            <p:nvSpPr>
              <p:cNvPr id="62"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3"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4"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5"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6"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7"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8"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9"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0"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grpSp>
        <p:nvGrpSpPr>
          <p:cNvPr id="24" name="Group 86"/>
          <p:cNvGrpSpPr/>
          <p:nvPr/>
        </p:nvGrpSpPr>
        <p:grpSpPr>
          <a:xfrm>
            <a:off x="534297" y="1852287"/>
            <a:ext cx="566777" cy="566952"/>
            <a:chOff x="2736167" y="1597351"/>
            <a:chExt cx="755703" cy="755703"/>
          </a:xfrm>
        </p:grpSpPr>
        <p:sp>
          <p:nvSpPr>
            <p:cNvPr id="84" name="Oval 83"/>
            <p:cNvSpPr/>
            <p:nvPr/>
          </p:nvSpPr>
          <p:spPr>
            <a:xfrm>
              <a:off x="2736167" y="1597351"/>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5" name="Group 70"/>
            <p:cNvGrpSpPr/>
            <p:nvPr/>
          </p:nvGrpSpPr>
          <p:grpSpPr>
            <a:xfrm>
              <a:off x="2917338" y="1783324"/>
              <a:ext cx="383755" cy="383755"/>
              <a:chOff x="4439444" y="1652588"/>
              <a:chExt cx="464344" cy="464344"/>
            </a:xfrm>
            <a:solidFill>
              <a:schemeClr val="bg2"/>
            </a:solidFill>
          </p:grpSpPr>
          <p:sp>
            <p:nvSpPr>
              <p:cNvPr id="72"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3"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4"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grpSp>
        <p:nvGrpSpPr>
          <p:cNvPr id="26" name="Group 93"/>
          <p:cNvGrpSpPr/>
          <p:nvPr/>
        </p:nvGrpSpPr>
        <p:grpSpPr>
          <a:xfrm>
            <a:off x="1174627" y="1091882"/>
            <a:ext cx="2317253" cy="603163"/>
            <a:chOff x="1642551" y="1429936"/>
            <a:chExt cx="3984652" cy="803969"/>
          </a:xfrm>
        </p:grpSpPr>
        <p:sp>
          <p:nvSpPr>
            <p:cNvPr id="92" name="TextBox 91"/>
            <p:cNvSpPr txBox="1"/>
            <p:nvPr/>
          </p:nvSpPr>
          <p:spPr>
            <a:xfrm>
              <a:off x="1650428" y="1429936"/>
              <a:ext cx="1066959"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93" name="Rectangle 92"/>
            <p:cNvSpPr/>
            <p:nvPr/>
          </p:nvSpPr>
          <p:spPr>
            <a:xfrm>
              <a:off x="1642551" y="1741614"/>
              <a:ext cx="3984652" cy="492291"/>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27" name="Group 97"/>
          <p:cNvGrpSpPr/>
          <p:nvPr/>
        </p:nvGrpSpPr>
        <p:grpSpPr>
          <a:xfrm>
            <a:off x="1174627" y="1822578"/>
            <a:ext cx="2317253" cy="603163"/>
            <a:chOff x="1642551" y="1429936"/>
            <a:chExt cx="3984652" cy="803969"/>
          </a:xfrm>
        </p:grpSpPr>
        <p:sp>
          <p:nvSpPr>
            <p:cNvPr id="99" name="TextBox 98"/>
            <p:cNvSpPr txBox="1"/>
            <p:nvPr/>
          </p:nvSpPr>
          <p:spPr>
            <a:xfrm>
              <a:off x="1664900" y="1429936"/>
              <a:ext cx="1066959"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100" name="Rectangle 99"/>
            <p:cNvSpPr/>
            <p:nvPr/>
          </p:nvSpPr>
          <p:spPr>
            <a:xfrm>
              <a:off x="1642551" y="1741614"/>
              <a:ext cx="3984652" cy="492291"/>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28" name="Group 100"/>
          <p:cNvGrpSpPr/>
          <p:nvPr/>
        </p:nvGrpSpPr>
        <p:grpSpPr>
          <a:xfrm>
            <a:off x="1174627" y="2548922"/>
            <a:ext cx="2317253" cy="603163"/>
            <a:chOff x="1642551" y="1429936"/>
            <a:chExt cx="3984652" cy="803969"/>
          </a:xfrm>
        </p:grpSpPr>
        <p:sp>
          <p:nvSpPr>
            <p:cNvPr id="102" name="TextBox 101"/>
            <p:cNvSpPr txBox="1"/>
            <p:nvPr/>
          </p:nvSpPr>
          <p:spPr>
            <a:xfrm>
              <a:off x="1664900" y="1429936"/>
              <a:ext cx="1066959"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103" name="Rectangle 102"/>
            <p:cNvSpPr/>
            <p:nvPr/>
          </p:nvSpPr>
          <p:spPr>
            <a:xfrm>
              <a:off x="1642551" y="1741614"/>
              <a:ext cx="3984652" cy="492291"/>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29" name="Group 103"/>
          <p:cNvGrpSpPr/>
          <p:nvPr/>
        </p:nvGrpSpPr>
        <p:grpSpPr>
          <a:xfrm>
            <a:off x="1174627" y="3273286"/>
            <a:ext cx="2317253" cy="603163"/>
            <a:chOff x="1642551" y="1429936"/>
            <a:chExt cx="3984652" cy="803969"/>
          </a:xfrm>
        </p:grpSpPr>
        <p:sp>
          <p:nvSpPr>
            <p:cNvPr id="105" name="TextBox 104"/>
            <p:cNvSpPr txBox="1"/>
            <p:nvPr/>
          </p:nvSpPr>
          <p:spPr>
            <a:xfrm>
              <a:off x="1664900" y="1429936"/>
              <a:ext cx="1066959"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106" name="Rectangle 105"/>
            <p:cNvSpPr/>
            <p:nvPr/>
          </p:nvSpPr>
          <p:spPr>
            <a:xfrm>
              <a:off x="1642551" y="1741614"/>
              <a:ext cx="3984652" cy="492291"/>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30" name="Group 106"/>
          <p:cNvGrpSpPr/>
          <p:nvPr/>
        </p:nvGrpSpPr>
        <p:grpSpPr>
          <a:xfrm>
            <a:off x="1174627" y="3997651"/>
            <a:ext cx="2317253" cy="603163"/>
            <a:chOff x="1642551" y="1429936"/>
            <a:chExt cx="3984652" cy="803969"/>
          </a:xfrm>
        </p:grpSpPr>
        <p:sp>
          <p:nvSpPr>
            <p:cNvPr id="108" name="TextBox 107"/>
            <p:cNvSpPr txBox="1"/>
            <p:nvPr/>
          </p:nvSpPr>
          <p:spPr>
            <a:xfrm>
              <a:off x="1664900" y="1429936"/>
              <a:ext cx="1066959"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109" name="Rectangle 108"/>
            <p:cNvSpPr/>
            <p:nvPr/>
          </p:nvSpPr>
          <p:spPr>
            <a:xfrm>
              <a:off x="1642551" y="1741614"/>
              <a:ext cx="3984652" cy="492291"/>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392098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left)">
                                      <p:cBhvr>
                                        <p:cTn id="18" dur="500"/>
                                        <p:tgtEl>
                                          <p:spTgt spid="26"/>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left)">
                                      <p:cBhvr>
                                        <p:cTn id="28" dur="500"/>
                                        <p:tgtEl>
                                          <p:spTgt spid="27"/>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left)">
                                      <p:cBhvr>
                                        <p:cTn id="38" dur="500"/>
                                        <p:tgtEl>
                                          <p:spTgt spid="28"/>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ipe(left)">
                                      <p:cBhvr>
                                        <p:cTn id="5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5233648" y="2094824"/>
            <a:ext cx="1101452" cy="1364210"/>
          </a:xfrm>
          <a:custGeom>
            <a:avLst/>
            <a:gdLst>
              <a:gd name="connsiteX0" fmla="*/ 485776 w 1468603"/>
              <a:gd name="connsiteY0" fmla="*/ 0 h 1818385"/>
              <a:gd name="connsiteX1" fmla="*/ 611480 w 1468603"/>
              <a:gd name="connsiteY1" fmla="*/ 52068 h 1818385"/>
              <a:gd name="connsiteX2" fmla="*/ 1468603 w 1468603"/>
              <a:gd name="connsiteY2" fmla="*/ 909193 h 1818385"/>
              <a:gd name="connsiteX3" fmla="*/ 611480 w 1468603"/>
              <a:gd name="connsiteY3" fmla="*/ 1766317 h 1818385"/>
              <a:gd name="connsiteX4" fmla="*/ 360072 w 1468603"/>
              <a:gd name="connsiteY4" fmla="*/ 1766317 h 1818385"/>
              <a:gd name="connsiteX5" fmla="*/ 1 w 1468603"/>
              <a:gd name="connsiteY5" fmla="*/ 1406246 h 1818385"/>
              <a:gd name="connsiteX6" fmla="*/ 439313 w 1468603"/>
              <a:gd name="connsiteY6" fmla="*/ 966934 h 1818385"/>
              <a:gd name="connsiteX7" fmla="*/ 748365 w 1468603"/>
              <a:gd name="connsiteY7" fmla="*/ 966934 h 1818385"/>
              <a:gd name="connsiteX8" fmla="*/ 748365 w 1468603"/>
              <a:gd name="connsiteY8" fmla="*/ 1092686 h 1818385"/>
              <a:gd name="connsiteX9" fmla="*/ 923154 w 1468603"/>
              <a:gd name="connsiteY9" fmla="*/ 909193 h 1818385"/>
              <a:gd name="connsiteX10" fmla="*/ 748365 w 1468603"/>
              <a:gd name="connsiteY10" fmla="*/ 725699 h 1818385"/>
              <a:gd name="connsiteX11" fmla="*/ 748365 w 1468603"/>
              <a:gd name="connsiteY11" fmla="*/ 851451 h 1818385"/>
              <a:gd name="connsiteX12" fmla="*/ 439312 w 1468603"/>
              <a:gd name="connsiteY12" fmla="*/ 851451 h 1818385"/>
              <a:gd name="connsiteX13" fmla="*/ 0 w 1468603"/>
              <a:gd name="connsiteY13" fmla="*/ 412140 h 1818385"/>
              <a:gd name="connsiteX14" fmla="*/ 360072 w 1468603"/>
              <a:gd name="connsiteY14" fmla="*/ 52068 h 1818385"/>
              <a:gd name="connsiteX15" fmla="*/ 485776 w 1468603"/>
              <a:gd name="connsiteY15" fmla="*/ 0 h 181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8603" h="1818385">
                <a:moveTo>
                  <a:pt x="485776" y="0"/>
                </a:moveTo>
                <a:cubicBezTo>
                  <a:pt x="531271" y="0"/>
                  <a:pt x="576768" y="17356"/>
                  <a:pt x="611480" y="52068"/>
                </a:cubicBezTo>
                <a:lnTo>
                  <a:pt x="1468603" y="909193"/>
                </a:lnTo>
                <a:lnTo>
                  <a:pt x="611480" y="1766317"/>
                </a:lnTo>
                <a:cubicBezTo>
                  <a:pt x="542054" y="1835742"/>
                  <a:pt x="429496" y="1835742"/>
                  <a:pt x="360072" y="1766317"/>
                </a:cubicBezTo>
                <a:lnTo>
                  <a:pt x="1" y="1406246"/>
                </a:lnTo>
                <a:lnTo>
                  <a:pt x="439313" y="966934"/>
                </a:lnTo>
                <a:lnTo>
                  <a:pt x="748365" y="966934"/>
                </a:lnTo>
                <a:lnTo>
                  <a:pt x="748365" y="1092686"/>
                </a:lnTo>
                <a:lnTo>
                  <a:pt x="923154" y="909193"/>
                </a:lnTo>
                <a:lnTo>
                  <a:pt x="748365" y="725699"/>
                </a:lnTo>
                <a:lnTo>
                  <a:pt x="748365" y="851451"/>
                </a:lnTo>
                <a:lnTo>
                  <a:pt x="439312" y="851451"/>
                </a:lnTo>
                <a:lnTo>
                  <a:pt x="0" y="412140"/>
                </a:lnTo>
                <a:lnTo>
                  <a:pt x="360072" y="52068"/>
                </a:lnTo>
                <a:cubicBezTo>
                  <a:pt x="394784" y="17356"/>
                  <a:pt x="440280" y="0"/>
                  <a:pt x="485776" y="0"/>
                </a:cubicBez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任意多边形 2"/>
          <p:cNvSpPr/>
          <p:nvPr/>
        </p:nvSpPr>
        <p:spPr>
          <a:xfrm>
            <a:off x="4297763" y="2094824"/>
            <a:ext cx="1101452" cy="1364210"/>
          </a:xfrm>
          <a:custGeom>
            <a:avLst/>
            <a:gdLst>
              <a:gd name="connsiteX0" fmla="*/ 485776 w 1468603"/>
              <a:gd name="connsiteY0" fmla="*/ 0 h 1818385"/>
              <a:gd name="connsiteX1" fmla="*/ 611480 w 1468603"/>
              <a:gd name="connsiteY1" fmla="*/ 52068 h 1818385"/>
              <a:gd name="connsiteX2" fmla="*/ 1468603 w 1468603"/>
              <a:gd name="connsiteY2" fmla="*/ 909193 h 1818385"/>
              <a:gd name="connsiteX3" fmla="*/ 611480 w 1468603"/>
              <a:gd name="connsiteY3" fmla="*/ 1766317 h 1818385"/>
              <a:gd name="connsiteX4" fmla="*/ 360072 w 1468603"/>
              <a:gd name="connsiteY4" fmla="*/ 1766317 h 1818385"/>
              <a:gd name="connsiteX5" fmla="*/ 1 w 1468603"/>
              <a:gd name="connsiteY5" fmla="*/ 1406246 h 1818385"/>
              <a:gd name="connsiteX6" fmla="*/ 439313 w 1468603"/>
              <a:gd name="connsiteY6" fmla="*/ 966934 h 1818385"/>
              <a:gd name="connsiteX7" fmla="*/ 748365 w 1468603"/>
              <a:gd name="connsiteY7" fmla="*/ 966934 h 1818385"/>
              <a:gd name="connsiteX8" fmla="*/ 748365 w 1468603"/>
              <a:gd name="connsiteY8" fmla="*/ 1092686 h 1818385"/>
              <a:gd name="connsiteX9" fmla="*/ 923154 w 1468603"/>
              <a:gd name="connsiteY9" fmla="*/ 909193 h 1818385"/>
              <a:gd name="connsiteX10" fmla="*/ 748365 w 1468603"/>
              <a:gd name="connsiteY10" fmla="*/ 725699 h 1818385"/>
              <a:gd name="connsiteX11" fmla="*/ 748365 w 1468603"/>
              <a:gd name="connsiteY11" fmla="*/ 851451 h 1818385"/>
              <a:gd name="connsiteX12" fmla="*/ 439312 w 1468603"/>
              <a:gd name="connsiteY12" fmla="*/ 851451 h 1818385"/>
              <a:gd name="connsiteX13" fmla="*/ 0 w 1468603"/>
              <a:gd name="connsiteY13" fmla="*/ 412140 h 1818385"/>
              <a:gd name="connsiteX14" fmla="*/ 360072 w 1468603"/>
              <a:gd name="connsiteY14" fmla="*/ 52068 h 1818385"/>
              <a:gd name="connsiteX15" fmla="*/ 485776 w 1468603"/>
              <a:gd name="connsiteY15" fmla="*/ 0 h 181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8603" h="1818385">
                <a:moveTo>
                  <a:pt x="485776" y="0"/>
                </a:moveTo>
                <a:cubicBezTo>
                  <a:pt x="531271" y="0"/>
                  <a:pt x="576768" y="17356"/>
                  <a:pt x="611480" y="52068"/>
                </a:cubicBezTo>
                <a:lnTo>
                  <a:pt x="1468603" y="909193"/>
                </a:lnTo>
                <a:lnTo>
                  <a:pt x="611480" y="1766317"/>
                </a:lnTo>
                <a:cubicBezTo>
                  <a:pt x="542054" y="1835742"/>
                  <a:pt x="429496" y="1835742"/>
                  <a:pt x="360072" y="1766317"/>
                </a:cubicBezTo>
                <a:lnTo>
                  <a:pt x="1" y="1406246"/>
                </a:lnTo>
                <a:lnTo>
                  <a:pt x="439313" y="966934"/>
                </a:lnTo>
                <a:lnTo>
                  <a:pt x="748365" y="966934"/>
                </a:lnTo>
                <a:lnTo>
                  <a:pt x="748365" y="1092686"/>
                </a:lnTo>
                <a:lnTo>
                  <a:pt x="923154" y="909193"/>
                </a:lnTo>
                <a:lnTo>
                  <a:pt x="748365" y="725699"/>
                </a:lnTo>
                <a:lnTo>
                  <a:pt x="748365" y="851451"/>
                </a:lnTo>
                <a:lnTo>
                  <a:pt x="439312" y="851451"/>
                </a:lnTo>
                <a:lnTo>
                  <a:pt x="0" y="412140"/>
                </a:lnTo>
                <a:lnTo>
                  <a:pt x="360072" y="52068"/>
                </a:lnTo>
                <a:cubicBezTo>
                  <a:pt x="394784" y="17356"/>
                  <a:pt x="440280" y="0"/>
                  <a:pt x="485776"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任意多边形 3"/>
          <p:cNvSpPr/>
          <p:nvPr/>
        </p:nvSpPr>
        <p:spPr>
          <a:xfrm>
            <a:off x="3361879" y="2094824"/>
            <a:ext cx="1101452" cy="1364210"/>
          </a:xfrm>
          <a:custGeom>
            <a:avLst/>
            <a:gdLst>
              <a:gd name="connsiteX0" fmla="*/ 485776 w 1468603"/>
              <a:gd name="connsiteY0" fmla="*/ 0 h 1818385"/>
              <a:gd name="connsiteX1" fmla="*/ 611480 w 1468603"/>
              <a:gd name="connsiteY1" fmla="*/ 52068 h 1818385"/>
              <a:gd name="connsiteX2" fmla="*/ 1468603 w 1468603"/>
              <a:gd name="connsiteY2" fmla="*/ 909193 h 1818385"/>
              <a:gd name="connsiteX3" fmla="*/ 611480 w 1468603"/>
              <a:gd name="connsiteY3" fmla="*/ 1766317 h 1818385"/>
              <a:gd name="connsiteX4" fmla="*/ 360072 w 1468603"/>
              <a:gd name="connsiteY4" fmla="*/ 1766317 h 1818385"/>
              <a:gd name="connsiteX5" fmla="*/ 1 w 1468603"/>
              <a:gd name="connsiteY5" fmla="*/ 1406246 h 1818385"/>
              <a:gd name="connsiteX6" fmla="*/ 439313 w 1468603"/>
              <a:gd name="connsiteY6" fmla="*/ 966934 h 1818385"/>
              <a:gd name="connsiteX7" fmla="*/ 748365 w 1468603"/>
              <a:gd name="connsiteY7" fmla="*/ 966934 h 1818385"/>
              <a:gd name="connsiteX8" fmla="*/ 748365 w 1468603"/>
              <a:gd name="connsiteY8" fmla="*/ 1092686 h 1818385"/>
              <a:gd name="connsiteX9" fmla="*/ 923154 w 1468603"/>
              <a:gd name="connsiteY9" fmla="*/ 909193 h 1818385"/>
              <a:gd name="connsiteX10" fmla="*/ 748365 w 1468603"/>
              <a:gd name="connsiteY10" fmla="*/ 725699 h 1818385"/>
              <a:gd name="connsiteX11" fmla="*/ 748365 w 1468603"/>
              <a:gd name="connsiteY11" fmla="*/ 851451 h 1818385"/>
              <a:gd name="connsiteX12" fmla="*/ 439312 w 1468603"/>
              <a:gd name="connsiteY12" fmla="*/ 851451 h 1818385"/>
              <a:gd name="connsiteX13" fmla="*/ 0 w 1468603"/>
              <a:gd name="connsiteY13" fmla="*/ 412140 h 1818385"/>
              <a:gd name="connsiteX14" fmla="*/ 360072 w 1468603"/>
              <a:gd name="connsiteY14" fmla="*/ 52068 h 1818385"/>
              <a:gd name="connsiteX15" fmla="*/ 485776 w 1468603"/>
              <a:gd name="connsiteY15" fmla="*/ 0 h 181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8603" h="1818385">
                <a:moveTo>
                  <a:pt x="485776" y="0"/>
                </a:moveTo>
                <a:cubicBezTo>
                  <a:pt x="531271" y="0"/>
                  <a:pt x="576768" y="17356"/>
                  <a:pt x="611480" y="52068"/>
                </a:cubicBezTo>
                <a:lnTo>
                  <a:pt x="1468603" y="909193"/>
                </a:lnTo>
                <a:lnTo>
                  <a:pt x="611480" y="1766317"/>
                </a:lnTo>
                <a:cubicBezTo>
                  <a:pt x="542054" y="1835742"/>
                  <a:pt x="429496" y="1835742"/>
                  <a:pt x="360072" y="1766317"/>
                </a:cubicBezTo>
                <a:lnTo>
                  <a:pt x="1" y="1406246"/>
                </a:lnTo>
                <a:lnTo>
                  <a:pt x="439313" y="966934"/>
                </a:lnTo>
                <a:lnTo>
                  <a:pt x="748365" y="966934"/>
                </a:lnTo>
                <a:lnTo>
                  <a:pt x="748365" y="1092686"/>
                </a:lnTo>
                <a:lnTo>
                  <a:pt x="923154" y="909193"/>
                </a:lnTo>
                <a:lnTo>
                  <a:pt x="748365" y="725699"/>
                </a:lnTo>
                <a:lnTo>
                  <a:pt x="748365" y="851451"/>
                </a:lnTo>
                <a:lnTo>
                  <a:pt x="439312" y="851451"/>
                </a:lnTo>
                <a:lnTo>
                  <a:pt x="0" y="412140"/>
                </a:lnTo>
                <a:lnTo>
                  <a:pt x="360072" y="52068"/>
                </a:lnTo>
                <a:cubicBezTo>
                  <a:pt x="394784" y="17356"/>
                  <a:pt x="440280" y="0"/>
                  <a:pt x="485776" y="0"/>
                </a:cubicBez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 name="任意多边形 4"/>
          <p:cNvSpPr/>
          <p:nvPr/>
        </p:nvSpPr>
        <p:spPr>
          <a:xfrm>
            <a:off x="2425994" y="2094824"/>
            <a:ext cx="1101452" cy="1364210"/>
          </a:xfrm>
          <a:custGeom>
            <a:avLst/>
            <a:gdLst>
              <a:gd name="connsiteX0" fmla="*/ 485776 w 1468603"/>
              <a:gd name="connsiteY0" fmla="*/ 0 h 1818385"/>
              <a:gd name="connsiteX1" fmla="*/ 611480 w 1468603"/>
              <a:gd name="connsiteY1" fmla="*/ 52068 h 1818385"/>
              <a:gd name="connsiteX2" fmla="*/ 1468603 w 1468603"/>
              <a:gd name="connsiteY2" fmla="*/ 909193 h 1818385"/>
              <a:gd name="connsiteX3" fmla="*/ 611480 w 1468603"/>
              <a:gd name="connsiteY3" fmla="*/ 1766317 h 1818385"/>
              <a:gd name="connsiteX4" fmla="*/ 360072 w 1468603"/>
              <a:gd name="connsiteY4" fmla="*/ 1766317 h 1818385"/>
              <a:gd name="connsiteX5" fmla="*/ 1 w 1468603"/>
              <a:gd name="connsiteY5" fmla="*/ 1406246 h 1818385"/>
              <a:gd name="connsiteX6" fmla="*/ 439313 w 1468603"/>
              <a:gd name="connsiteY6" fmla="*/ 966934 h 1818385"/>
              <a:gd name="connsiteX7" fmla="*/ 748365 w 1468603"/>
              <a:gd name="connsiteY7" fmla="*/ 966934 h 1818385"/>
              <a:gd name="connsiteX8" fmla="*/ 748365 w 1468603"/>
              <a:gd name="connsiteY8" fmla="*/ 1092686 h 1818385"/>
              <a:gd name="connsiteX9" fmla="*/ 923154 w 1468603"/>
              <a:gd name="connsiteY9" fmla="*/ 909193 h 1818385"/>
              <a:gd name="connsiteX10" fmla="*/ 748365 w 1468603"/>
              <a:gd name="connsiteY10" fmla="*/ 725699 h 1818385"/>
              <a:gd name="connsiteX11" fmla="*/ 748365 w 1468603"/>
              <a:gd name="connsiteY11" fmla="*/ 851451 h 1818385"/>
              <a:gd name="connsiteX12" fmla="*/ 439312 w 1468603"/>
              <a:gd name="connsiteY12" fmla="*/ 851451 h 1818385"/>
              <a:gd name="connsiteX13" fmla="*/ 0 w 1468603"/>
              <a:gd name="connsiteY13" fmla="*/ 412140 h 1818385"/>
              <a:gd name="connsiteX14" fmla="*/ 360072 w 1468603"/>
              <a:gd name="connsiteY14" fmla="*/ 52068 h 1818385"/>
              <a:gd name="connsiteX15" fmla="*/ 485776 w 1468603"/>
              <a:gd name="connsiteY15" fmla="*/ 0 h 181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8603" h="1818385">
                <a:moveTo>
                  <a:pt x="485776" y="0"/>
                </a:moveTo>
                <a:cubicBezTo>
                  <a:pt x="531271" y="0"/>
                  <a:pt x="576768" y="17356"/>
                  <a:pt x="611480" y="52068"/>
                </a:cubicBezTo>
                <a:lnTo>
                  <a:pt x="1468603" y="909193"/>
                </a:lnTo>
                <a:lnTo>
                  <a:pt x="611480" y="1766317"/>
                </a:lnTo>
                <a:cubicBezTo>
                  <a:pt x="542054" y="1835742"/>
                  <a:pt x="429496" y="1835742"/>
                  <a:pt x="360072" y="1766317"/>
                </a:cubicBezTo>
                <a:lnTo>
                  <a:pt x="1" y="1406246"/>
                </a:lnTo>
                <a:lnTo>
                  <a:pt x="439313" y="966934"/>
                </a:lnTo>
                <a:lnTo>
                  <a:pt x="748365" y="966934"/>
                </a:lnTo>
                <a:lnTo>
                  <a:pt x="748365" y="1092686"/>
                </a:lnTo>
                <a:lnTo>
                  <a:pt x="923154" y="909193"/>
                </a:lnTo>
                <a:lnTo>
                  <a:pt x="748365" y="725699"/>
                </a:lnTo>
                <a:lnTo>
                  <a:pt x="748365" y="851451"/>
                </a:lnTo>
                <a:lnTo>
                  <a:pt x="439312" y="851451"/>
                </a:lnTo>
                <a:lnTo>
                  <a:pt x="0" y="412140"/>
                </a:lnTo>
                <a:lnTo>
                  <a:pt x="360072" y="52068"/>
                </a:lnTo>
                <a:cubicBezTo>
                  <a:pt x="394784" y="17356"/>
                  <a:pt x="440280" y="0"/>
                  <a:pt x="485776"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 name="任意多边形 5"/>
          <p:cNvSpPr/>
          <p:nvPr/>
        </p:nvSpPr>
        <p:spPr>
          <a:xfrm>
            <a:off x="6169532" y="2094824"/>
            <a:ext cx="1101452" cy="1364210"/>
          </a:xfrm>
          <a:custGeom>
            <a:avLst/>
            <a:gdLst>
              <a:gd name="connsiteX0" fmla="*/ 485776 w 1468603"/>
              <a:gd name="connsiteY0" fmla="*/ 0 h 1818385"/>
              <a:gd name="connsiteX1" fmla="*/ 611480 w 1468603"/>
              <a:gd name="connsiteY1" fmla="*/ 52068 h 1818385"/>
              <a:gd name="connsiteX2" fmla="*/ 1468603 w 1468603"/>
              <a:gd name="connsiteY2" fmla="*/ 909193 h 1818385"/>
              <a:gd name="connsiteX3" fmla="*/ 611480 w 1468603"/>
              <a:gd name="connsiteY3" fmla="*/ 1766317 h 1818385"/>
              <a:gd name="connsiteX4" fmla="*/ 360072 w 1468603"/>
              <a:gd name="connsiteY4" fmla="*/ 1766317 h 1818385"/>
              <a:gd name="connsiteX5" fmla="*/ 1 w 1468603"/>
              <a:gd name="connsiteY5" fmla="*/ 1406246 h 1818385"/>
              <a:gd name="connsiteX6" fmla="*/ 439313 w 1468603"/>
              <a:gd name="connsiteY6" fmla="*/ 966934 h 1818385"/>
              <a:gd name="connsiteX7" fmla="*/ 748365 w 1468603"/>
              <a:gd name="connsiteY7" fmla="*/ 966934 h 1818385"/>
              <a:gd name="connsiteX8" fmla="*/ 748365 w 1468603"/>
              <a:gd name="connsiteY8" fmla="*/ 1092686 h 1818385"/>
              <a:gd name="connsiteX9" fmla="*/ 923154 w 1468603"/>
              <a:gd name="connsiteY9" fmla="*/ 909193 h 1818385"/>
              <a:gd name="connsiteX10" fmla="*/ 748365 w 1468603"/>
              <a:gd name="connsiteY10" fmla="*/ 725699 h 1818385"/>
              <a:gd name="connsiteX11" fmla="*/ 748365 w 1468603"/>
              <a:gd name="connsiteY11" fmla="*/ 851451 h 1818385"/>
              <a:gd name="connsiteX12" fmla="*/ 439312 w 1468603"/>
              <a:gd name="connsiteY12" fmla="*/ 851451 h 1818385"/>
              <a:gd name="connsiteX13" fmla="*/ 0 w 1468603"/>
              <a:gd name="connsiteY13" fmla="*/ 412140 h 1818385"/>
              <a:gd name="connsiteX14" fmla="*/ 360072 w 1468603"/>
              <a:gd name="connsiteY14" fmla="*/ 52068 h 1818385"/>
              <a:gd name="connsiteX15" fmla="*/ 485776 w 1468603"/>
              <a:gd name="connsiteY15" fmla="*/ 0 h 181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8603" h="1818385">
                <a:moveTo>
                  <a:pt x="485776" y="0"/>
                </a:moveTo>
                <a:cubicBezTo>
                  <a:pt x="531271" y="0"/>
                  <a:pt x="576768" y="17356"/>
                  <a:pt x="611480" y="52068"/>
                </a:cubicBezTo>
                <a:lnTo>
                  <a:pt x="1468603" y="909193"/>
                </a:lnTo>
                <a:lnTo>
                  <a:pt x="611480" y="1766317"/>
                </a:lnTo>
                <a:cubicBezTo>
                  <a:pt x="542054" y="1835742"/>
                  <a:pt x="429496" y="1835742"/>
                  <a:pt x="360072" y="1766317"/>
                </a:cubicBezTo>
                <a:lnTo>
                  <a:pt x="1" y="1406246"/>
                </a:lnTo>
                <a:lnTo>
                  <a:pt x="439313" y="966934"/>
                </a:lnTo>
                <a:lnTo>
                  <a:pt x="748365" y="966934"/>
                </a:lnTo>
                <a:lnTo>
                  <a:pt x="748365" y="1092686"/>
                </a:lnTo>
                <a:lnTo>
                  <a:pt x="923154" y="909193"/>
                </a:lnTo>
                <a:lnTo>
                  <a:pt x="748365" y="725699"/>
                </a:lnTo>
                <a:lnTo>
                  <a:pt x="748365" y="851451"/>
                </a:lnTo>
                <a:lnTo>
                  <a:pt x="439312" y="851451"/>
                </a:lnTo>
                <a:lnTo>
                  <a:pt x="0" y="412140"/>
                </a:lnTo>
                <a:lnTo>
                  <a:pt x="360072" y="52068"/>
                </a:lnTo>
                <a:cubicBezTo>
                  <a:pt x="394784" y="17356"/>
                  <a:pt x="440280" y="0"/>
                  <a:pt x="485776"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 name="矩形 7"/>
          <p:cNvSpPr/>
          <p:nvPr/>
        </p:nvSpPr>
        <p:spPr>
          <a:xfrm>
            <a:off x="833302" y="3585467"/>
            <a:ext cx="1463849" cy="253910"/>
          </a:xfrm>
          <a:prstGeom prst="rect">
            <a:avLst/>
          </a:prstGeom>
        </p:spPr>
        <p:txBody>
          <a:bodyPr wrap="square" lIns="68573" tIns="34287" rIns="68573" bIns="34287">
            <a:spAutoFit/>
          </a:bodyPr>
          <a:lstStyle/>
          <a:p>
            <a:pPr algn="r"/>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9" name="矩形 47"/>
          <p:cNvSpPr>
            <a:spLocks noChangeArrowheads="1"/>
          </p:cNvSpPr>
          <p:nvPr/>
        </p:nvSpPr>
        <p:spPr bwMode="auto">
          <a:xfrm>
            <a:off x="359532" y="3877213"/>
            <a:ext cx="1937619"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20" name="矩形 19"/>
          <p:cNvSpPr/>
          <p:nvPr/>
        </p:nvSpPr>
        <p:spPr>
          <a:xfrm>
            <a:off x="1887565" y="1168388"/>
            <a:ext cx="1463849" cy="253910"/>
          </a:xfrm>
          <a:prstGeom prst="rect">
            <a:avLst/>
          </a:prstGeom>
        </p:spPr>
        <p:txBody>
          <a:bodyPr wrap="square" lIns="68573" tIns="34287" rIns="68573" bIns="34287">
            <a:spAutoFit/>
          </a:bodyPr>
          <a:lstStyle/>
          <a:p>
            <a:pPr algn="r"/>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1" name="矩形 47"/>
          <p:cNvSpPr>
            <a:spLocks noChangeArrowheads="1"/>
          </p:cNvSpPr>
          <p:nvPr/>
        </p:nvSpPr>
        <p:spPr bwMode="auto">
          <a:xfrm>
            <a:off x="1295636" y="1460133"/>
            <a:ext cx="2055778"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cxnSp>
        <p:nvCxnSpPr>
          <p:cNvPr id="23" name="直接连接符 22"/>
          <p:cNvCxnSpPr/>
          <p:nvPr/>
        </p:nvCxnSpPr>
        <p:spPr>
          <a:xfrm flipV="1">
            <a:off x="4667820" y="3468834"/>
            <a:ext cx="0" cy="278262"/>
          </a:xfrm>
          <a:prstGeom prst="line">
            <a:avLst/>
          </a:prstGeom>
          <a:ln w="12700">
            <a:solidFill>
              <a:schemeClr val="tx1">
                <a:lumMod val="75000"/>
                <a:lumOff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3935366" y="3788020"/>
            <a:ext cx="1463849" cy="253910"/>
          </a:xfrm>
          <a:prstGeom prst="rect">
            <a:avLst/>
          </a:prstGeom>
        </p:spPr>
        <p:txBody>
          <a:bodyPr wrap="square" lIns="68573" tIns="34287" rIns="68573" bIns="34287">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5" name="矩形 47"/>
          <p:cNvSpPr>
            <a:spLocks noChangeArrowheads="1"/>
          </p:cNvSpPr>
          <p:nvPr/>
        </p:nvSpPr>
        <p:spPr bwMode="auto">
          <a:xfrm>
            <a:off x="4103948" y="4079765"/>
            <a:ext cx="1729574"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在此录入上述图表的描述说明，在此录入上述图表的描述说明。</a:t>
            </a:r>
          </a:p>
        </p:txBody>
      </p:sp>
      <p:sp>
        <p:nvSpPr>
          <p:cNvPr id="30" name="矩形 29"/>
          <p:cNvSpPr/>
          <p:nvPr/>
        </p:nvSpPr>
        <p:spPr>
          <a:xfrm>
            <a:off x="7037351" y="3585467"/>
            <a:ext cx="1463849" cy="253910"/>
          </a:xfrm>
          <a:prstGeom prst="rect">
            <a:avLst/>
          </a:prstGeom>
        </p:spPr>
        <p:txBody>
          <a:bodyPr wrap="square" lIns="68573" tIns="34287" rIns="68573" bIns="34287">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31" name="矩形 47"/>
          <p:cNvSpPr>
            <a:spLocks noChangeArrowheads="1"/>
          </p:cNvSpPr>
          <p:nvPr/>
        </p:nvSpPr>
        <p:spPr bwMode="auto">
          <a:xfrm>
            <a:off x="6948264" y="3877212"/>
            <a:ext cx="1937619"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41" name="矩形 40"/>
          <p:cNvSpPr/>
          <p:nvPr/>
        </p:nvSpPr>
        <p:spPr>
          <a:xfrm>
            <a:off x="5955073" y="1168388"/>
            <a:ext cx="1463849" cy="253910"/>
          </a:xfrm>
          <a:prstGeom prst="rect">
            <a:avLst/>
          </a:prstGeom>
        </p:spPr>
        <p:txBody>
          <a:bodyPr wrap="square" lIns="68573" tIns="34287" rIns="68573" bIns="34287">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42" name="矩形 47"/>
          <p:cNvSpPr>
            <a:spLocks noChangeArrowheads="1"/>
          </p:cNvSpPr>
          <p:nvPr/>
        </p:nvSpPr>
        <p:spPr bwMode="auto">
          <a:xfrm>
            <a:off x="5976156" y="1460133"/>
            <a:ext cx="1872208"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7" name="圆角矩形 6"/>
          <p:cNvSpPr/>
          <p:nvPr/>
        </p:nvSpPr>
        <p:spPr>
          <a:xfrm>
            <a:off x="3361878" y="1356372"/>
            <a:ext cx="362501" cy="738452"/>
          </a:xfrm>
          <a:custGeom>
            <a:avLst/>
            <a:gdLst>
              <a:gd name="connsiteX0" fmla="*/ 0 w 670708"/>
              <a:gd name="connsiteY0" fmla="*/ 112518 h 1095765"/>
              <a:gd name="connsiteX1" fmla="*/ 112518 w 670708"/>
              <a:gd name="connsiteY1" fmla="*/ 0 h 1095765"/>
              <a:gd name="connsiteX2" fmla="*/ 558190 w 670708"/>
              <a:gd name="connsiteY2" fmla="*/ 0 h 1095765"/>
              <a:gd name="connsiteX3" fmla="*/ 670708 w 670708"/>
              <a:gd name="connsiteY3" fmla="*/ 112518 h 1095765"/>
              <a:gd name="connsiteX4" fmla="*/ 670708 w 670708"/>
              <a:gd name="connsiteY4" fmla="*/ 983247 h 1095765"/>
              <a:gd name="connsiteX5" fmla="*/ 558190 w 670708"/>
              <a:gd name="connsiteY5" fmla="*/ 1095765 h 1095765"/>
              <a:gd name="connsiteX6" fmla="*/ 112518 w 670708"/>
              <a:gd name="connsiteY6" fmla="*/ 1095765 h 1095765"/>
              <a:gd name="connsiteX7" fmla="*/ 0 w 670708"/>
              <a:gd name="connsiteY7" fmla="*/ 983247 h 1095765"/>
              <a:gd name="connsiteX8" fmla="*/ 0 w 670708"/>
              <a:gd name="connsiteY8" fmla="*/ 112518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8" fmla="*/ 91440 w 670708"/>
              <a:gd name="connsiteY8" fmla="*/ 1074687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0" fmla="*/ 0 w 670708"/>
              <a:gd name="connsiteY0" fmla="*/ 983247 h 983247"/>
              <a:gd name="connsiteX1" fmla="*/ 0 w 670708"/>
              <a:gd name="connsiteY1" fmla="*/ 112518 h 983247"/>
              <a:gd name="connsiteX2" fmla="*/ 112518 w 670708"/>
              <a:gd name="connsiteY2" fmla="*/ 0 h 983247"/>
              <a:gd name="connsiteX3" fmla="*/ 558190 w 670708"/>
              <a:gd name="connsiteY3" fmla="*/ 0 h 983247"/>
              <a:gd name="connsiteX4" fmla="*/ 670708 w 670708"/>
              <a:gd name="connsiteY4" fmla="*/ 112518 h 983247"/>
              <a:gd name="connsiteX5" fmla="*/ 670708 w 670708"/>
              <a:gd name="connsiteY5" fmla="*/ 983247 h 983247"/>
              <a:gd name="connsiteX0" fmla="*/ 0 w 670708"/>
              <a:gd name="connsiteY0" fmla="*/ 112518 h 983247"/>
              <a:gd name="connsiteX1" fmla="*/ 112518 w 670708"/>
              <a:gd name="connsiteY1" fmla="*/ 0 h 983247"/>
              <a:gd name="connsiteX2" fmla="*/ 558190 w 670708"/>
              <a:gd name="connsiteY2" fmla="*/ 0 h 983247"/>
              <a:gd name="connsiteX3" fmla="*/ 670708 w 670708"/>
              <a:gd name="connsiteY3" fmla="*/ 112518 h 983247"/>
              <a:gd name="connsiteX4" fmla="*/ 670708 w 670708"/>
              <a:gd name="connsiteY4" fmla="*/ 983247 h 983247"/>
              <a:gd name="connsiteX0" fmla="*/ 0 w 558190"/>
              <a:gd name="connsiteY0" fmla="*/ 0 h 983247"/>
              <a:gd name="connsiteX1" fmla="*/ 445672 w 558190"/>
              <a:gd name="connsiteY1" fmla="*/ 0 h 983247"/>
              <a:gd name="connsiteX2" fmla="*/ 558190 w 558190"/>
              <a:gd name="connsiteY2" fmla="*/ 112518 h 983247"/>
              <a:gd name="connsiteX3" fmla="*/ 558190 w 558190"/>
              <a:gd name="connsiteY3" fmla="*/ 983247 h 983247"/>
            </a:gdLst>
            <a:ahLst/>
            <a:cxnLst>
              <a:cxn ang="0">
                <a:pos x="connsiteX0" y="connsiteY0"/>
              </a:cxn>
              <a:cxn ang="0">
                <a:pos x="connsiteX1" y="connsiteY1"/>
              </a:cxn>
              <a:cxn ang="0">
                <a:pos x="connsiteX2" y="connsiteY2"/>
              </a:cxn>
              <a:cxn ang="0">
                <a:pos x="connsiteX3" y="connsiteY3"/>
              </a:cxn>
            </a:cxnLst>
            <a:rect l="l" t="t" r="r" b="b"/>
            <a:pathLst>
              <a:path w="558190" h="983247">
                <a:moveTo>
                  <a:pt x="0" y="0"/>
                </a:moveTo>
                <a:lnTo>
                  <a:pt x="445672" y="0"/>
                </a:lnTo>
                <a:cubicBezTo>
                  <a:pt x="507814" y="0"/>
                  <a:pt x="558190" y="50376"/>
                  <a:pt x="558190" y="112518"/>
                </a:cubicBezTo>
                <a:lnTo>
                  <a:pt x="558190" y="983247"/>
                </a:lnTo>
              </a:path>
            </a:pathLst>
          </a:custGeom>
          <a:ln w="12700">
            <a:solidFill>
              <a:schemeClr val="tx1">
                <a:lumMod val="75000"/>
                <a:lumOff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dirty="0">
              <a:solidFill>
                <a:schemeClr val="tx1"/>
              </a:solidFill>
            </a:endParaRPr>
          </a:p>
        </p:txBody>
      </p:sp>
      <p:sp>
        <p:nvSpPr>
          <p:cNvPr id="26" name="圆角矩形 6"/>
          <p:cNvSpPr/>
          <p:nvPr/>
        </p:nvSpPr>
        <p:spPr>
          <a:xfrm flipH="1">
            <a:off x="5595810" y="1356372"/>
            <a:ext cx="331462" cy="738452"/>
          </a:xfrm>
          <a:custGeom>
            <a:avLst/>
            <a:gdLst>
              <a:gd name="connsiteX0" fmla="*/ 0 w 670708"/>
              <a:gd name="connsiteY0" fmla="*/ 112518 h 1095765"/>
              <a:gd name="connsiteX1" fmla="*/ 112518 w 670708"/>
              <a:gd name="connsiteY1" fmla="*/ 0 h 1095765"/>
              <a:gd name="connsiteX2" fmla="*/ 558190 w 670708"/>
              <a:gd name="connsiteY2" fmla="*/ 0 h 1095765"/>
              <a:gd name="connsiteX3" fmla="*/ 670708 w 670708"/>
              <a:gd name="connsiteY3" fmla="*/ 112518 h 1095765"/>
              <a:gd name="connsiteX4" fmla="*/ 670708 w 670708"/>
              <a:gd name="connsiteY4" fmla="*/ 983247 h 1095765"/>
              <a:gd name="connsiteX5" fmla="*/ 558190 w 670708"/>
              <a:gd name="connsiteY5" fmla="*/ 1095765 h 1095765"/>
              <a:gd name="connsiteX6" fmla="*/ 112518 w 670708"/>
              <a:gd name="connsiteY6" fmla="*/ 1095765 h 1095765"/>
              <a:gd name="connsiteX7" fmla="*/ 0 w 670708"/>
              <a:gd name="connsiteY7" fmla="*/ 983247 h 1095765"/>
              <a:gd name="connsiteX8" fmla="*/ 0 w 670708"/>
              <a:gd name="connsiteY8" fmla="*/ 112518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8" fmla="*/ 91440 w 670708"/>
              <a:gd name="connsiteY8" fmla="*/ 1074687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0" fmla="*/ 0 w 670708"/>
              <a:gd name="connsiteY0" fmla="*/ 983247 h 983247"/>
              <a:gd name="connsiteX1" fmla="*/ 0 w 670708"/>
              <a:gd name="connsiteY1" fmla="*/ 112518 h 983247"/>
              <a:gd name="connsiteX2" fmla="*/ 112518 w 670708"/>
              <a:gd name="connsiteY2" fmla="*/ 0 h 983247"/>
              <a:gd name="connsiteX3" fmla="*/ 558190 w 670708"/>
              <a:gd name="connsiteY3" fmla="*/ 0 h 983247"/>
              <a:gd name="connsiteX4" fmla="*/ 670708 w 670708"/>
              <a:gd name="connsiteY4" fmla="*/ 112518 h 983247"/>
              <a:gd name="connsiteX5" fmla="*/ 670708 w 670708"/>
              <a:gd name="connsiteY5" fmla="*/ 983247 h 983247"/>
              <a:gd name="connsiteX0" fmla="*/ 0 w 670708"/>
              <a:gd name="connsiteY0" fmla="*/ 112518 h 983247"/>
              <a:gd name="connsiteX1" fmla="*/ 112518 w 670708"/>
              <a:gd name="connsiteY1" fmla="*/ 0 h 983247"/>
              <a:gd name="connsiteX2" fmla="*/ 558190 w 670708"/>
              <a:gd name="connsiteY2" fmla="*/ 0 h 983247"/>
              <a:gd name="connsiteX3" fmla="*/ 670708 w 670708"/>
              <a:gd name="connsiteY3" fmla="*/ 112518 h 983247"/>
              <a:gd name="connsiteX4" fmla="*/ 670708 w 670708"/>
              <a:gd name="connsiteY4" fmla="*/ 983247 h 983247"/>
              <a:gd name="connsiteX0" fmla="*/ 0 w 558190"/>
              <a:gd name="connsiteY0" fmla="*/ 0 h 983247"/>
              <a:gd name="connsiteX1" fmla="*/ 445672 w 558190"/>
              <a:gd name="connsiteY1" fmla="*/ 0 h 983247"/>
              <a:gd name="connsiteX2" fmla="*/ 558190 w 558190"/>
              <a:gd name="connsiteY2" fmla="*/ 112518 h 983247"/>
              <a:gd name="connsiteX3" fmla="*/ 558190 w 558190"/>
              <a:gd name="connsiteY3" fmla="*/ 983247 h 983247"/>
            </a:gdLst>
            <a:ahLst/>
            <a:cxnLst>
              <a:cxn ang="0">
                <a:pos x="connsiteX0" y="connsiteY0"/>
              </a:cxn>
              <a:cxn ang="0">
                <a:pos x="connsiteX1" y="connsiteY1"/>
              </a:cxn>
              <a:cxn ang="0">
                <a:pos x="connsiteX2" y="connsiteY2"/>
              </a:cxn>
              <a:cxn ang="0">
                <a:pos x="connsiteX3" y="connsiteY3"/>
              </a:cxn>
            </a:cxnLst>
            <a:rect l="l" t="t" r="r" b="b"/>
            <a:pathLst>
              <a:path w="558190" h="983247">
                <a:moveTo>
                  <a:pt x="0" y="0"/>
                </a:moveTo>
                <a:lnTo>
                  <a:pt x="445672" y="0"/>
                </a:lnTo>
                <a:cubicBezTo>
                  <a:pt x="507814" y="0"/>
                  <a:pt x="558190" y="50376"/>
                  <a:pt x="558190" y="112518"/>
                </a:cubicBezTo>
                <a:lnTo>
                  <a:pt x="558190" y="983247"/>
                </a:lnTo>
              </a:path>
            </a:pathLst>
          </a:custGeom>
          <a:ln w="12700">
            <a:solidFill>
              <a:schemeClr val="tx1">
                <a:lumMod val="75000"/>
                <a:lumOff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dirty="0">
              <a:solidFill>
                <a:schemeClr val="tx1"/>
              </a:solidFill>
            </a:endParaRPr>
          </a:p>
        </p:txBody>
      </p:sp>
      <p:sp>
        <p:nvSpPr>
          <p:cNvPr id="27" name="圆角矩形 6"/>
          <p:cNvSpPr/>
          <p:nvPr/>
        </p:nvSpPr>
        <p:spPr>
          <a:xfrm flipV="1">
            <a:off x="2297151" y="3451542"/>
            <a:ext cx="491344" cy="295553"/>
          </a:xfrm>
          <a:custGeom>
            <a:avLst/>
            <a:gdLst>
              <a:gd name="connsiteX0" fmla="*/ 0 w 670708"/>
              <a:gd name="connsiteY0" fmla="*/ 112518 h 1095765"/>
              <a:gd name="connsiteX1" fmla="*/ 112518 w 670708"/>
              <a:gd name="connsiteY1" fmla="*/ 0 h 1095765"/>
              <a:gd name="connsiteX2" fmla="*/ 558190 w 670708"/>
              <a:gd name="connsiteY2" fmla="*/ 0 h 1095765"/>
              <a:gd name="connsiteX3" fmla="*/ 670708 w 670708"/>
              <a:gd name="connsiteY3" fmla="*/ 112518 h 1095765"/>
              <a:gd name="connsiteX4" fmla="*/ 670708 w 670708"/>
              <a:gd name="connsiteY4" fmla="*/ 983247 h 1095765"/>
              <a:gd name="connsiteX5" fmla="*/ 558190 w 670708"/>
              <a:gd name="connsiteY5" fmla="*/ 1095765 h 1095765"/>
              <a:gd name="connsiteX6" fmla="*/ 112518 w 670708"/>
              <a:gd name="connsiteY6" fmla="*/ 1095765 h 1095765"/>
              <a:gd name="connsiteX7" fmla="*/ 0 w 670708"/>
              <a:gd name="connsiteY7" fmla="*/ 983247 h 1095765"/>
              <a:gd name="connsiteX8" fmla="*/ 0 w 670708"/>
              <a:gd name="connsiteY8" fmla="*/ 112518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8" fmla="*/ 91440 w 670708"/>
              <a:gd name="connsiteY8" fmla="*/ 1074687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0" fmla="*/ 0 w 670708"/>
              <a:gd name="connsiteY0" fmla="*/ 983247 h 983247"/>
              <a:gd name="connsiteX1" fmla="*/ 0 w 670708"/>
              <a:gd name="connsiteY1" fmla="*/ 112518 h 983247"/>
              <a:gd name="connsiteX2" fmla="*/ 112518 w 670708"/>
              <a:gd name="connsiteY2" fmla="*/ 0 h 983247"/>
              <a:gd name="connsiteX3" fmla="*/ 558190 w 670708"/>
              <a:gd name="connsiteY3" fmla="*/ 0 h 983247"/>
              <a:gd name="connsiteX4" fmla="*/ 670708 w 670708"/>
              <a:gd name="connsiteY4" fmla="*/ 112518 h 983247"/>
              <a:gd name="connsiteX5" fmla="*/ 670708 w 670708"/>
              <a:gd name="connsiteY5" fmla="*/ 983247 h 983247"/>
              <a:gd name="connsiteX0" fmla="*/ 0 w 670708"/>
              <a:gd name="connsiteY0" fmla="*/ 112518 h 983247"/>
              <a:gd name="connsiteX1" fmla="*/ 112518 w 670708"/>
              <a:gd name="connsiteY1" fmla="*/ 0 h 983247"/>
              <a:gd name="connsiteX2" fmla="*/ 558190 w 670708"/>
              <a:gd name="connsiteY2" fmla="*/ 0 h 983247"/>
              <a:gd name="connsiteX3" fmla="*/ 670708 w 670708"/>
              <a:gd name="connsiteY3" fmla="*/ 112518 h 983247"/>
              <a:gd name="connsiteX4" fmla="*/ 670708 w 670708"/>
              <a:gd name="connsiteY4" fmla="*/ 983247 h 983247"/>
              <a:gd name="connsiteX0" fmla="*/ 0 w 558190"/>
              <a:gd name="connsiteY0" fmla="*/ 0 h 983247"/>
              <a:gd name="connsiteX1" fmla="*/ 445672 w 558190"/>
              <a:gd name="connsiteY1" fmla="*/ 0 h 983247"/>
              <a:gd name="connsiteX2" fmla="*/ 558190 w 558190"/>
              <a:gd name="connsiteY2" fmla="*/ 112518 h 983247"/>
              <a:gd name="connsiteX3" fmla="*/ 558190 w 558190"/>
              <a:gd name="connsiteY3" fmla="*/ 983247 h 983247"/>
              <a:gd name="connsiteX0" fmla="*/ 0 w 558190"/>
              <a:gd name="connsiteY0" fmla="*/ 0 h 983247"/>
              <a:gd name="connsiteX1" fmla="*/ 445672 w 558190"/>
              <a:gd name="connsiteY1" fmla="*/ 0 h 983247"/>
              <a:gd name="connsiteX2" fmla="*/ 558190 w 558190"/>
              <a:gd name="connsiteY2" fmla="*/ 112518 h 983247"/>
              <a:gd name="connsiteX3" fmla="*/ 556463 w 558190"/>
              <a:gd name="connsiteY3" fmla="*/ 541893 h 983247"/>
              <a:gd name="connsiteX4" fmla="*/ 558190 w 558190"/>
              <a:gd name="connsiteY4" fmla="*/ 983247 h 983247"/>
              <a:gd name="connsiteX0" fmla="*/ 0 w 558190"/>
              <a:gd name="connsiteY0" fmla="*/ 0 h 541893"/>
              <a:gd name="connsiteX1" fmla="*/ 445672 w 558190"/>
              <a:gd name="connsiteY1" fmla="*/ 0 h 541893"/>
              <a:gd name="connsiteX2" fmla="*/ 558190 w 558190"/>
              <a:gd name="connsiteY2" fmla="*/ 112518 h 541893"/>
              <a:gd name="connsiteX3" fmla="*/ 556463 w 558190"/>
              <a:gd name="connsiteY3" fmla="*/ 541893 h 541893"/>
            </a:gdLst>
            <a:ahLst/>
            <a:cxnLst>
              <a:cxn ang="0">
                <a:pos x="connsiteX0" y="connsiteY0"/>
              </a:cxn>
              <a:cxn ang="0">
                <a:pos x="connsiteX1" y="connsiteY1"/>
              </a:cxn>
              <a:cxn ang="0">
                <a:pos x="connsiteX2" y="connsiteY2"/>
              </a:cxn>
              <a:cxn ang="0">
                <a:pos x="connsiteX3" y="connsiteY3"/>
              </a:cxn>
            </a:cxnLst>
            <a:rect l="l" t="t" r="r" b="b"/>
            <a:pathLst>
              <a:path w="558190" h="541893">
                <a:moveTo>
                  <a:pt x="0" y="0"/>
                </a:moveTo>
                <a:lnTo>
                  <a:pt x="445672" y="0"/>
                </a:lnTo>
                <a:cubicBezTo>
                  <a:pt x="507814" y="0"/>
                  <a:pt x="558190" y="50376"/>
                  <a:pt x="558190" y="112518"/>
                </a:cubicBezTo>
                <a:cubicBezTo>
                  <a:pt x="557614" y="255643"/>
                  <a:pt x="557039" y="398768"/>
                  <a:pt x="556463" y="541893"/>
                </a:cubicBezTo>
              </a:path>
            </a:pathLst>
          </a:custGeom>
          <a:ln w="12700">
            <a:solidFill>
              <a:schemeClr val="tx1">
                <a:lumMod val="75000"/>
                <a:lumOff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dirty="0">
              <a:solidFill>
                <a:schemeClr val="tx1"/>
              </a:solidFill>
            </a:endParaRPr>
          </a:p>
        </p:txBody>
      </p:sp>
      <p:sp>
        <p:nvSpPr>
          <p:cNvPr id="28" name="圆角矩形 6"/>
          <p:cNvSpPr/>
          <p:nvPr/>
        </p:nvSpPr>
        <p:spPr>
          <a:xfrm flipH="1" flipV="1">
            <a:off x="6557370" y="3451542"/>
            <a:ext cx="491344" cy="295553"/>
          </a:xfrm>
          <a:custGeom>
            <a:avLst/>
            <a:gdLst>
              <a:gd name="connsiteX0" fmla="*/ 0 w 670708"/>
              <a:gd name="connsiteY0" fmla="*/ 112518 h 1095765"/>
              <a:gd name="connsiteX1" fmla="*/ 112518 w 670708"/>
              <a:gd name="connsiteY1" fmla="*/ 0 h 1095765"/>
              <a:gd name="connsiteX2" fmla="*/ 558190 w 670708"/>
              <a:gd name="connsiteY2" fmla="*/ 0 h 1095765"/>
              <a:gd name="connsiteX3" fmla="*/ 670708 w 670708"/>
              <a:gd name="connsiteY3" fmla="*/ 112518 h 1095765"/>
              <a:gd name="connsiteX4" fmla="*/ 670708 w 670708"/>
              <a:gd name="connsiteY4" fmla="*/ 983247 h 1095765"/>
              <a:gd name="connsiteX5" fmla="*/ 558190 w 670708"/>
              <a:gd name="connsiteY5" fmla="*/ 1095765 h 1095765"/>
              <a:gd name="connsiteX6" fmla="*/ 112518 w 670708"/>
              <a:gd name="connsiteY6" fmla="*/ 1095765 h 1095765"/>
              <a:gd name="connsiteX7" fmla="*/ 0 w 670708"/>
              <a:gd name="connsiteY7" fmla="*/ 983247 h 1095765"/>
              <a:gd name="connsiteX8" fmla="*/ 0 w 670708"/>
              <a:gd name="connsiteY8" fmla="*/ 112518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8" fmla="*/ 91440 w 670708"/>
              <a:gd name="connsiteY8" fmla="*/ 1074687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0" fmla="*/ 0 w 670708"/>
              <a:gd name="connsiteY0" fmla="*/ 983247 h 983247"/>
              <a:gd name="connsiteX1" fmla="*/ 0 w 670708"/>
              <a:gd name="connsiteY1" fmla="*/ 112518 h 983247"/>
              <a:gd name="connsiteX2" fmla="*/ 112518 w 670708"/>
              <a:gd name="connsiteY2" fmla="*/ 0 h 983247"/>
              <a:gd name="connsiteX3" fmla="*/ 558190 w 670708"/>
              <a:gd name="connsiteY3" fmla="*/ 0 h 983247"/>
              <a:gd name="connsiteX4" fmla="*/ 670708 w 670708"/>
              <a:gd name="connsiteY4" fmla="*/ 112518 h 983247"/>
              <a:gd name="connsiteX5" fmla="*/ 670708 w 670708"/>
              <a:gd name="connsiteY5" fmla="*/ 983247 h 983247"/>
              <a:gd name="connsiteX0" fmla="*/ 0 w 670708"/>
              <a:gd name="connsiteY0" fmla="*/ 112518 h 983247"/>
              <a:gd name="connsiteX1" fmla="*/ 112518 w 670708"/>
              <a:gd name="connsiteY1" fmla="*/ 0 h 983247"/>
              <a:gd name="connsiteX2" fmla="*/ 558190 w 670708"/>
              <a:gd name="connsiteY2" fmla="*/ 0 h 983247"/>
              <a:gd name="connsiteX3" fmla="*/ 670708 w 670708"/>
              <a:gd name="connsiteY3" fmla="*/ 112518 h 983247"/>
              <a:gd name="connsiteX4" fmla="*/ 670708 w 670708"/>
              <a:gd name="connsiteY4" fmla="*/ 983247 h 983247"/>
              <a:gd name="connsiteX0" fmla="*/ 0 w 558190"/>
              <a:gd name="connsiteY0" fmla="*/ 0 h 983247"/>
              <a:gd name="connsiteX1" fmla="*/ 445672 w 558190"/>
              <a:gd name="connsiteY1" fmla="*/ 0 h 983247"/>
              <a:gd name="connsiteX2" fmla="*/ 558190 w 558190"/>
              <a:gd name="connsiteY2" fmla="*/ 112518 h 983247"/>
              <a:gd name="connsiteX3" fmla="*/ 558190 w 558190"/>
              <a:gd name="connsiteY3" fmla="*/ 983247 h 983247"/>
              <a:gd name="connsiteX0" fmla="*/ 0 w 558190"/>
              <a:gd name="connsiteY0" fmla="*/ 0 h 983247"/>
              <a:gd name="connsiteX1" fmla="*/ 445672 w 558190"/>
              <a:gd name="connsiteY1" fmla="*/ 0 h 983247"/>
              <a:gd name="connsiteX2" fmla="*/ 558190 w 558190"/>
              <a:gd name="connsiteY2" fmla="*/ 112518 h 983247"/>
              <a:gd name="connsiteX3" fmla="*/ 556463 w 558190"/>
              <a:gd name="connsiteY3" fmla="*/ 541893 h 983247"/>
              <a:gd name="connsiteX4" fmla="*/ 558190 w 558190"/>
              <a:gd name="connsiteY4" fmla="*/ 983247 h 983247"/>
              <a:gd name="connsiteX0" fmla="*/ 0 w 558190"/>
              <a:gd name="connsiteY0" fmla="*/ 0 h 541893"/>
              <a:gd name="connsiteX1" fmla="*/ 445672 w 558190"/>
              <a:gd name="connsiteY1" fmla="*/ 0 h 541893"/>
              <a:gd name="connsiteX2" fmla="*/ 558190 w 558190"/>
              <a:gd name="connsiteY2" fmla="*/ 112518 h 541893"/>
              <a:gd name="connsiteX3" fmla="*/ 556463 w 558190"/>
              <a:gd name="connsiteY3" fmla="*/ 541893 h 541893"/>
            </a:gdLst>
            <a:ahLst/>
            <a:cxnLst>
              <a:cxn ang="0">
                <a:pos x="connsiteX0" y="connsiteY0"/>
              </a:cxn>
              <a:cxn ang="0">
                <a:pos x="connsiteX1" y="connsiteY1"/>
              </a:cxn>
              <a:cxn ang="0">
                <a:pos x="connsiteX2" y="connsiteY2"/>
              </a:cxn>
              <a:cxn ang="0">
                <a:pos x="connsiteX3" y="connsiteY3"/>
              </a:cxn>
            </a:cxnLst>
            <a:rect l="l" t="t" r="r" b="b"/>
            <a:pathLst>
              <a:path w="558190" h="541893">
                <a:moveTo>
                  <a:pt x="0" y="0"/>
                </a:moveTo>
                <a:lnTo>
                  <a:pt x="445672" y="0"/>
                </a:lnTo>
                <a:cubicBezTo>
                  <a:pt x="507814" y="0"/>
                  <a:pt x="558190" y="50376"/>
                  <a:pt x="558190" y="112518"/>
                </a:cubicBezTo>
                <a:cubicBezTo>
                  <a:pt x="557614" y="255643"/>
                  <a:pt x="557039" y="398768"/>
                  <a:pt x="556463" y="541893"/>
                </a:cubicBezTo>
              </a:path>
            </a:pathLst>
          </a:custGeom>
          <a:ln w="12700">
            <a:solidFill>
              <a:schemeClr val="tx1">
                <a:lumMod val="75000"/>
                <a:lumOff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dirty="0">
              <a:solidFill>
                <a:schemeClr val="tx1"/>
              </a:solidFill>
            </a:endParaRPr>
          </a:p>
        </p:txBody>
      </p:sp>
    </p:spTree>
    <p:extLst>
      <p:ext uri="{BB962C8B-B14F-4D97-AF65-F5344CB8AC3E}">
        <p14:creationId xmlns:p14="http://schemas.microsoft.com/office/powerpoint/2010/main" val="39027474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 fill="hold"/>
                                        <p:tgtEl>
                                          <p:spTgt spid="5"/>
                                        </p:tgtEl>
                                        <p:attrNameLst>
                                          <p:attrName>ppt_x</p:attrName>
                                        </p:attrNameLst>
                                      </p:cBhvr>
                                      <p:tavLst>
                                        <p:tav tm="0">
                                          <p:val>
                                            <p:strVal val="0-#ppt_w/2"/>
                                          </p:val>
                                        </p:tav>
                                        <p:tav tm="100000">
                                          <p:val>
                                            <p:strVal val="#ppt_x"/>
                                          </p:val>
                                        </p:tav>
                                      </p:tavLst>
                                    </p:anim>
                                    <p:anim calcmode="lin" valueType="num">
                                      <p:cBhvr additive="base">
                                        <p:cTn id="8" dur="4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1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50"/>
                                        <p:tgtEl>
                                          <p:spTgt spid="4"/>
                                        </p:tgtEl>
                                        <p:attrNameLst>
                                          <p:attrName>ppt_x</p:attrName>
                                        </p:attrNameLst>
                                      </p:cBhvr>
                                      <p:tavLst>
                                        <p:tav tm="0">
                                          <p:val>
                                            <p:strVal val="#ppt_x-#ppt_w*1.125000"/>
                                          </p:val>
                                        </p:tav>
                                        <p:tav tm="100000">
                                          <p:val>
                                            <p:strVal val="#ppt_x"/>
                                          </p:val>
                                        </p:tav>
                                      </p:tavLst>
                                    </p:anim>
                                    <p:animEffect transition="in" filter="wipe(right)">
                                      <p:cBhvr>
                                        <p:cTn id="13" dur="350"/>
                                        <p:tgtEl>
                                          <p:spTgt spid="4"/>
                                        </p:tgtEl>
                                      </p:cBhvr>
                                    </p:animEffect>
                                  </p:childTnLst>
                                </p:cTn>
                              </p:par>
                            </p:childTnLst>
                          </p:cTn>
                        </p:par>
                        <p:par>
                          <p:cTn id="14" fill="hold">
                            <p:stCondLst>
                              <p:cond delay="750"/>
                            </p:stCondLst>
                            <p:childTnLst>
                              <p:par>
                                <p:cTn id="15" presetID="1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350"/>
                                        <p:tgtEl>
                                          <p:spTgt spid="3"/>
                                        </p:tgtEl>
                                        <p:attrNameLst>
                                          <p:attrName>ppt_x</p:attrName>
                                        </p:attrNameLst>
                                      </p:cBhvr>
                                      <p:tavLst>
                                        <p:tav tm="0">
                                          <p:val>
                                            <p:strVal val="#ppt_x-#ppt_w*1.125000"/>
                                          </p:val>
                                        </p:tav>
                                        <p:tav tm="100000">
                                          <p:val>
                                            <p:strVal val="#ppt_x"/>
                                          </p:val>
                                        </p:tav>
                                      </p:tavLst>
                                    </p:anim>
                                    <p:animEffect transition="in" filter="wipe(right)">
                                      <p:cBhvr>
                                        <p:cTn id="18" dur="350"/>
                                        <p:tgtEl>
                                          <p:spTgt spid="3"/>
                                        </p:tgtEl>
                                      </p:cBhvr>
                                    </p:animEffect>
                                  </p:childTnLst>
                                </p:cTn>
                              </p:par>
                            </p:childTnLst>
                          </p:cTn>
                        </p:par>
                        <p:par>
                          <p:cTn id="19" fill="hold">
                            <p:stCondLst>
                              <p:cond delay="1100"/>
                            </p:stCondLst>
                            <p:childTnLst>
                              <p:par>
                                <p:cTn id="20" presetID="12" presetClass="entr" presetSubtype="8"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350"/>
                                        <p:tgtEl>
                                          <p:spTgt spid="2"/>
                                        </p:tgtEl>
                                        <p:attrNameLst>
                                          <p:attrName>ppt_x</p:attrName>
                                        </p:attrNameLst>
                                      </p:cBhvr>
                                      <p:tavLst>
                                        <p:tav tm="0">
                                          <p:val>
                                            <p:strVal val="#ppt_x-#ppt_w*1.125000"/>
                                          </p:val>
                                        </p:tav>
                                        <p:tav tm="100000">
                                          <p:val>
                                            <p:strVal val="#ppt_x"/>
                                          </p:val>
                                        </p:tav>
                                      </p:tavLst>
                                    </p:anim>
                                    <p:animEffect transition="in" filter="wipe(right)">
                                      <p:cBhvr>
                                        <p:cTn id="23" dur="350"/>
                                        <p:tgtEl>
                                          <p:spTgt spid="2"/>
                                        </p:tgtEl>
                                      </p:cBhvr>
                                    </p:animEffect>
                                  </p:childTnLst>
                                </p:cTn>
                              </p:par>
                            </p:childTnLst>
                          </p:cTn>
                        </p:par>
                        <p:par>
                          <p:cTn id="24" fill="hold">
                            <p:stCondLst>
                              <p:cond delay="145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350"/>
                                        <p:tgtEl>
                                          <p:spTgt spid="6"/>
                                        </p:tgtEl>
                                        <p:attrNameLst>
                                          <p:attrName>ppt_x</p:attrName>
                                        </p:attrNameLst>
                                      </p:cBhvr>
                                      <p:tavLst>
                                        <p:tav tm="0">
                                          <p:val>
                                            <p:strVal val="#ppt_x-#ppt_w*1.125000"/>
                                          </p:val>
                                        </p:tav>
                                        <p:tav tm="100000">
                                          <p:val>
                                            <p:strVal val="#ppt_x"/>
                                          </p:val>
                                        </p:tav>
                                      </p:tavLst>
                                    </p:anim>
                                    <p:animEffect transition="in" filter="wipe(right)">
                                      <p:cBhvr>
                                        <p:cTn id="28" dur="350"/>
                                        <p:tgtEl>
                                          <p:spTgt spid="6"/>
                                        </p:tgtEl>
                                      </p:cBhvr>
                                    </p:animEffect>
                                  </p:childTnLst>
                                </p:cTn>
                              </p:par>
                            </p:childTnLst>
                          </p:cTn>
                        </p:par>
                        <p:par>
                          <p:cTn id="29" fill="hold">
                            <p:stCondLst>
                              <p:cond delay="1800"/>
                            </p:stCondLst>
                            <p:childTnLst>
                              <p:par>
                                <p:cTn id="30" presetID="18" presetClass="entr" presetSubtype="12"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strips(downLeft)">
                                      <p:cBhvr>
                                        <p:cTn id="32" dur="500"/>
                                        <p:tgtEl>
                                          <p:spTgt spid="27"/>
                                        </p:tgtEl>
                                      </p:cBhvr>
                                    </p:animEffect>
                                  </p:childTnLst>
                                </p:cTn>
                              </p:par>
                            </p:childTnLst>
                          </p:cTn>
                        </p:par>
                        <p:par>
                          <p:cTn id="33" fill="hold">
                            <p:stCondLst>
                              <p:cond delay="2300"/>
                            </p:stCondLst>
                            <p:childTnLst>
                              <p:par>
                                <p:cTn id="34" presetID="42"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400"/>
                                        <p:tgtEl>
                                          <p:spTgt spid="8"/>
                                        </p:tgtEl>
                                      </p:cBhvr>
                                    </p:animEffect>
                                    <p:anim calcmode="lin" valueType="num">
                                      <p:cBhvr>
                                        <p:cTn id="37" dur="400" fill="hold"/>
                                        <p:tgtEl>
                                          <p:spTgt spid="8"/>
                                        </p:tgtEl>
                                        <p:attrNameLst>
                                          <p:attrName>ppt_x</p:attrName>
                                        </p:attrNameLst>
                                      </p:cBhvr>
                                      <p:tavLst>
                                        <p:tav tm="0">
                                          <p:val>
                                            <p:strVal val="#ppt_x"/>
                                          </p:val>
                                        </p:tav>
                                        <p:tav tm="100000">
                                          <p:val>
                                            <p:strVal val="#ppt_x"/>
                                          </p:val>
                                        </p:tav>
                                      </p:tavLst>
                                    </p:anim>
                                    <p:anim calcmode="lin" valueType="num">
                                      <p:cBhvr>
                                        <p:cTn id="38" dur="400" fill="hold"/>
                                        <p:tgtEl>
                                          <p:spTgt spid="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400"/>
                                        <p:tgtEl>
                                          <p:spTgt spid="9"/>
                                        </p:tgtEl>
                                      </p:cBhvr>
                                    </p:animEffect>
                                    <p:anim calcmode="lin" valueType="num">
                                      <p:cBhvr>
                                        <p:cTn id="42" dur="400" fill="hold"/>
                                        <p:tgtEl>
                                          <p:spTgt spid="9"/>
                                        </p:tgtEl>
                                        <p:attrNameLst>
                                          <p:attrName>ppt_x</p:attrName>
                                        </p:attrNameLst>
                                      </p:cBhvr>
                                      <p:tavLst>
                                        <p:tav tm="0">
                                          <p:val>
                                            <p:strVal val="#ppt_x"/>
                                          </p:val>
                                        </p:tav>
                                        <p:tav tm="100000">
                                          <p:val>
                                            <p:strVal val="#ppt_x"/>
                                          </p:val>
                                        </p:tav>
                                      </p:tavLst>
                                    </p:anim>
                                    <p:anim calcmode="lin" valueType="num">
                                      <p:cBhvr>
                                        <p:cTn id="43" dur="400" fill="hold"/>
                                        <p:tgtEl>
                                          <p:spTgt spid="9"/>
                                        </p:tgtEl>
                                        <p:attrNameLst>
                                          <p:attrName>ppt_y</p:attrName>
                                        </p:attrNameLst>
                                      </p:cBhvr>
                                      <p:tavLst>
                                        <p:tav tm="0">
                                          <p:val>
                                            <p:strVal val="#ppt_y+.1"/>
                                          </p:val>
                                        </p:tav>
                                        <p:tav tm="100000">
                                          <p:val>
                                            <p:strVal val="#ppt_y"/>
                                          </p:val>
                                        </p:tav>
                                      </p:tavLst>
                                    </p:anim>
                                  </p:childTnLst>
                                </p:cTn>
                              </p:par>
                            </p:childTnLst>
                          </p:cTn>
                        </p:par>
                        <p:par>
                          <p:cTn id="44" fill="hold">
                            <p:stCondLst>
                              <p:cond delay="2700"/>
                            </p:stCondLst>
                            <p:childTnLst>
                              <p:par>
                                <p:cTn id="45" presetID="18" presetClass="entr" presetSubtype="9"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strips(upLeft)">
                                      <p:cBhvr>
                                        <p:cTn id="47" dur="500"/>
                                        <p:tgtEl>
                                          <p:spTgt spid="7"/>
                                        </p:tgtEl>
                                      </p:cBhvr>
                                    </p:animEffect>
                                  </p:childTnLst>
                                </p:cTn>
                              </p:par>
                            </p:childTnLst>
                          </p:cTn>
                        </p:par>
                        <p:par>
                          <p:cTn id="48" fill="hold">
                            <p:stCondLst>
                              <p:cond delay="3200"/>
                            </p:stCondLst>
                            <p:childTnLst>
                              <p:par>
                                <p:cTn id="49" presetID="47"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400"/>
                                        <p:tgtEl>
                                          <p:spTgt spid="20"/>
                                        </p:tgtEl>
                                      </p:cBhvr>
                                    </p:animEffect>
                                    <p:anim calcmode="lin" valueType="num">
                                      <p:cBhvr>
                                        <p:cTn id="52" dur="400" fill="hold"/>
                                        <p:tgtEl>
                                          <p:spTgt spid="20"/>
                                        </p:tgtEl>
                                        <p:attrNameLst>
                                          <p:attrName>ppt_x</p:attrName>
                                        </p:attrNameLst>
                                      </p:cBhvr>
                                      <p:tavLst>
                                        <p:tav tm="0">
                                          <p:val>
                                            <p:strVal val="#ppt_x"/>
                                          </p:val>
                                        </p:tav>
                                        <p:tav tm="100000">
                                          <p:val>
                                            <p:strVal val="#ppt_x"/>
                                          </p:val>
                                        </p:tav>
                                      </p:tavLst>
                                    </p:anim>
                                    <p:anim calcmode="lin" valueType="num">
                                      <p:cBhvr>
                                        <p:cTn id="53" dur="400" fill="hold"/>
                                        <p:tgtEl>
                                          <p:spTgt spid="20"/>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400"/>
                                        <p:tgtEl>
                                          <p:spTgt spid="21"/>
                                        </p:tgtEl>
                                      </p:cBhvr>
                                    </p:animEffect>
                                    <p:anim calcmode="lin" valueType="num">
                                      <p:cBhvr>
                                        <p:cTn id="57" dur="400" fill="hold"/>
                                        <p:tgtEl>
                                          <p:spTgt spid="21"/>
                                        </p:tgtEl>
                                        <p:attrNameLst>
                                          <p:attrName>ppt_x</p:attrName>
                                        </p:attrNameLst>
                                      </p:cBhvr>
                                      <p:tavLst>
                                        <p:tav tm="0">
                                          <p:val>
                                            <p:strVal val="#ppt_x"/>
                                          </p:val>
                                        </p:tav>
                                        <p:tav tm="100000">
                                          <p:val>
                                            <p:strVal val="#ppt_x"/>
                                          </p:val>
                                        </p:tav>
                                      </p:tavLst>
                                    </p:anim>
                                    <p:anim calcmode="lin" valueType="num">
                                      <p:cBhvr>
                                        <p:cTn id="58" dur="400" fill="hold"/>
                                        <p:tgtEl>
                                          <p:spTgt spid="21"/>
                                        </p:tgtEl>
                                        <p:attrNameLst>
                                          <p:attrName>ppt_y</p:attrName>
                                        </p:attrNameLst>
                                      </p:cBhvr>
                                      <p:tavLst>
                                        <p:tav tm="0">
                                          <p:val>
                                            <p:strVal val="#ppt_y-.1"/>
                                          </p:val>
                                        </p:tav>
                                        <p:tav tm="100000">
                                          <p:val>
                                            <p:strVal val="#ppt_y"/>
                                          </p:val>
                                        </p:tav>
                                      </p:tavLst>
                                    </p:anim>
                                  </p:childTnLst>
                                </p:cTn>
                              </p:par>
                            </p:childTnLst>
                          </p:cTn>
                        </p:par>
                        <p:par>
                          <p:cTn id="59" fill="hold">
                            <p:stCondLst>
                              <p:cond delay="3600"/>
                            </p:stCondLst>
                            <p:childTnLst>
                              <p:par>
                                <p:cTn id="60" presetID="22" presetClass="entr" presetSubtype="1"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up)">
                                      <p:cBhvr>
                                        <p:cTn id="62" dur="250"/>
                                        <p:tgtEl>
                                          <p:spTgt spid="23"/>
                                        </p:tgtEl>
                                      </p:cBhvr>
                                    </p:animEffect>
                                  </p:childTnLst>
                                </p:cTn>
                              </p:par>
                            </p:childTnLst>
                          </p:cTn>
                        </p:par>
                        <p:par>
                          <p:cTn id="63" fill="hold">
                            <p:stCondLst>
                              <p:cond delay="3850"/>
                            </p:stCondLst>
                            <p:childTnLst>
                              <p:par>
                                <p:cTn id="64" presetID="42" presetClass="entr" presetSubtype="0"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400"/>
                                        <p:tgtEl>
                                          <p:spTgt spid="24"/>
                                        </p:tgtEl>
                                      </p:cBhvr>
                                    </p:animEffect>
                                    <p:anim calcmode="lin" valueType="num">
                                      <p:cBhvr>
                                        <p:cTn id="67" dur="400" fill="hold"/>
                                        <p:tgtEl>
                                          <p:spTgt spid="24"/>
                                        </p:tgtEl>
                                        <p:attrNameLst>
                                          <p:attrName>ppt_x</p:attrName>
                                        </p:attrNameLst>
                                      </p:cBhvr>
                                      <p:tavLst>
                                        <p:tav tm="0">
                                          <p:val>
                                            <p:strVal val="#ppt_x"/>
                                          </p:val>
                                        </p:tav>
                                        <p:tav tm="100000">
                                          <p:val>
                                            <p:strVal val="#ppt_x"/>
                                          </p:val>
                                        </p:tav>
                                      </p:tavLst>
                                    </p:anim>
                                    <p:anim calcmode="lin" valueType="num">
                                      <p:cBhvr>
                                        <p:cTn id="68" dur="400" fill="hold"/>
                                        <p:tgtEl>
                                          <p:spTgt spid="24"/>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400"/>
                                        <p:tgtEl>
                                          <p:spTgt spid="25"/>
                                        </p:tgtEl>
                                      </p:cBhvr>
                                    </p:animEffect>
                                    <p:anim calcmode="lin" valueType="num">
                                      <p:cBhvr>
                                        <p:cTn id="72" dur="400" fill="hold"/>
                                        <p:tgtEl>
                                          <p:spTgt spid="25"/>
                                        </p:tgtEl>
                                        <p:attrNameLst>
                                          <p:attrName>ppt_x</p:attrName>
                                        </p:attrNameLst>
                                      </p:cBhvr>
                                      <p:tavLst>
                                        <p:tav tm="0">
                                          <p:val>
                                            <p:strVal val="#ppt_x"/>
                                          </p:val>
                                        </p:tav>
                                        <p:tav tm="100000">
                                          <p:val>
                                            <p:strVal val="#ppt_x"/>
                                          </p:val>
                                        </p:tav>
                                      </p:tavLst>
                                    </p:anim>
                                    <p:anim calcmode="lin" valueType="num">
                                      <p:cBhvr>
                                        <p:cTn id="73" dur="400" fill="hold"/>
                                        <p:tgtEl>
                                          <p:spTgt spid="25"/>
                                        </p:tgtEl>
                                        <p:attrNameLst>
                                          <p:attrName>ppt_y</p:attrName>
                                        </p:attrNameLst>
                                      </p:cBhvr>
                                      <p:tavLst>
                                        <p:tav tm="0">
                                          <p:val>
                                            <p:strVal val="#ppt_y+.1"/>
                                          </p:val>
                                        </p:tav>
                                        <p:tav tm="100000">
                                          <p:val>
                                            <p:strVal val="#ppt_y"/>
                                          </p:val>
                                        </p:tav>
                                      </p:tavLst>
                                    </p:anim>
                                  </p:childTnLst>
                                </p:cTn>
                              </p:par>
                            </p:childTnLst>
                          </p:cTn>
                        </p:par>
                        <p:par>
                          <p:cTn id="74" fill="hold">
                            <p:stCondLst>
                              <p:cond delay="4250"/>
                            </p:stCondLst>
                            <p:childTnLst>
                              <p:par>
                                <p:cTn id="75" presetID="18" presetClass="entr" presetSubtype="3" fill="hold" grpId="0" nodeType="after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strips(upRight)">
                                      <p:cBhvr>
                                        <p:cTn id="77" dur="500"/>
                                        <p:tgtEl>
                                          <p:spTgt spid="26"/>
                                        </p:tgtEl>
                                      </p:cBhvr>
                                    </p:animEffect>
                                  </p:childTnLst>
                                </p:cTn>
                              </p:par>
                            </p:childTnLst>
                          </p:cTn>
                        </p:par>
                        <p:par>
                          <p:cTn id="78" fill="hold">
                            <p:stCondLst>
                              <p:cond delay="4750"/>
                            </p:stCondLst>
                            <p:childTnLst>
                              <p:par>
                                <p:cTn id="79" presetID="47" presetClass="entr" presetSubtype="0"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fade">
                                      <p:cBhvr>
                                        <p:cTn id="81" dur="400"/>
                                        <p:tgtEl>
                                          <p:spTgt spid="41"/>
                                        </p:tgtEl>
                                      </p:cBhvr>
                                    </p:animEffect>
                                    <p:anim calcmode="lin" valueType="num">
                                      <p:cBhvr>
                                        <p:cTn id="82" dur="400" fill="hold"/>
                                        <p:tgtEl>
                                          <p:spTgt spid="41"/>
                                        </p:tgtEl>
                                        <p:attrNameLst>
                                          <p:attrName>ppt_x</p:attrName>
                                        </p:attrNameLst>
                                      </p:cBhvr>
                                      <p:tavLst>
                                        <p:tav tm="0">
                                          <p:val>
                                            <p:strVal val="#ppt_x"/>
                                          </p:val>
                                        </p:tav>
                                        <p:tav tm="100000">
                                          <p:val>
                                            <p:strVal val="#ppt_x"/>
                                          </p:val>
                                        </p:tav>
                                      </p:tavLst>
                                    </p:anim>
                                    <p:anim calcmode="lin" valueType="num">
                                      <p:cBhvr>
                                        <p:cTn id="83" dur="400" fill="hold"/>
                                        <p:tgtEl>
                                          <p:spTgt spid="41"/>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0"/>
                                  </p:stCondLst>
                                  <p:childTnLst>
                                    <p:set>
                                      <p:cBhvr>
                                        <p:cTn id="85" dur="1" fill="hold">
                                          <p:stCondLst>
                                            <p:cond delay="0"/>
                                          </p:stCondLst>
                                        </p:cTn>
                                        <p:tgtEl>
                                          <p:spTgt spid="42"/>
                                        </p:tgtEl>
                                        <p:attrNameLst>
                                          <p:attrName>style.visibility</p:attrName>
                                        </p:attrNameLst>
                                      </p:cBhvr>
                                      <p:to>
                                        <p:strVal val="visible"/>
                                      </p:to>
                                    </p:set>
                                    <p:animEffect transition="in" filter="fade">
                                      <p:cBhvr>
                                        <p:cTn id="86" dur="400"/>
                                        <p:tgtEl>
                                          <p:spTgt spid="42"/>
                                        </p:tgtEl>
                                      </p:cBhvr>
                                    </p:animEffect>
                                    <p:anim calcmode="lin" valueType="num">
                                      <p:cBhvr>
                                        <p:cTn id="87" dur="400" fill="hold"/>
                                        <p:tgtEl>
                                          <p:spTgt spid="42"/>
                                        </p:tgtEl>
                                        <p:attrNameLst>
                                          <p:attrName>ppt_x</p:attrName>
                                        </p:attrNameLst>
                                      </p:cBhvr>
                                      <p:tavLst>
                                        <p:tav tm="0">
                                          <p:val>
                                            <p:strVal val="#ppt_x"/>
                                          </p:val>
                                        </p:tav>
                                        <p:tav tm="100000">
                                          <p:val>
                                            <p:strVal val="#ppt_x"/>
                                          </p:val>
                                        </p:tav>
                                      </p:tavLst>
                                    </p:anim>
                                    <p:anim calcmode="lin" valueType="num">
                                      <p:cBhvr>
                                        <p:cTn id="88" dur="400" fill="hold"/>
                                        <p:tgtEl>
                                          <p:spTgt spid="42"/>
                                        </p:tgtEl>
                                        <p:attrNameLst>
                                          <p:attrName>ppt_y</p:attrName>
                                        </p:attrNameLst>
                                      </p:cBhvr>
                                      <p:tavLst>
                                        <p:tav tm="0">
                                          <p:val>
                                            <p:strVal val="#ppt_y-.1"/>
                                          </p:val>
                                        </p:tav>
                                        <p:tav tm="100000">
                                          <p:val>
                                            <p:strVal val="#ppt_y"/>
                                          </p:val>
                                        </p:tav>
                                      </p:tavLst>
                                    </p:anim>
                                  </p:childTnLst>
                                </p:cTn>
                              </p:par>
                            </p:childTnLst>
                          </p:cTn>
                        </p:par>
                        <p:par>
                          <p:cTn id="89" fill="hold">
                            <p:stCondLst>
                              <p:cond delay="5150"/>
                            </p:stCondLst>
                            <p:childTnLst>
                              <p:par>
                                <p:cTn id="90" presetID="18" presetClass="entr" presetSubtype="6" fill="hold" grpId="0" nodeType="after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strips(downRight)">
                                      <p:cBhvr>
                                        <p:cTn id="92" dur="500"/>
                                        <p:tgtEl>
                                          <p:spTgt spid="28"/>
                                        </p:tgtEl>
                                      </p:cBhvr>
                                    </p:animEffect>
                                  </p:childTnLst>
                                </p:cTn>
                              </p:par>
                            </p:childTnLst>
                          </p:cTn>
                        </p:par>
                        <p:par>
                          <p:cTn id="93" fill="hold">
                            <p:stCondLst>
                              <p:cond delay="5650"/>
                            </p:stCondLst>
                            <p:childTnLst>
                              <p:par>
                                <p:cTn id="94" presetID="42" presetClass="entr" presetSubtype="0" fill="hold" grpId="0" nodeType="after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fade">
                                      <p:cBhvr>
                                        <p:cTn id="96" dur="400"/>
                                        <p:tgtEl>
                                          <p:spTgt spid="30"/>
                                        </p:tgtEl>
                                      </p:cBhvr>
                                    </p:animEffect>
                                    <p:anim calcmode="lin" valueType="num">
                                      <p:cBhvr>
                                        <p:cTn id="97" dur="400" fill="hold"/>
                                        <p:tgtEl>
                                          <p:spTgt spid="30"/>
                                        </p:tgtEl>
                                        <p:attrNameLst>
                                          <p:attrName>ppt_x</p:attrName>
                                        </p:attrNameLst>
                                      </p:cBhvr>
                                      <p:tavLst>
                                        <p:tav tm="0">
                                          <p:val>
                                            <p:strVal val="#ppt_x"/>
                                          </p:val>
                                        </p:tav>
                                        <p:tav tm="100000">
                                          <p:val>
                                            <p:strVal val="#ppt_x"/>
                                          </p:val>
                                        </p:tav>
                                      </p:tavLst>
                                    </p:anim>
                                    <p:anim calcmode="lin" valueType="num">
                                      <p:cBhvr>
                                        <p:cTn id="98" dur="400" fill="hold"/>
                                        <p:tgtEl>
                                          <p:spTgt spid="30"/>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31"/>
                                        </p:tgtEl>
                                        <p:attrNameLst>
                                          <p:attrName>style.visibility</p:attrName>
                                        </p:attrNameLst>
                                      </p:cBhvr>
                                      <p:to>
                                        <p:strVal val="visible"/>
                                      </p:to>
                                    </p:set>
                                    <p:animEffect transition="in" filter="fade">
                                      <p:cBhvr>
                                        <p:cTn id="101" dur="400"/>
                                        <p:tgtEl>
                                          <p:spTgt spid="31"/>
                                        </p:tgtEl>
                                      </p:cBhvr>
                                    </p:animEffect>
                                    <p:anim calcmode="lin" valueType="num">
                                      <p:cBhvr>
                                        <p:cTn id="102" dur="400" fill="hold"/>
                                        <p:tgtEl>
                                          <p:spTgt spid="31"/>
                                        </p:tgtEl>
                                        <p:attrNameLst>
                                          <p:attrName>ppt_x</p:attrName>
                                        </p:attrNameLst>
                                      </p:cBhvr>
                                      <p:tavLst>
                                        <p:tav tm="0">
                                          <p:val>
                                            <p:strVal val="#ppt_x"/>
                                          </p:val>
                                        </p:tav>
                                        <p:tav tm="100000">
                                          <p:val>
                                            <p:strVal val="#ppt_x"/>
                                          </p:val>
                                        </p:tav>
                                      </p:tavLst>
                                    </p:anim>
                                    <p:anim calcmode="lin" valueType="num">
                                      <p:cBhvr>
                                        <p:cTn id="103" dur="4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8" grpId="0"/>
      <p:bldP spid="9" grpId="0"/>
      <p:bldP spid="20" grpId="0"/>
      <p:bldP spid="21" grpId="0"/>
      <p:bldP spid="24" grpId="0"/>
      <p:bldP spid="25" grpId="0"/>
      <p:bldP spid="30" grpId="0"/>
      <p:bldP spid="31" grpId="0"/>
      <p:bldP spid="41" grpId="0"/>
      <p:bldP spid="42" grpId="0"/>
      <p:bldP spid="7" grpId="0" animBg="1"/>
      <p:bldP spid="26" grpId="0" animBg="1"/>
      <p:bldP spid="27" grpId="0" animBg="1"/>
      <p:bldP spid="2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5">
            <a:extLst>
              <a:ext uri="{FF2B5EF4-FFF2-40B4-BE49-F238E27FC236}">
                <a16:creationId xmlns:a16="http://schemas.microsoft.com/office/drawing/2014/main" id="{9BC0A2AD-7D53-4402-8371-B42E64E3F4BC}"/>
              </a:ext>
            </a:extLst>
          </p:cNvPr>
          <p:cNvSpPr/>
          <p:nvPr/>
        </p:nvSpPr>
        <p:spPr>
          <a:xfrm rot="10800000" flipH="1">
            <a:off x="-324543" y="-3728"/>
            <a:ext cx="5325748" cy="5148370"/>
          </a:xfrm>
          <a:custGeom>
            <a:avLst/>
            <a:gdLst>
              <a:gd name="connsiteX0" fmla="*/ 0 w 6379958"/>
              <a:gd name="connsiteY0" fmla="*/ 0 h 6858000"/>
              <a:gd name="connsiteX1" fmla="*/ 4721613 w 6379958"/>
              <a:gd name="connsiteY1" fmla="*/ 0 h 6858000"/>
              <a:gd name="connsiteX2" fmla="*/ 4730040 w 6379958"/>
              <a:gd name="connsiteY2" fmla="*/ 6622 h 6858000"/>
              <a:gd name="connsiteX3" fmla="*/ 6379958 w 6379958"/>
              <a:gd name="connsiteY3" fmla="*/ 3505200 h 6858000"/>
              <a:gd name="connsiteX4" fmla="*/ 5052010 w 6379958"/>
              <a:gd name="connsiteY4" fmla="*/ 6711152 h 6858000"/>
              <a:gd name="connsiteX5" fmla="*/ 4897985 w 6379958"/>
              <a:gd name="connsiteY5" fmla="*/ 6858000 h 6858000"/>
              <a:gd name="connsiteX6" fmla="*/ 0 w 637995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9958" h="6858000">
                <a:moveTo>
                  <a:pt x="0" y="0"/>
                </a:moveTo>
                <a:lnTo>
                  <a:pt x="4721613" y="0"/>
                </a:lnTo>
                <a:lnTo>
                  <a:pt x="4730040" y="6622"/>
                </a:lnTo>
                <a:cubicBezTo>
                  <a:pt x="5737686" y="838206"/>
                  <a:pt x="6379958" y="2096698"/>
                  <a:pt x="6379958" y="3505200"/>
                </a:cubicBezTo>
                <a:cubicBezTo>
                  <a:pt x="6379958" y="4757202"/>
                  <a:pt x="5872484" y="5890677"/>
                  <a:pt x="5052010" y="6711152"/>
                </a:cubicBezTo>
                <a:lnTo>
                  <a:pt x="4897985" y="6858000"/>
                </a:lnTo>
                <a:lnTo>
                  <a:pt x="0" y="68580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11" name="任意多边形 6">
            <a:extLst>
              <a:ext uri="{FF2B5EF4-FFF2-40B4-BE49-F238E27FC236}">
                <a16:creationId xmlns:a16="http://schemas.microsoft.com/office/drawing/2014/main" id="{8A23E15C-B840-4FCF-B0E9-3EFD0D0B33CE}"/>
              </a:ext>
            </a:extLst>
          </p:cNvPr>
          <p:cNvSpPr/>
          <p:nvPr/>
        </p:nvSpPr>
        <p:spPr>
          <a:xfrm rot="10800000" flipH="1">
            <a:off x="-324543" y="-5"/>
            <a:ext cx="5256583" cy="5148369"/>
          </a:xfrm>
          <a:custGeom>
            <a:avLst/>
            <a:gdLst>
              <a:gd name="connsiteX0" fmla="*/ 0 w 6379958"/>
              <a:gd name="connsiteY0" fmla="*/ 0 h 6858000"/>
              <a:gd name="connsiteX1" fmla="*/ 4721613 w 6379958"/>
              <a:gd name="connsiteY1" fmla="*/ 0 h 6858000"/>
              <a:gd name="connsiteX2" fmla="*/ 4730040 w 6379958"/>
              <a:gd name="connsiteY2" fmla="*/ 6622 h 6858000"/>
              <a:gd name="connsiteX3" fmla="*/ 6379958 w 6379958"/>
              <a:gd name="connsiteY3" fmla="*/ 3505200 h 6858000"/>
              <a:gd name="connsiteX4" fmla="*/ 5052010 w 6379958"/>
              <a:gd name="connsiteY4" fmla="*/ 6711152 h 6858000"/>
              <a:gd name="connsiteX5" fmla="*/ 4897985 w 6379958"/>
              <a:gd name="connsiteY5" fmla="*/ 6858000 h 6858000"/>
              <a:gd name="connsiteX6" fmla="*/ 0 w 637995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9958" h="6858000">
                <a:moveTo>
                  <a:pt x="0" y="0"/>
                </a:moveTo>
                <a:lnTo>
                  <a:pt x="4721613" y="0"/>
                </a:lnTo>
                <a:lnTo>
                  <a:pt x="4730040" y="6622"/>
                </a:lnTo>
                <a:cubicBezTo>
                  <a:pt x="5737686" y="838206"/>
                  <a:pt x="6379958" y="2096698"/>
                  <a:pt x="6379958" y="3505200"/>
                </a:cubicBezTo>
                <a:cubicBezTo>
                  <a:pt x="6379958" y="4757202"/>
                  <a:pt x="5872484" y="5890677"/>
                  <a:pt x="5052010" y="6711152"/>
                </a:cubicBezTo>
                <a:lnTo>
                  <a:pt x="4897985" y="6858000"/>
                </a:lnTo>
                <a:lnTo>
                  <a:pt x="0" y="6858000"/>
                </a:lnTo>
                <a:close/>
              </a:path>
            </a:pathLst>
          </a:custGeom>
          <a:blipFill dpi="0" rotWithShape="0">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14" name="Rectangle 4">
            <a:extLst>
              <a:ext uri="{FF2B5EF4-FFF2-40B4-BE49-F238E27FC236}">
                <a16:creationId xmlns:a16="http://schemas.microsoft.com/office/drawing/2014/main" id="{DC356C8F-8CA6-4852-AA3B-E57E15875019}"/>
              </a:ext>
            </a:extLst>
          </p:cNvPr>
          <p:cNvSpPr txBox="1">
            <a:spLocks noChangeArrowheads="1"/>
          </p:cNvSpPr>
          <p:nvPr/>
        </p:nvSpPr>
        <p:spPr bwMode="auto">
          <a:xfrm>
            <a:off x="6080710" y="1489740"/>
            <a:ext cx="2088232" cy="6145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en-US" altLang="zh-CN" sz="5400" b="0" dirty="0">
                <a:solidFill>
                  <a:schemeClr val="accent3"/>
                </a:solidFill>
                <a:latin typeface="Broadway" panose="04040905080B02020502" pitchFamily="82" charset="0"/>
                <a:ea typeface="微软雅黑" panose="020B0503020204020204" pitchFamily="34" charset="-122"/>
              </a:rPr>
              <a:t>2019</a:t>
            </a:r>
            <a:endParaRPr lang="zh-CN" altLang="en-US" sz="5400" b="0" dirty="0">
              <a:solidFill>
                <a:schemeClr val="accent3"/>
              </a:solidFill>
              <a:latin typeface="Broadway" panose="04040905080B02020502" pitchFamily="82" charset="0"/>
              <a:ea typeface="微软雅黑" panose="020B0503020204020204" pitchFamily="34" charset="-122"/>
            </a:endParaRPr>
          </a:p>
        </p:txBody>
      </p:sp>
      <p:sp>
        <p:nvSpPr>
          <p:cNvPr id="15" name="TextBox 10">
            <a:extLst>
              <a:ext uri="{FF2B5EF4-FFF2-40B4-BE49-F238E27FC236}">
                <a16:creationId xmlns:a16="http://schemas.microsoft.com/office/drawing/2014/main" id="{9352C2D5-2CA1-4D68-9132-DA8617795776}"/>
              </a:ext>
            </a:extLst>
          </p:cNvPr>
          <p:cNvSpPr txBox="1"/>
          <p:nvPr/>
        </p:nvSpPr>
        <p:spPr>
          <a:xfrm>
            <a:off x="5213540" y="2332636"/>
            <a:ext cx="3786952" cy="561702"/>
          </a:xfrm>
          <a:prstGeom prst="rect">
            <a:avLst/>
          </a:prstGeom>
          <a:noFill/>
        </p:spPr>
        <p:txBody>
          <a:bodyPr wrap="none" lIns="68589" tIns="34295" rIns="68589" bIns="34295" rtlCol="0">
            <a:spAutoFit/>
          </a:bodyPr>
          <a:lstStyle/>
          <a:p>
            <a:r>
              <a:rPr lang="zh-CN" altLang="en-US" sz="3200" b="1" dirty="0">
                <a:solidFill>
                  <a:schemeClr val="accent2"/>
                </a:solidFill>
                <a:latin typeface="微软雅黑" pitchFamily="34" charset="-122"/>
                <a:ea typeface="微软雅黑" pitchFamily="34" charset="-122"/>
              </a:rPr>
              <a:t>演讲完毕   谢谢观看</a:t>
            </a:r>
          </a:p>
        </p:txBody>
      </p:sp>
      <p:sp>
        <p:nvSpPr>
          <p:cNvPr id="17" name="矩形 16">
            <a:extLst>
              <a:ext uri="{FF2B5EF4-FFF2-40B4-BE49-F238E27FC236}">
                <a16:creationId xmlns:a16="http://schemas.microsoft.com/office/drawing/2014/main" id="{E9A4A224-539A-4EA7-A5A7-5392B92AC229}"/>
              </a:ext>
            </a:extLst>
          </p:cNvPr>
          <p:cNvSpPr/>
          <p:nvPr/>
        </p:nvSpPr>
        <p:spPr>
          <a:xfrm>
            <a:off x="5580112" y="3061143"/>
            <a:ext cx="3672408" cy="252483"/>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r>
              <a:rPr lang="zh-CN" altLang="en-US" sz="1200" dirty="0">
                <a:solidFill>
                  <a:schemeClr val="tx1">
                    <a:lumMod val="65000"/>
                    <a:lumOff val="35000"/>
                  </a:schemeClr>
                </a:solidFill>
                <a:latin typeface="微软雅黑" pitchFamily="34" charset="-122"/>
                <a:ea typeface="微软雅黑" pitchFamily="34" charset="-122"/>
              </a:rPr>
              <a:t>汇报人</a:t>
            </a:r>
            <a:r>
              <a:rPr lang="zh-CN" altLang="en-US" sz="1200" dirty="0" smtClean="0">
                <a:solidFill>
                  <a:schemeClr val="tx1">
                    <a:lumMod val="65000"/>
                    <a:lumOff val="35000"/>
                  </a:schemeClr>
                </a:solidFill>
                <a:latin typeface="微软雅黑" pitchFamily="34" charset="-122"/>
                <a:ea typeface="微软雅黑" pitchFamily="34" charset="-122"/>
              </a:rPr>
              <a:t>：</a:t>
            </a:r>
            <a:r>
              <a:rPr lang="en-US" altLang="zh-CN" sz="1200" dirty="0" smtClean="0">
                <a:solidFill>
                  <a:schemeClr val="tx1">
                    <a:lumMod val="65000"/>
                    <a:lumOff val="35000"/>
                  </a:schemeClr>
                </a:solidFill>
                <a:latin typeface="微软雅黑" pitchFamily="34" charset="-122"/>
                <a:ea typeface="微软雅黑" pitchFamily="34" charset="-122"/>
              </a:rPr>
              <a:t>             </a:t>
            </a:r>
            <a:r>
              <a:rPr lang="zh-CN" altLang="en-US" sz="1200" dirty="0">
                <a:solidFill>
                  <a:schemeClr val="tx1">
                    <a:lumMod val="65000"/>
                    <a:lumOff val="35000"/>
                  </a:schemeClr>
                </a:solidFill>
                <a:latin typeface="微软雅黑" pitchFamily="34" charset="-122"/>
                <a:ea typeface="微软雅黑" pitchFamily="34" charset="-122"/>
              </a:rPr>
              <a:t>时间：</a:t>
            </a:r>
            <a:r>
              <a:rPr lang="en-US" altLang="zh-CN" sz="1200" dirty="0">
                <a:solidFill>
                  <a:schemeClr val="tx1">
                    <a:lumMod val="65000"/>
                    <a:lumOff val="35000"/>
                  </a:schemeClr>
                </a:solidFill>
                <a:latin typeface="微软雅黑" pitchFamily="34" charset="-122"/>
                <a:ea typeface="微软雅黑" pitchFamily="34" charset="-122"/>
              </a:rPr>
              <a:t>2019x</a:t>
            </a:r>
            <a:r>
              <a:rPr lang="zh-CN" altLang="en-US" sz="1200" dirty="0">
                <a:solidFill>
                  <a:schemeClr val="tx1">
                    <a:lumMod val="65000"/>
                    <a:lumOff val="35000"/>
                  </a:schemeClr>
                </a:solidFill>
                <a:latin typeface="微软雅黑" pitchFamily="34" charset="-122"/>
                <a:ea typeface="微软雅黑" pitchFamily="34" charset="-122"/>
              </a:rPr>
              <a:t>月</a:t>
            </a:r>
            <a:r>
              <a:rPr lang="en-US" altLang="zh-CN" sz="1200" dirty="0">
                <a:solidFill>
                  <a:schemeClr val="tx1">
                    <a:lumMod val="65000"/>
                    <a:lumOff val="35000"/>
                  </a:schemeClr>
                </a:solidFill>
                <a:latin typeface="微软雅黑" pitchFamily="34" charset="-122"/>
                <a:ea typeface="微软雅黑" pitchFamily="34" charset="-122"/>
              </a:rPr>
              <a:t>x</a:t>
            </a:r>
            <a:r>
              <a:rPr lang="zh-CN" altLang="en-US" sz="1200" dirty="0">
                <a:solidFill>
                  <a:schemeClr val="tx1">
                    <a:lumMod val="65000"/>
                    <a:lumOff val="35000"/>
                  </a:schemeClr>
                </a:solidFill>
                <a:latin typeface="微软雅黑" pitchFamily="34" charset="-122"/>
                <a:ea typeface="微软雅黑" pitchFamily="34" charset="-122"/>
              </a:rPr>
              <a:t>日</a:t>
            </a:r>
            <a:endParaRPr lang="en-US" altLang="zh-CN" sz="12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0673569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right)">
                                      <p:cBhvr>
                                        <p:cTn id="10" dur="500"/>
                                        <p:tgtEl>
                                          <p:spTgt spid="9"/>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500"/>
                                        <p:tgtEl>
                                          <p:spTgt spid="14"/>
                                        </p:tgtEl>
                                      </p:cBhvr>
                                    </p:animEffect>
                                  </p:childTnLst>
                                </p:cTn>
                              </p:par>
                            </p:childTnLst>
                          </p:cTn>
                        </p:par>
                        <p:par>
                          <p:cTn id="15" fill="hold">
                            <p:stCondLst>
                              <p:cond delay="1000"/>
                            </p:stCondLst>
                            <p:childTnLst>
                              <p:par>
                                <p:cTn id="16" presetID="53" presetClass="entr" presetSubtype="16" fill="hold" grpId="0" nodeType="afterEffect">
                                  <p:stCondLst>
                                    <p:cond delay="0"/>
                                  </p:stCondLst>
                                  <p:iterate type="wd">
                                    <p:tmPct val="10000"/>
                                  </p:iterate>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childTnLst>
                          </p:cTn>
                        </p:par>
                        <p:par>
                          <p:cTn id="21" fill="hold">
                            <p:stCondLst>
                              <p:cond delay="1650"/>
                            </p:stCondLst>
                            <p:childTnLst>
                              <p:par>
                                <p:cTn id="22" presetID="12" presetClass="entr" presetSubtype="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p:tgtEl>
                                          <p:spTgt spid="17"/>
                                        </p:tgtEl>
                                        <p:attrNameLst>
                                          <p:attrName>ppt_x</p:attrName>
                                        </p:attrNameLst>
                                      </p:cBhvr>
                                      <p:tavLst>
                                        <p:tav tm="0">
                                          <p:val>
                                            <p:strVal val="#ppt_x-#ppt_w*1.125000"/>
                                          </p:val>
                                        </p:tav>
                                        <p:tav tm="100000">
                                          <p:val>
                                            <p:strVal val="#ppt_x"/>
                                          </p:val>
                                        </p:tav>
                                      </p:tavLst>
                                    </p:anim>
                                    <p:animEffect transition="in" filter="wipe(right)">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4" grpId="0"/>
      <p:bldP spid="15" grpId="0"/>
      <p:bldP spid="1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XunHChF#"/>
  <p:tag name="MH_LAYOUT" val="SubTitleText"/>
  <p:tag name="MH" val="20151222211839"/>
  <p:tag name="MH_LIBRARY" val="GRAPHIC"/>
</p:tagLst>
</file>

<file path=ppt/tags/tag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6"/>
</p:tagLst>
</file>

<file path=ppt/tags/tag1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7"/>
</p:tagLst>
</file>

<file path=ppt/tags/tag1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6"/>
</p:tagLst>
</file>

<file path=ppt/tags/tag1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5"/>
</p:tagLst>
</file>

<file path=ppt/tags/tag17.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5"/>
</p:tagLst>
</file>

<file path=ppt/tags/tag1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1"/>
</p:tagLst>
</file>

<file path=ppt/tags/tag2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2"/>
</p:tagLst>
</file>

<file path=ppt/tags/tag2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4"/>
</p:tagLst>
</file>

<file path=ppt/tags/tag2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8"/>
</p:tagLst>
</file>

<file path=ppt/tags/tag2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9"/>
</p:tagLst>
</file>

<file path=ppt/tags/tag2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0"/>
</p:tagLst>
</file>

<file path=ppt/tags/tag2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3"/>
</p:tagLst>
</file>

<file path=ppt/theme/theme1.xml><?xml version="1.0" encoding="utf-8"?>
<a:theme xmlns:a="http://schemas.openxmlformats.org/drawingml/2006/main" name="Office 主题">
  <a:themeElements>
    <a:clrScheme name="自定义 903">
      <a:dk1>
        <a:sysClr val="windowText" lastClr="000000"/>
      </a:dk1>
      <a:lt1>
        <a:sysClr val="window" lastClr="FFFFFF"/>
      </a:lt1>
      <a:dk2>
        <a:srgbClr val="1F497D"/>
      </a:dk2>
      <a:lt2>
        <a:srgbClr val="EEECE1"/>
      </a:lt2>
      <a:accent1>
        <a:srgbClr val="527806"/>
      </a:accent1>
      <a:accent2>
        <a:srgbClr val="B0BD07"/>
      </a:accent2>
      <a:accent3>
        <a:srgbClr val="527806"/>
      </a:accent3>
      <a:accent4>
        <a:srgbClr val="B0BD07"/>
      </a:accent4>
      <a:accent5>
        <a:srgbClr val="527806"/>
      </a:accent5>
      <a:accent6>
        <a:srgbClr val="B0BD0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TotalTime>
  <Words>1911</Words>
  <Application>Microsoft Office PowerPoint</Application>
  <PresentationFormat>自定义</PresentationFormat>
  <Paragraphs>263</Paragraphs>
  <Slides>24</Slides>
  <Notes>14</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24</vt:i4>
      </vt:variant>
    </vt:vector>
  </HeadingPairs>
  <TitlesOfParts>
    <vt:vector size="41" baseType="lpstr">
      <vt:lpstr>Arial Unicode MS</vt:lpstr>
      <vt:lpstr>Gill Sans</vt:lpstr>
      <vt:lpstr>맑은 고딕</vt:lpstr>
      <vt:lpstr>Meiryo UI</vt:lpstr>
      <vt:lpstr>MS Gothic</vt:lpstr>
      <vt:lpstr>Open Sans Condensed</vt:lpstr>
      <vt:lpstr>Open Sans Extrabold</vt:lpstr>
      <vt:lpstr>方正兰亭黑_GBK</vt:lpstr>
      <vt:lpstr>宋体</vt:lpstr>
      <vt:lpstr>微软雅黑</vt:lpstr>
      <vt:lpstr>Arial</vt:lpstr>
      <vt:lpstr>Broadway</vt:lpstr>
      <vt:lpstr>Calibri</vt:lpstr>
      <vt:lpstr>Helvetica</vt:lpstr>
      <vt:lpstr>Impact</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小芥末素材</cp:lastModifiedBy>
  <cp:revision>104</cp:revision>
  <dcterms:created xsi:type="dcterms:W3CDTF">2017-06-17T15:55:29Z</dcterms:created>
  <dcterms:modified xsi:type="dcterms:W3CDTF">2017-12-12T06:12:18Z</dcterms:modified>
</cp:coreProperties>
</file>