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7" r:id="rId9"/>
    <p:sldId id="262" r:id="rId10"/>
  </p:sldIdLst>
  <p:sldSz cx="12192000" cy="6858000"/>
  <p:notesSz cx="6858000" cy="9144000"/>
  <p:embeddedFontLst>
    <p:embeddedFont>
      <p:font typeface="等线 Light" panose="02010600030101010101" pitchFamily="2" charset="-122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方正苏新诗柳楷简体" panose="02010600030101010101" charset="-122"/>
      <p:regular r:id="rId17"/>
    </p:embeddedFont>
    <p:embeddedFont>
      <p:font typeface="等线" panose="02010600030101010101" pitchFamily="2" charset="-122"/>
      <p:regular r:id="rId18"/>
      <p:bold r:id="rId19"/>
    </p:embeddedFont>
    <p:embeddedFont>
      <p:font typeface="微软雅黑" panose="020B0503020204020204" pitchFamily="34" charset="-122"/>
      <p:regular r:id="rId20"/>
      <p:bold r:id="rId21"/>
    </p:embeddedFont>
  </p:embeddedFontLst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C9E6"/>
    <a:srgbClr val="F289B7"/>
    <a:srgbClr val="F14883"/>
    <a:srgbClr val="FDECDA"/>
    <a:srgbClr val="A2774A"/>
    <a:srgbClr val="C0966B"/>
    <a:srgbClr val="FFF6F6"/>
    <a:srgbClr val="8FC5D6"/>
    <a:srgbClr val="FBFAF5"/>
    <a:srgbClr val="D9E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AE3FB4-7079-4115-9245-C17BF794D3E9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DC9FE-4055-476E-9C9E-B391B00AB0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740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DC9FE-4055-476E-9C9E-B391B00AB03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567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DC9FE-4055-476E-9C9E-B391B00AB03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577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DC9FE-4055-476E-9C9E-B391B00AB03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258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DC9FE-4055-476E-9C9E-B391B00AB03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505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DC9FE-4055-476E-9C9E-B391B00AB03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9086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DC9FE-4055-476E-9C9E-B391B00AB03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532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DC9FE-4055-476E-9C9E-B391B00AB03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6729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DC9FE-4055-476E-9C9E-B391B00AB03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3789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DC9FE-4055-476E-9C9E-B391B00AB03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285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NULL" TargetMode="External"/><Relationship Id="rId7" Type="http://schemas.openxmlformats.org/officeDocument/2006/relationships/image" Target="../media/image2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.png"/><Relationship Id="rId5" Type="http://schemas.openxmlformats.org/officeDocument/2006/relationships/slideMaster" Target="../slideMasters/slideMaster1.xml"/><Relationship Id="rId4" Type="http://schemas.microsoft.com/office/2007/relationships/media" Target="../media/media2.mp3"/><Relationship Id="rId9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情人节爱情主题短片">
            <a:hlinkClick r:id="" action="ppaction://media"/>
            <a:extLst>
              <a:ext uri="{FF2B5EF4-FFF2-40B4-BE49-F238E27FC236}">
                <a16:creationId xmlns:a16="http://schemas.microsoft.com/office/drawing/2014/main" xmlns="" id="{C5A55BAD-F55C-442E-9C1A-243F3DB8F9E2}"/>
              </a:ext>
            </a:extLst>
          </p:cNvPr>
          <p:cNvPicPr>
            <a:picLocks noChangeAspect="1"/>
          </p:cNvPicPr>
          <p:nvPr userDrawn="1">
            <a:videoFile r:link="rId1"/>
            <p:extLst>
              <p:ext uri="{DAA4B4D4-6D71-4841-9C94-3DE7FCFB9230}">
                <p14:media xmlns:p14="http://schemas.microsoft.com/office/powerpoint/2010/main" r:embed="rId2">
                  <p14:trim end="36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5a27b4723f730">
            <a:hlinkClick r:id="" action="ppaction://media"/>
            <a:extLst>
              <a:ext uri="{FF2B5EF4-FFF2-40B4-BE49-F238E27FC236}">
                <a16:creationId xmlns:a16="http://schemas.microsoft.com/office/drawing/2014/main" xmlns="" id="{256A3A51-1A99-48A8-B1F1-497D9402D40B}"/>
              </a:ext>
            </a:extLst>
          </p:cNvPr>
          <p:cNvPicPr>
            <a:picLocks noChangeAspect="1"/>
          </p:cNvPicPr>
          <p:nvPr userDrawn="1">
            <a:audioFile r:link="rId3"/>
            <p:extLst>
              <p:ext uri="{DAA4B4D4-6D71-4841-9C94-3DE7FCFB9230}">
                <p14:media xmlns:p14="http://schemas.microsoft.com/office/powerpoint/2010/main" r:embed="rId4">
                  <p14:trim end="5399.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6741" y="-1211792"/>
            <a:ext cx="406400" cy="4064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92829E2-1EE1-4664-B94C-FD97348B06CE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731" y="1619248"/>
            <a:ext cx="3395134" cy="3395134"/>
          </a:xfrm>
          <a:prstGeom prst="rect">
            <a:avLst/>
          </a:prstGeom>
        </p:spPr>
      </p:pic>
      <p:pic>
        <p:nvPicPr>
          <p:cNvPr id="15" name="图片 14" descr="图片包含 文字&#10;&#10;已生成高可信度的说明">
            <a:extLst>
              <a:ext uri="{FF2B5EF4-FFF2-40B4-BE49-F238E27FC236}">
                <a16:creationId xmlns:a16="http://schemas.microsoft.com/office/drawing/2014/main" xmlns="" id="{20B092A5-F409-435B-9F16-B2C06AE7A60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616" y="-1801072"/>
            <a:ext cx="10720128" cy="1072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3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0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FAD0AD1-2E9F-413D-BF67-2229ED0E43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4000">
                <a:srgbClr val="F9FAF2"/>
              </a:gs>
              <a:gs pos="100000">
                <a:srgbClr val="F2F3E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200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9287334-FC69-4F06-BC91-A6D1EA0C8A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358" y="4982243"/>
            <a:ext cx="2222948" cy="187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622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9100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EAE41035-5E60-4F9A-9704-3155F0F8B3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78" b="2278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AD4CC36-4454-499F-9555-0CDBB54785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2" r="9600" b="21017"/>
          <a:stretch/>
        </p:blipFill>
        <p:spPr>
          <a:xfrm rot="10800000" flipV="1">
            <a:off x="-1" y="-45781"/>
            <a:ext cx="12192000" cy="692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62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381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83B4598-A23C-4FEB-971C-217F0023D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50D72B8B-FEC1-488A-833F-D7878CDFED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9B9A079E-C6B3-4909-A60D-6895D5769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03E578A-ACD1-4101-875F-3B4ECA685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76C64-E0A3-4416-BAC6-CAC6D5AD173F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3201BC2-DED6-4E3E-A2E7-59E4901B6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EE473A7D-AAD7-4BB3-B006-993B4849B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5060A-F3EB-4E9C-9A8F-E7117F0635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8882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9A70CE3-F48E-41E9-865D-4806C50C2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02F38A11-2317-4C1B-BBA2-6C9378994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060C1D0-C742-4105-B999-C40459432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76C64-E0A3-4416-BAC6-CAC6D5AD173F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6E3BDCA-2D12-4278-96FD-8310847E1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679015A-9BBD-4E24-888D-0E0834A38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5060A-F3EB-4E9C-9A8F-E7117F0635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860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C6AF84AA-7AC0-4F3D-9939-4BBCCC20A1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17687AC-5858-46C4-A69F-5AB091F8E8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B0D698D-6B13-457E-82CC-467269978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76C64-E0A3-4416-BAC6-CAC6D5AD173F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C308A8D-1CBD-466C-8754-92030DE67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CD738F6-CF6D-469E-9141-C3486440F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5060A-F3EB-4E9C-9A8F-E7117F0635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89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3101CE07-3CA5-438C-B776-BAA999191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06A7CD0-4669-4409-83BC-40BDC4B489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9C1D87D-A026-46AF-9020-6A7CF31B4A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76C64-E0A3-4416-BAC6-CAC6D5AD173F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CD2D236-272A-42E6-83F0-BE12714012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EDE1641-30D1-4A10-8374-AF40C6478F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5060A-F3EB-4E9C-9A8F-E7117F0635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37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7" r:id="rId7"/>
    <p:sldLayoutId id="2147483658" r:id="rId8"/>
    <p:sldLayoutId id="214748365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gif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8.gif"/><Relationship Id="rId11" Type="http://schemas.openxmlformats.org/officeDocument/2006/relationships/image" Target="../media/image2.png"/><Relationship Id="rId5" Type="http://schemas.openxmlformats.org/officeDocument/2006/relationships/image" Target="../media/image7.jp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1.jp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38.png"/><Relationship Id="rId5" Type="http://schemas.openxmlformats.org/officeDocument/2006/relationships/image" Target="../media/image33.png"/><Relationship Id="rId10" Type="http://schemas.openxmlformats.org/officeDocument/2006/relationships/image" Target="../media/image37.png"/><Relationship Id="rId4" Type="http://schemas.openxmlformats.org/officeDocument/2006/relationships/image" Target="../media/image32.jpg"/><Relationship Id="rId9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1.jp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8.gif"/><Relationship Id="rId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1.jp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11" Type="http://schemas.openxmlformats.org/officeDocument/2006/relationships/image" Target="../media/image30.png"/><Relationship Id="rId5" Type="http://schemas.openxmlformats.org/officeDocument/2006/relationships/image" Target="../media/image26.jpg"/><Relationship Id="rId10" Type="http://schemas.openxmlformats.org/officeDocument/2006/relationships/image" Target="../media/image29.png"/><Relationship Id="rId4" Type="http://schemas.openxmlformats.org/officeDocument/2006/relationships/image" Target="../media/image42.png"/><Relationship Id="rId9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13" Type="http://schemas.microsoft.com/office/2007/relationships/hdphoto" Target="../media/hdphoto6.wdp"/><Relationship Id="rId18" Type="http://schemas.openxmlformats.org/officeDocument/2006/relationships/image" Target="../media/image53.jpeg"/><Relationship Id="rId3" Type="http://schemas.openxmlformats.org/officeDocument/2006/relationships/image" Target="../media/image45.png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50.jpeg"/><Relationship Id="rId17" Type="http://schemas.microsoft.com/office/2007/relationships/hdphoto" Target="../media/hdphoto8.wdp"/><Relationship Id="rId25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2.jpeg"/><Relationship Id="rId20" Type="http://schemas.openxmlformats.org/officeDocument/2006/relationships/image" Target="../media/image5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jpeg"/><Relationship Id="rId11" Type="http://schemas.microsoft.com/office/2007/relationships/hdphoto" Target="../media/hdphoto5.wdp"/><Relationship Id="rId24" Type="http://schemas.openxmlformats.org/officeDocument/2006/relationships/image" Target="../media/image56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10" Type="http://schemas.openxmlformats.org/officeDocument/2006/relationships/image" Target="../media/image49.jpeg"/><Relationship Id="rId19" Type="http://schemas.microsoft.com/office/2007/relationships/hdphoto" Target="../media/hdphoto9.wdp"/><Relationship Id="rId4" Type="http://schemas.openxmlformats.org/officeDocument/2006/relationships/image" Target="../media/image46.jpeg"/><Relationship Id="rId9" Type="http://schemas.microsoft.com/office/2007/relationships/hdphoto" Target="../media/hdphoto4.wdp"/><Relationship Id="rId14" Type="http://schemas.openxmlformats.org/officeDocument/2006/relationships/image" Target="../media/image51.jpeg"/><Relationship Id="rId22" Type="http://schemas.openxmlformats.org/officeDocument/2006/relationships/image" Target="../media/image5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D7324BF5-0EF7-455D-935A-EEE2F32DF1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872"/>
          <a:stretch/>
        </p:blipFill>
        <p:spPr>
          <a:xfrm>
            <a:off x="-27299" y="-45780"/>
            <a:ext cx="12352649" cy="6903780"/>
          </a:xfrm>
          <a:prstGeom prst="rect">
            <a:avLst/>
          </a:prstGeom>
        </p:spPr>
      </p:pic>
      <p:pic>
        <p:nvPicPr>
          <p:cNvPr id="19" name="Picture 158" descr="200712419435657_1">
            <a:extLst>
              <a:ext uri="{FF2B5EF4-FFF2-40B4-BE49-F238E27FC236}">
                <a16:creationId xmlns:a16="http://schemas.microsoft.com/office/drawing/2014/main" xmlns="" id="{95BBF61F-09E8-472C-9A07-557EABBE13B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1870" y="4526221"/>
            <a:ext cx="673100" cy="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59" descr="10004015438746072987">
            <a:extLst>
              <a:ext uri="{FF2B5EF4-FFF2-40B4-BE49-F238E27FC236}">
                <a16:creationId xmlns:a16="http://schemas.microsoft.com/office/drawing/2014/main" xmlns="" id="{3C943CB9-4239-4E09-80B9-1450073E3C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01862" flipH="1">
            <a:off x="12098383" y="5866495"/>
            <a:ext cx="1322916" cy="132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A35E98BB-6523-4BC6-B2DA-3F0F0FA4BC2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5927545" y="107151"/>
            <a:ext cx="1517539" cy="2744933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F6E9428E-DB09-43CC-9D89-946275F6A68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13" y="924118"/>
            <a:ext cx="1517539" cy="2744933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C1A0F646-5D16-4F1B-8124-DF24877D42B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06429" flipH="1">
            <a:off x="9016166" y="-192575"/>
            <a:ext cx="1517539" cy="274493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F527D2FF-8F09-48F4-8CDA-4429B4330AE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84" t="57465" r="65864" b="22967"/>
          <a:stretch/>
        </p:blipFill>
        <p:spPr>
          <a:xfrm rot="10800000">
            <a:off x="9299952" y="0"/>
            <a:ext cx="3553124" cy="248206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213C3D5C-4EEF-4E12-A24B-849B61076B9D}"/>
              </a:ext>
            </a:extLst>
          </p:cNvPr>
          <p:cNvSpPr txBox="1"/>
          <p:nvPr/>
        </p:nvSpPr>
        <p:spPr>
          <a:xfrm>
            <a:off x="9180576" y="-1517904"/>
            <a:ext cx="1188720" cy="369332"/>
          </a:xfrm>
          <a:prstGeom prst="rect">
            <a:avLst/>
          </a:prstGeom>
          <a:solidFill>
            <a:srgbClr val="BAC9E6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延迟符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4B94749D-4D7A-4958-92B1-E408719091A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853" y="636291"/>
            <a:ext cx="5394960" cy="5394960"/>
          </a:xfrm>
          <a:prstGeom prst="rect">
            <a:avLst/>
          </a:prstGeom>
          <a:effectLst>
            <a:outerShdw blurRad="50800" dist="63500" dir="6600000" algn="t" rotWithShape="0">
              <a:prstClr val="black">
                <a:alpha val="36000"/>
              </a:prstClr>
            </a:outerShdw>
          </a:effectLst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1A499DC3-BF0A-4FB8-90B5-5E4C4440401B}"/>
              </a:ext>
            </a:extLst>
          </p:cNvPr>
          <p:cNvSpPr/>
          <p:nvPr/>
        </p:nvSpPr>
        <p:spPr>
          <a:xfrm>
            <a:off x="7328164" y="5084333"/>
            <a:ext cx="4603972" cy="585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高三毕业感恩老师班会</a:t>
            </a:r>
            <a:r>
              <a:rPr lang="en-US" altLang="zh-CN" sz="2400" dirty="0" err="1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ppt</a:t>
            </a:r>
            <a:r>
              <a:rPr lang="zh-CN" altLang="en-US" sz="24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模板</a:t>
            </a:r>
            <a:endParaRPr lang="zh-CN" altLang="en-US" sz="2400" dirty="0">
              <a:latin typeface="黄彦文行书字体" panose="02010601030101010101" pitchFamily="2" charset="-122"/>
              <a:ea typeface="黄彦文行书字体" panose="02010601030101010101" pitchFamily="2" charset="-122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6AADEC99-7B64-49D8-BBBC-72C62F1778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9054833" y="5284500"/>
            <a:ext cx="1517539" cy="2744933"/>
          </a:xfrm>
          <a:prstGeom prst="rect">
            <a:avLst/>
          </a:prstGeom>
        </p:spPr>
      </p:pic>
      <p:pic>
        <p:nvPicPr>
          <p:cNvPr id="30" name="儿童歌曲-老师(林妙可)">
            <a:hlinkClick r:id="" action="ppaction://media"/>
            <a:extLst>
              <a:ext uri="{FF2B5EF4-FFF2-40B4-BE49-F238E27FC236}">
                <a16:creationId xmlns:a16="http://schemas.microsoft.com/office/drawing/2014/main" xmlns="" id="{D7D8DA9F-DF69-4C30-BC37-35E3C4B2329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95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69152" y="-1165933"/>
            <a:ext cx="406400" cy="406400"/>
          </a:xfrm>
          <a:prstGeom prst="rect">
            <a:avLst/>
          </a:prstGeom>
        </p:spPr>
      </p:pic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15CB6CF4-D545-43CD-B0C9-D5219AD534F6}"/>
              </a:ext>
            </a:extLst>
          </p:cNvPr>
          <p:cNvSpPr/>
          <p:nvPr/>
        </p:nvSpPr>
        <p:spPr>
          <a:xfrm>
            <a:off x="-1143040" y="1000114"/>
            <a:ext cx="642942" cy="642942"/>
          </a:xfrm>
          <a:prstGeom prst="ellipse">
            <a:avLst/>
          </a:prstGeom>
          <a:solidFill>
            <a:sysClr val="window" lastClr="FFFFFF"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xmlns="" id="{11692F66-F0EF-43B0-A04E-C248F3251964}"/>
              </a:ext>
            </a:extLst>
          </p:cNvPr>
          <p:cNvSpPr/>
          <p:nvPr/>
        </p:nvSpPr>
        <p:spPr>
          <a:xfrm>
            <a:off x="-714412" y="2143122"/>
            <a:ext cx="285752" cy="285752"/>
          </a:xfrm>
          <a:prstGeom prst="ellipse">
            <a:avLst/>
          </a:prstGeom>
          <a:solidFill>
            <a:sysClr val="window" lastClr="FFFFFF"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xmlns="" id="{3214DD07-B995-4407-9AF4-EB0F25838A99}"/>
              </a:ext>
            </a:extLst>
          </p:cNvPr>
          <p:cNvSpPr/>
          <p:nvPr/>
        </p:nvSpPr>
        <p:spPr>
          <a:xfrm>
            <a:off x="-1428792" y="1643056"/>
            <a:ext cx="428628" cy="428628"/>
          </a:xfrm>
          <a:prstGeom prst="ellipse">
            <a:avLst/>
          </a:prstGeom>
          <a:solidFill>
            <a:sysClr val="window" lastClr="FFFFFF"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xmlns="" id="{1AA10F61-8341-4056-B94F-C4A073CE15D5}"/>
              </a:ext>
            </a:extLst>
          </p:cNvPr>
          <p:cNvSpPr/>
          <p:nvPr/>
        </p:nvSpPr>
        <p:spPr>
          <a:xfrm>
            <a:off x="-1857420" y="214296"/>
            <a:ext cx="785818" cy="785818"/>
          </a:xfrm>
          <a:prstGeom prst="ellipse">
            <a:avLst/>
          </a:prstGeom>
          <a:solidFill>
            <a:sysClr val="window" lastClr="FFFFFF"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xmlns="" id="{8AB83476-40D2-4EDD-8B6E-5C1F2E33670A}"/>
              </a:ext>
            </a:extLst>
          </p:cNvPr>
          <p:cNvSpPr/>
          <p:nvPr/>
        </p:nvSpPr>
        <p:spPr>
          <a:xfrm>
            <a:off x="-428628" y="1714494"/>
            <a:ext cx="428628" cy="428628"/>
          </a:xfrm>
          <a:prstGeom prst="ellipse">
            <a:avLst/>
          </a:prstGeom>
          <a:solidFill>
            <a:sysClr val="window" lastClr="FFFFFF"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xmlns="" id="{8F2FB577-3C7E-4CA4-8743-F7ADABB3E045}"/>
              </a:ext>
            </a:extLst>
          </p:cNvPr>
          <p:cNvSpPr/>
          <p:nvPr/>
        </p:nvSpPr>
        <p:spPr>
          <a:xfrm>
            <a:off x="-1071570" y="1285866"/>
            <a:ext cx="428628" cy="428628"/>
          </a:xfrm>
          <a:prstGeom prst="ellipse">
            <a:avLst/>
          </a:prstGeom>
          <a:solidFill>
            <a:sysClr val="window" lastClr="FFFFFF"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xmlns="" id="{0F1C2DBD-9CD9-4199-ADC4-422B6085A53B}"/>
              </a:ext>
            </a:extLst>
          </p:cNvPr>
          <p:cNvSpPr/>
          <p:nvPr/>
        </p:nvSpPr>
        <p:spPr>
          <a:xfrm>
            <a:off x="-1143040" y="1785932"/>
            <a:ext cx="642942" cy="642942"/>
          </a:xfrm>
          <a:prstGeom prst="ellipse">
            <a:avLst/>
          </a:prstGeom>
          <a:solidFill>
            <a:sysClr val="window" lastClr="FFFFFF"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xmlns="" id="{F42E3230-A3B4-4CCD-A33B-96EED00CFE90}"/>
              </a:ext>
            </a:extLst>
          </p:cNvPr>
          <p:cNvSpPr/>
          <p:nvPr/>
        </p:nvSpPr>
        <p:spPr>
          <a:xfrm>
            <a:off x="-714412" y="2786064"/>
            <a:ext cx="428628" cy="428628"/>
          </a:xfrm>
          <a:prstGeom prst="ellipse">
            <a:avLst/>
          </a:prstGeom>
          <a:solidFill>
            <a:sysClr val="window" lastClr="FFFFFF"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55B08752-F8A7-4D4A-AD42-C353A625A3B1}"/>
              </a:ext>
            </a:extLst>
          </p:cNvPr>
          <p:cNvSpPr/>
          <p:nvPr/>
        </p:nvSpPr>
        <p:spPr>
          <a:xfrm>
            <a:off x="-1357354" y="2357436"/>
            <a:ext cx="428628" cy="428628"/>
          </a:xfrm>
          <a:prstGeom prst="ellipse">
            <a:avLst/>
          </a:prstGeom>
          <a:solidFill>
            <a:sysClr val="window" lastClr="FFFFFF"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xmlns="" id="{276C7F00-1296-40E3-910A-CB2FD2F6E2DD}"/>
              </a:ext>
            </a:extLst>
          </p:cNvPr>
          <p:cNvSpPr/>
          <p:nvPr/>
        </p:nvSpPr>
        <p:spPr>
          <a:xfrm>
            <a:off x="-1928858" y="2571750"/>
            <a:ext cx="785818" cy="785818"/>
          </a:xfrm>
          <a:prstGeom prst="ellipse">
            <a:avLst/>
          </a:prstGeom>
          <a:solidFill>
            <a:sysClr val="window" lastClr="FFFFFF"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xmlns="" id="{8F31A8CA-2B75-48BF-B689-C285E8011C10}"/>
              </a:ext>
            </a:extLst>
          </p:cNvPr>
          <p:cNvSpPr/>
          <p:nvPr/>
        </p:nvSpPr>
        <p:spPr>
          <a:xfrm>
            <a:off x="-1071602" y="4214806"/>
            <a:ext cx="428628" cy="428628"/>
          </a:xfrm>
          <a:prstGeom prst="ellipse">
            <a:avLst/>
          </a:prstGeom>
          <a:solidFill>
            <a:sysClr val="window" lastClr="FFFFFF"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xmlns="" id="{0B4AB1D6-5CB6-4C84-AF76-756A06D27996}"/>
              </a:ext>
            </a:extLst>
          </p:cNvPr>
          <p:cNvSpPr/>
          <p:nvPr/>
        </p:nvSpPr>
        <p:spPr>
          <a:xfrm>
            <a:off x="-1857402" y="3643320"/>
            <a:ext cx="571486" cy="571486"/>
          </a:xfrm>
          <a:prstGeom prst="ellipse">
            <a:avLst/>
          </a:prstGeom>
          <a:solidFill>
            <a:sysClr val="window" lastClr="FFFFFF"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xmlns="" id="{6B02C660-9FBF-46C7-BB33-CA5764C92566}"/>
              </a:ext>
            </a:extLst>
          </p:cNvPr>
          <p:cNvSpPr/>
          <p:nvPr/>
        </p:nvSpPr>
        <p:spPr>
          <a:xfrm>
            <a:off x="-714380" y="3857616"/>
            <a:ext cx="428628" cy="428628"/>
          </a:xfrm>
          <a:prstGeom prst="ellipse">
            <a:avLst/>
          </a:prstGeom>
          <a:solidFill>
            <a:sysClr val="window" lastClr="FFFFFF"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xmlns="" id="{C223D4F4-6174-4919-AF9C-DE34D91F9975}"/>
              </a:ext>
            </a:extLst>
          </p:cNvPr>
          <p:cNvSpPr/>
          <p:nvPr/>
        </p:nvSpPr>
        <p:spPr>
          <a:xfrm>
            <a:off x="-1285852" y="3500458"/>
            <a:ext cx="285688" cy="285688"/>
          </a:xfrm>
          <a:prstGeom prst="ellipse">
            <a:avLst/>
          </a:prstGeom>
          <a:solidFill>
            <a:sysClr val="window" lastClr="FFFFFF"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xmlns="" id="{67842FBC-5926-4D7C-8D63-05EE509177E6}"/>
              </a:ext>
            </a:extLst>
          </p:cNvPr>
          <p:cNvSpPr/>
          <p:nvPr/>
        </p:nvSpPr>
        <p:spPr>
          <a:xfrm>
            <a:off x="-1428792" y="3929054"/>
            <a:ext cx="642942" cy="642942"/>
          </a:xfrm>
          <a:prstGeom prst="ellipse">
            <a:avLst/>
          </a:prstGeom>
          <a:solidFill>
            <a:sysClr val="window" lastClr="FFFFFF"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xmlns="" id="{6A6D3BDF-ABB6-4B42-B235-36F736EAA700}"/>
              </a:ext>
            </a:extLst>
          </p:cNvPr>
          <p:cNvSpPr/>
          <p:nvPr/>
        </p:nvSpPr>
        <p:spPr>
          <a:xfrm>
            <a:off x="-2214610" y="4000510"/>
            <a:ext cx="428628" cy="428628"/>
          </a:xfrm>
          <a:prstGeom prst="ellipse">
            <a:avLst/>
          </a:prstGeom>
          <a:solidFill>
            <a:sysClr val="window" lastClr="FFFFFF"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xmlns="" id="{8F36F912-3BD1-4E1F-B1C5-4B82994750F3}"/>
              </a:ext>
            </a:extLst>
          </p:cNvPr>
          <p:cNvSpPr/>
          <p:nvPr/>
        </p:nvSpPr>
        <p:spPr>
          <a:xfrm>
            <a:off x="-1571686" y="4571978"/>
            <a:ext cx="285788" cy="285788"/>
          </a:xfrm>
          <a:prstGeom prst="ellipse">
            <a:avLst/>
          </a:prstGeom>
          <a:solidFill>
            <a:sysClr val="window" lastClr="FFFFFF">
              <a:alpha val="60000"/>
            </a:sysClr>
          </a:solidFill>
          <a:ln w="12700" cap="flat" cmpd="sng" algn="ctr">
            <a:noFill/>
            <a:prstDash val="solid"/>
            <a:miter lim="800000"/>
          </a:ln>
          <a:effectLst>
            <a:softEdge rad="31750"/>
          </a:effectLst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1BA3C2D5-4394-472B-8A99-9347912009F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80" b="89109"/>
          <a:stretch/>
        </p:blipFill>
        <p:spPr>
          <a:xfrm>
            <a:off x="8638876" y="-28938"/>
            <a:ext cx="3553124" cy="138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81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86 -0.02917 C 0.05261 -0.04977 0.08946 -0.11204 0.13659 -0.13172 C 0.18451 -0.15093 0.2293 -0.14884 0.29466 -0.14676 C 0.36042 -0.14468 0.45052 -0.11111 0.52969 -0.11991 C 0.60964 -0.12824 0.70443 -0.15 0.7711 -0.19769 C 0.83789 -0.24584 0.88229 -0.30972 0.93086 -0.40625 C 0.97917 -0.50301 1.03477 -0.70047 1.06237 -0.77732 " pathEditMode="relative" rAng="0" ptsTypes="AAAAAAA">
                                      <p:cBhvr>
                                        <p:cTn id="1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669" y="-37407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85185E-6 C -0.0207 -0.00092 -0.08502 -0.00023 -0.12317 -0.00463 C -0.16145 -0.00903 -0.1621 0.02269 -0.22994 -0.02616 C -0.29778 -0.075 -0.43606 -0.19444 -0.53046 -0.29768 C -0.62513 -0.40069 -0.72682 -0.52454 -0.7983 -0.64583 C -0.86979 -0.76713 -0.92552 -0.94629 -0.95911 -1.02523 " pathEditMode="relative" rAng="0" ptsTypes="AAAAAA">
                                      <p:cBhvr>
                                        <p:cTn id="15" dur="6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956" y="-5120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20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22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24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26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28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30" dur="1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32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34" dur="1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36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679 C 0.03837 0.01511 0.16111 0.11258 0.23767 0.12554 C 0.31458 0.13849 0.39114 0.11567 0.45989 0.07156 C 0.52864 0.02776 0.58889 -0.09994 0.65052 -0.13726 C 0.71215 -0.17428 0.77517 -0.17397 0.82986 -0.15145 C 0.88455 -0.12893 0.925 -0.02529 0.97899 -0.00185 C 1.03298 0.02159 1.10712 0.00308 1.15364 -0.01018 C 1.20017 -0.02344 1.23663 -0.06601 1.25833 -0.08082 " pathEditMode="relative" rAng="0" ptsTypes="aaaaaaaa">
                                      <p:cBhvr>
                                        <p:cTn id="38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986" y="-111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2.77556E-17 -0.00402 C 0.07396 0.04443 0.14722 0.09349 0.21059 0.07898 C 0.27413 0.06448 0.31406 -0.08239 0.38021 -0.09103 C 0.44618 -0.09967 0.54653 0.03178 0.60677 0.02684 C 0.66771 0.02159 0.68715 -0.11355 0.74358 -0.12188 C 0.79983 -0.13021 0.87309 -0.01142 0.94514 -0.02345 C 1.01719 -0.03549 1.1283 -0.15798 1.17656 -0.19315 " pathEditMode="relative" rAng="0" ptsTypes="aaaaaaa">
                                      <p:cBhvr>
                                        <p:cTn id="40" dur="1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19" y="-459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42" dur="1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0.01944 C 0.07361 0.07313 0.1467 0.12743 0.21007 0.11139 C 0.27327 0.09534 0.31302 -0.06726 0.379 -0.07683 C 0.44479 -0.08639 0.54479 0.05924 0.60538 0.05369 C 0.66563 0.04783 0.68334 -0.09534 0.74132 -0.11107 C 0.79913 -0.1265 0.8915 -0.11385 0.95347 -0.04134 C 1.01563 0.03086 1.08038 0.24777 1.11389 0.32429 " pathEditMode="relative" rAng="0" ptsTypes="aaaaaaa">
                                      <p:cBhvr>
                                        <p:cTn id="44" dur="1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94" y="793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5153 C 0.07361 0.10769 0.14983 0.1731 0.20955 0.14811 C 0.26892 0.12281 0.31788 -0.04288 0.35747 -0.09996 C 0.39688 -0.15766 0.40729 -0.17371 0.44618 -0.19716 C 0.48507 -0.22091 0.54271 -0.26195 0.59149 -0.24344 C 0.64028 -0.22431 0.68368 -0.11879 0.73941 -0.08361 C 0.79531 -0.04844 0.8717 -0.1265 0.92622 -0.03301 C 0.98056 0.06048 1.03663 0.37088 1.06597 0.47764 " pathEditMode="relative" rAng="0" ptsTypes="aaaaaaaa">
                                      <p:cBhvr>
                                        <p:cTn id="46" dur="1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299" y="561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48" dur="1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50" dur="1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nodeType="withEffect">
                                  <p:stCondLst>
                                    <p:cond delay="46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2" fill="hold" grpId="0" nodeType="withEffect">
                                  <p:stCondLst>
                                    <p:cond delay="5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6" presetClass="emph" presetSubtype="0" fill="hold" grpId="1" nodeType="withEffect">
                                  <p:stCondLst>
                                    <p:cond delay="9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10" grpId="0" animBg="1"/>
      <p:bldP spid="28" grpId="0"/>
      <p:bldP spid="28" grpId="1"/>
      <p:bldP spid="15" grpId="0" animBg="1"/>
      <p:bldP spid="18" grpId="0" animBg="1"/>
      <p:bldP spid="21" grpId="0" animBg="1"/>
      <p:bldP spid="25" grpId="0" animBg="1"/>
      <p:bldP spid="26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1" grpId="0" animBg="1"/>
      <p:bldP spid="4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餐桌&#10;&#10;已生成极高可信度的说明">
            <a:extLst>
              <a:ext uri="{FF2B5EF4-FFF2-40B4-BE49-F238E27FC236}">
                <a16:creationId xmlns:a16="http://schemas.microsoft.com/office/drawing/2014/main" xmlns="" id="{0D41D8FB-B32E-402B-9D69-5E86A09A20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231" y="-132354"/>
            <a:ext cx="10301769" cy="712270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0E90658-1FE2-43D5-9F31-EC5B2466CB52}"/>
              </a:ext>
            </a:extLst>
          </p:cNvPr>
          <p:cNvSpPr txBox="1"/>
          <p:nvPr/>
        </p:nvSpPr>
        <p:spPr>
          <a:xfrm rot="1058132">
            <a:off x="7059956" y="2724538"/>
            <a:ext cx="2585576" cy="743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gradFill flip="none" rotWithShape="1">
                  <a:gsLst>
                    <a:gs pos="0">
                      <a:srgbClr val="DFAB75">
                        <a:shade val="30000"/>
                        <a:satMod val="115000"/>
                      </a:srgbClr>
                    </a:gs>
                    <a:gs pos="50000">
                      <a:srgbClr val="DFAB75">
                        <a:shade val="67500"/>
                        <a:satMod val="115000"/>
                      </a:srgbClr>
                    </a:gs>
                    <a:gs pos="100000">
                      <a:srgbClr val="DFAB75">
                        <a:shade val="100000"/>
                        <a:satMod val="115000"/>
                      </a:srgbClr>
                    </a:gs>
                  </a:gsLst>
                  <a:lin ang="13500000" scaled="1"/>
                  <a:tileRect/>
                </a:gradFill>
                <a:effectLst>
                  <a:innerShdw blurRad="63500" dist="50800" dir="13500000">
                    <a:schemeClr val="bg1">
                      <a:lumMod val="50000"/>
                      <a:alpha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教师节快乐！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B2DAFB0C-5014-47D9-A81E-D11755072964}"/>
              </a:ext>
            </a:extLst>
          </p:cNvPr>
          <p:cNvSpPr/>
          <p:nvPr/>
        </p:nvSpPr>
        <p:spPr>
          <a:xfrm rot="1084623">
            <a:off x="7350962" y="3759847"/>
            <a:ext cx="3053776" cy="1528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在这个特别的日子里，</a:t>
            </a:r>
            <a:endParaRPr lang="en-US" altLang="zh-CN" sz="1600" dirty="0">
              <a:latin typeface="黄彦文行书字体" panose="02010601030101010101" pitchFamily="2" charset="-122"/>
              <a:ea typeface="黄彦文行书字体" panose="02010601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我想对老师您说声：</a:t>
            </a:r>
            <a:endParaRPr lang="en-US" altLang="zh-CN" sz="1600" dirty="0">
              <a:latin typeface="黄彦文行书字体" panose="02010601030101010101" pitchFamily="2" charset="-122"/>
              <a:ea typeface="黄彦文行书字体" panose="02010601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“老师节日快乐！</a:t>
            </a:r>
            <a:endParaRPr lang="en-US" altLang="zh-CN" sz="1600" dirty="0">
              <a:latin typeface="黄彦文行书字体" panose="02010601030101010101" pitchFamily="2" charset="-122"/>
              <a:ea typeface="黄彦文行书字体" panose="02010601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愿您在今后的日子里健康快乐！”</a:t>
            </a:r>
          </a:p>
        </p:txBody>
      </p:sp>
      <p:pic>
        <p:nvPicPr>
          <p:cNvPr id="6" name="图片 5" descr="图片包含 物体, 相框&#10;&#10;已生成高可信度的说明">
            <a:extLst>
              <a:ext uri="{FF2B5EF4-FFF2-40B4-BE49-F238E27FC236}">
                <a16:creationId xmlns:a16="http://schemas.microsoft.com/office/drawing/2014/main" xmlns="" id="{0E5A45AF-3071-4CFA-AA9E-7B62A097DA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87" y="0"/>
            <a:ext cx="4738663" cy="3629815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0ED9418-1BC7-416C-B334-794E013E0409}"/>
              </a:ext>
            </a:extLst>
          </p:cNvPr>
          <p:cNvGrpSpPr/>
          <p:nvPr/>
        </p:nvGrpSpPr>
        <p:grpSpPr>
          <a:xfrm>
            <a:off x="450524" y="3305158"/>
            <a:ext cx="7088587" cy="2818266"/>
            <a:chOff x="4790542" y="929411"/>
            <a:chExt cx="7204136" cy="2864206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204D52CD-97B6-412B-B166-40DCB84388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86" b="35156"/>
            <a:stretch/>
          </p:blipFill>
          <p:spPr>
            <a:xfrm>
              <a:off x="4790542" y="929411"/>
              <a:ext cx="7204136" cy="2864206"/>
            </a:xfrm>
            <a:prstGeom prst="rect">
              <a:avLst/>
            </a:prstGeom>
          </p:spPr>
        </p:pic>
        <p:pic>
          <p:nvPicPr>
            <p:cNvPr id="11" name="图片 10" descr="图片包含 人员, 服装, 掌握, 室内&#10;&#10;已生成极高可信度的说明">
              <a:extLst>
                <a:ext uri="{FF2B5EF4-FFF2-40B4-BE49-F238E27FC236}">
                  <a16:creationId xmlns:a16="http://schemas.microsoft.com/office/drawing/2014/main" xmlns="" id="{0C4D0FFB-B2FE-479C-A367-45CF06015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62" t="13332" r="23794" b="13263"/>
            <a:stretch>
              <a:fillRect/>
            </a:stretch>
          </p:blipFill>
          <p:spPr>
            <a:xfrm>
              <a:off x="5071862" y="1718040"/>
              <a:ext cx="1584970" cy="1581819"/>
            </a:xfrm>
            <a:custGeom>
              <a:avLst/>
              <a:gdLst>
                <a:gd name="connsiteX0" fmla="*/ 0 w 1584970"/>
                <a:gd name="connsiteY0" fmla="*/ 0 h 1581819"/>
                <a:gd name="connsiteX1" fmla="*/ 1584970 w 1584970"/>
                <a:gd name="connsiteY1" fmla="*/ 0 h 1581819"/>
                <a:gd name="connsiteX2" fmla="*/ 1584970 w 1584970"/>
                <a:gd name="connsiteY2" fmla="*/ 1581819 h 1581819"/>
                <a:gd name="connsiteX3" fmla="*/ 0 w 1584970"/>
                <a:gd name="connsiteY3" fmla="*/ 1581819 h 158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970" h="1581819">
                  <a:moveTo>
                    <a:pt x="0" y="0"/>
                  </a:moveTo>
                  <a:lnTo>
                    <a:pt x="1584970" y="0"/>
                  </a:lnTo>
                  <a:lnTo>
                    <a:pt x="1584970" y="1581819"/>
                  </a:lnTo>
                  <a:lnTo>
                    <a:pt x="0" y="1581819"/>
                  </a:lnTo>
                  <a:close/>
                </a:path>
              </a:pathLst>
            </a:custGeom>
          </p:spPr>
        </p:pic>
        <p:pic>
          <p:nvPicPr>
            <p:cNvPr id="13" name="图片 12" descr="500493768">
              <a:extLst>
                <a:ext uri="{FF2B5EF4-FFF2-40B4-BE49-F238E27FC236}">
                  <a16:creationId xmlns:a16="http://schemas.microsoft.com/office/drawing/2014/main" xmlns="" id="{1E0B912B-832D-4F6A-B7A2-7A4CDF67B1A4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8"/>
            <a:srcRect l="23128" t="18008" r="31132" b="13619"/>
            <a:stretch>
              <a:fillRect/>
            </a:stretch>
          </p:blipFill>
          <p:spPr>
            <a:xfrm>
              <a:off x="7421044" y="1684733"/>
              <a:ext cx="1584970" cy="1581819"/>
            </a:xfrm>
            <a:custGeom>
              <a:avLst/>
              <a:gdLst>
                <a:gd name="connsiteX0" fmla="*/ 0 w 1584970"/>
                <a:gd name="connsiteY0" fmla="*/ 0 h 1581819"/>
                <a:gd name="connsiteX1" fmla="*/ 1584970 w 1584970"/>
                <a:gd name="connsiteY1" fmla="*/ 0 h 1581819"/>
                <a:gd name="connsiteX2" fmla="*/ 1584970 w 1584970"/>
                <a:gd name="connsiteY2" fmla="*/ 1581819 h 1581819"/>
                <a:gd name="connsiteX3" fmla="*/ 0 w 1584970"/>
                <a:gd name="connsiteY3" fmla="*/ 1581819 h 158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4970" h="1581819">
                  <a:moveTo>
                    <a:pt x="0" y="0"/>
                  </a:moveTo>
                  <a:lnTo>
                    <a:pt x="1584970" y="0"/>
                  </a:lnTo>
                  <a:lnTo>
                    <a:pt x="1584970" y="1581819"/>
                  </a:lnTo>
                  <a:lnTo>
                    <a:pt x="0" y="1581819"/>
                  </a:lnTo>
                  <a:close/>
                </a:path>
              </a:pathLst>
            </a:cu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xmlns="" id="{F13C6414-479B-4B11-B962-ACC199DD8B02}"/>
                </a:ext>
              </a:extLst>
            </p:cNvPr>
            <p:cNvSpPr>
              <a:spLocks/>
            </p:cNvSpPr>
            <p:nvPr/>
          </p:nvSpPr>
          <p:spPr bwMode="auto">
            <a:xfrm rot="21050709">
              <a:off x="9667160" y="1585470"/>
              <a:ext cx="1816454" cy="1813843"/>
            </a:xfrm>
            <a:custGeom>
              <a:avLst/>
              <a:gdLst>
                <a:gd name="connsiteX0" fmla="*/ 251673 w 1816454"/>
                <a:gd name="connsiteY0" fmla="*/ 0 h 1813843"/>
                <a:gd name="connsiteX1" fmla="*/ 1816454 w 1816454"/>
                <a:gd name="connsiteY1" fmla="*/ 252174 h 1813843"/>
                <a:gd name="connsiteX2" fmla="*/ 1564781 w 1816454"/>
                <a:gd name="connsiteY2" fmla="*/ 1813843 h 1813843"/>
                <a:gd name="connsiteX3" fmla="*/ 0 w 1816454"/>
                <a:gd name="connsiteY3" fmla="*/ 1561670 h 1813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6454" h="1813843">
                  <a:moveTo>
                    <a:pt x="251673" y="0"/>
                  </a:moveTo>
                  <a:lnTo>
                    <a:pt x="1816454" y="252174"/>
                  </a:lnTo>
                  <a:lnTo>
                    <a:pt x="1564781" y="1813843"/>
                  </a:lnTo>
                  <a:lnTo>
                    <a:pt x="0" y="1561670"/>
                  </a:lnTo>
                  <a:close/>
                </a:path>
              </a:pathLst>
            </a:custGeom>
            <a:blipFill>
              <a:blip r:embed="rId9"/>
              <a:stretch>
                <a:fillRect t="-20000"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988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0">
        <p:push dir="u"/>
      </p:transition>
    </mc:Choice>
    <mc:Fallback xmlns="">
      <p:transition spd="slow"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1" nodeType="withEffect">
                                  <p:stCondLst>
                                    <p:cond delay="2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/>
      <p:bldP spid="2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22145054-2D0B-4BFB-A571-88E12C45DA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754" y="2711302"/>
            <a:ext cx="4643253" cy="4643253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6FBCDAA5-01F5-460D-86F8-22B6B118948A}"/>
              </a:ext>
            </a:extLst>
          </p:cNvPr>
          <p:cNvSpPr/>
          <p:nvPr/>
        </p:nvSpPr>
        <p:spPr>
          <a:xfrm rot="20691845">
            <a:off x="6788838" y="2140786"/>
            <a:ext cx="3220377" cy="1897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一支粉笔，一副眼镜，一根教鞭，一摞书籍，一片痴心。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您的知识充实了我们的心房，您的辛苦孕育了桃李的芬芳。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您的教诲指明了我们前进方向</a:t>
            </a:r>
            <a:r>
              <a:rPr lang="en-US" altLang="zh-CN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……</a:t>
            </a:r>
            <a:endParaRPr lang="zh-CN" altLang="en-US" sz="1600" dirty="0">
              <a:latin typeface="黄彦文行书字体" panose="02010601030101010101" pitchFamily="2" charset="-122"/>
              <a:ea typeface="黄彦文行书字体" panose="02010601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502E3D6-8C32-4537-8882-07DE6D9933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8508">
            <a:off x="2470957" y="716885"/>
            <a:ext cx="6096012" cy="6096012"/>
          </a:xfrm>
          <a:prstGeom prst="rect">
            <a:avLst/>
          </a:prstGeom>
        </p:spPr>
      </p:pic>
      <p:pic>
        <p:nvPicPr>
          <p:cNvPr id="11" name="图片 10" descr="图片包含 弓, 红色, 领带&#10;&#10;已生成高可信度的说明">
            <a:extLst>
              <a:ext uri="{FF2B5EF4-FFF2-40B4-BE49-F238E27FC236}">
                <a16:creationId xmlns:a16="http://schemas.microsoft.com/office/drawing/2014/main" xmlns="" id="{62B89C87-3DE5-40D4-A4D2-3A52F0591AD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1"/>
          <a:stretch/>
        </p:blipFill>
        <p:spPr>
          <a:xfrm>
            <a:off x="9247278" y="0"/>
            <a:ext cx="3218416" cy="243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70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0">
        <p:push dir="u"/>
      </p:transition>
    </mc:Choice>
    <mc:Fallback xmlns="">
      <p:transition spd="slow"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2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1803DFA-A694-4570-AC60-1305ACB03A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46"/>
          <a:stretch/>
        </p:blipFill>
        <p:spPr>
          <a:xfrm>
            <a:off x="0" y="-38054"/>
            <a:ext cx="12192000" cy="689605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38A7A566-8B18-46E9-810F-E2040C5B89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81"/>
          <a:stretch/>
        </p:blipFill>
        <p:spPr>
          <a:xfrm>
            <a:off x="7863387" y="4185467"/>
            <a:ext cx="4341181" cy="267253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9546636C-5FBD-423D-B4DC-78F5290D12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019" y="-564115"/>
            <a:ext cx="4370072" cy="3831021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3FE59B7C-B445-4881-A4EC-2DDB28538B5B}"/>
              </a:ext>
            </a:extLst>
          </p:cNvPr>
          <p:cNvSpPr/>
          <p:nvPr/>
        </p:nvSpPr>
        <p:spPr>
          <a:xfrm>
            <a:off x="446436" y="4479263"/>
            <a:ext cx="2850335" cy="1528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您如一叶扁舟，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载着我驶向知识的海洋。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您如美丽的天使，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使我从小插上理想的翅膀。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7F5452A9-B465-4479-B885-BCB8E1032F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54" y="3145915"/>
            <a:ext cx="1562100" cy="1114425"/>
          </a:xfrm>
          <a:prstGeom prst="rect">
            <a:avLst/>
          </a:prstGeom>
        </p:spPr>
      </p:pic>
      <p:sp>
        <p:nvSpPr>
          <p:cNvPr id="29" name="五角星 44">
            <a:extLst>
              <a:ext uri="{FF2B5EF4-FFF2-40B4-BE49-F238E27FC236}">
                <a16:creationId xmlns:a16="http://schemas.microsoft.com/office/drawing/2014/main" xmlns="" id="{88A773CA-8F39-4D1B-A564-386CD71DE0A2}"/>
              </a:ext>
            </a:extLst>
          </p:cNvPr>
          <p:cNvSpPr/>
          <p:nvPr/>
        </p:nvSpPr>
        <p:spPr>
          <a:xfrm rot="19967404">
            <a:off x="7104089" y="813565"/>
            <a:ext cx="458393" cy="458393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五角星 45">
            <a:extLst>
              <a:ext uri="{FF2B5EF4-FFF2-40B4-BE49-F238E27FC236}">
                <a16:creationId xmlns:a16="http://schemas.microsoft.com/office/drawing/2014/main" xmlns="" id="{56C944D1-1DF7-497D-9F74-9CA7D4FD7BDF}"/>
              </a:ext>
            </a:extLst>
          </p:cNvPr>
          <p:cNvSpPr/>
          <p:nvPr/>
        </p:nvSpPr>
        <p:spPr>
          <a:xfrm>
            <a:off x="5301914" y="781983"/>
            <a:ext cx="253437" cy="253437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五角星 46">
            <a:extLst>
              <a:ext uri="{FF2B5EF4-FFF2-40B4-BE49-F238E27FC236}">
                <a16:creationId xmlns:a16="http://schemas.microsoft.com/office/drawing/2014/main" xmlns="" id="{00E628CE-678A-4617-85CC-6667205947EB}"/>
              </a:ext>
            </a:extLst>
          </p:cNvPr>
          <p:cNvSpPr/>
          <p:nvPr/>
        </p:nvSpPr>
        <p:spPr>
          <a:xfrm>
            <a:off x="-1308200" y="967650"/>
            <a:ext cx="186345" cy="186345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五角星 50">
            <a:extLst>
              <a:ext uri="{FF2B5EF4-FFF2-40B4-BE49-F238E27FC236}">
                <a16:creationId xmlns:a16="http://schemas.microsoft.com/office/drawing/2014/main" xmlns="" id="{0F693305-C1A4-4ECF-94DF-BFC53C623363}"/>
              </a:ext>
            </a:extLst>
          </p:cNvPr>
          <p:cNvSpPr/>
          <p:nvPr/>
        </p:nvSpPr>
        <p:spPr>
          <a:xfrm rot="19922997">
            <a:off x="-1113977" y="585545"/>
            <a:ext cx="143799" cy="143799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EAF92308-31D0-4A83-AFC5-9E233F15B750}"/>
              </a:ext>
            </a:extLst>
          </p:cNvPr>
          <p:cNvGrpSpPr/>
          <p:nvPr/>
        </p:nvGrpSpPr>
        <p:grpSpPr>
          <a:xfrm>
            <a:off x="2093485" y="502856"/>
            <a:ext cx="7617305" cy="6764357"/>
            <a:chOff x="1596790" y="3267655"/>
            <a:chExt cx="4284046" cy="3804340"/>
          </a:xfrm>
        </p:grpSpPr>
        <p:pic>
          <p:nvPicPr>
            <p:cNvPr id="33" name="图片 32" descr="图片包含 室内&#10;&#10;已生成高可信度的说明">
              <a:extLst>
                <a:ext uri="{FF2B5EF4-FFF2-40B4-BE49-F238E27FC236}">
                  <a16:creationId xmlns:a16="http://schemas.microsoft.com/office/drawing/2014/main" xmlns="" id="{82B4F7F0-BC19-4D95-AB93-C2B160583E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555" r="45801"/>
            <a:stretch/>
          </p:blipFill>
          <p:spPr>
            <a:xfrm>
              <a:off x="1596790" y="3267655"/>
              <a:ext cx="4284046" cy="3804340"/>
            </a:xfrm>
            <a:prstGeom prst="rect">
              <a:avLst/>
            </a:prstGeom>
          </p:spPr>
        </p:pic>
        <p:pic>
          <p:nvPicPr>
            <p:cNvPr id="34" name="图片 33" descr="图片包含 草, 户外, 地面, 人员&#10;&#10;已生成极高可信度的说明">
              <a:extLst>
                <a:ext uri="{FF2B5EF4-FFF2-40B4-BE49-F238E27FC236}">
                  <a16:creationId xmlns:a16="http://schemas.microsoft.com/office/drawing/2014/main" xmlns="" id="{C32ADB1B-C5A5-46BD-9C37-DB023785E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87" t="8210" r="14217" b="6321"/>
            <a:stretch>
              <a:fillRect/>
            </a:stretch>
          </p:blipFill>
          <p:spPr>
            <a:xfrm rot="21448110">
              <a:off x="2451484" y="4400149"/>
              <a:ext cx="2853583" cy="1955075"/>
            </a:xfrm>
            <a:custGeom>
              <a:avLst/>
              <a:gdLst>
                <a:gd name="connsiteX0" fmla="*/ 2852928 w 2853583"/>
                <a:gd name="connsiteY0" fmla="*/ 0 h 1955075"/>
                <a:gd name="connsiteX1" fmla="*/ 2853583 w 2853583"/>
                <a:gd name="connsiteY1" fmla="*/ 1954119 h 1955075"/>
                <a:gd name="connsiteX2" fmla="*/ 655 w 2853583"/>
                <a:gd name="connsiteY2" fmla="*/ 1955075 h 1955075"/>
                <a:gd name="connsiteX3" fmla="*/ 0 w 2853583"/>
                <a:gd name="connsiteY3" fmla="*/ 956 h 195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3583" h="1955075">
                  <a:moveTo>
                    <a:pt x="2852928" y="0"/>
                  </a:moveTo>
                  <a:lnTo>
                    <a:pt x="2853583" y="1954119"/>
                  </a:lnTo>
                  <a:lnTo>
                    <a:pt x="655" y="1955075"/>
                  </a:lnTo>
                  <a:lnTo>
                    <a:pt x="0" y="956"/>
                  </a:ln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331537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0">
        <p:push dir="u"/>
      </p:transition>
    </mc:Choice>
    <mc:Fallback xmlns="">
      <p:transition spd="slow" advTm="0">
        <p:push dir="u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5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6" presetClass="emph" presetSubtype="0" fill="hold" grpId="1" nodeType="withEffect">
                                      <p:stCondLst>
                                        <p:cond delay="21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6" dur="500" tmFilter="0, 0; .2, .5; .8, .5; 1, 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7" dur="250" autoRev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2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8" dur="3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0" dur="3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repeatCount="2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200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6" grpId="1"/>
          <p:bldP spid="29" grpId="0" animBg="1"/>
          <p:bldP spid="29" grpId="1" animBg="1"/>
          <p:bldP spid="30" grpId="0" animBg="1"/>
          <p:bldP spid="31" grpId="0" animBg="1"/>
          <p:bldP spid="31" grpId="1" animBg="1"/>
          <p:bldP spid="32" grpId="0" animBg="1"/>
          <p:bldP spid="32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5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6" presetClass="emph" presetSubtype="0" fill="hold" grpId="1" nodeType="withEffect">
                                      <p:stCondLst>
                                        <p:cond delay="21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6" dur="500" tmFilter="0, 0; .2, .5; .8, .5; 1, 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7" dur="250" autoRev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2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8" dur="3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0" dur="3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repeatCount="2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200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6" grpId="1"/>
          <p:bldP spid="29" grpId="0" animBg="1"/>
          <p:bldP spid="29" grpId="1" animBg="1"/>
          <p:bldP spid="30" grpId="0" animBg="1"/>
          <p:bldP spid="31" grpId="0" animBg="1"/>
          <p:bldP spid="31" grpId="1" animBg="1"/>
          <p:bldP spid="32" grpId="0" animBg="1"/>
          <p:bldP spid="32" grpId="1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6013043-C45A-47E7-9355-266D61BA63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83"/>
          <a:stretch/>
        </p:blipFill>
        <p:spPr>
          <a:xfrm>
            <a:off x="12568" y="-42192"/>
            <a:ext cx="12192000" cy="6900192"/>
          </a:xfrm>
          <a:prstGeom prst="rect">
            <a:avLst/>
          </a:prstGeom>
        </p:spPr>
      </p:pic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E8CB97B2-17AD-4980-98B9-3B154C32EA5E}"/>
              </a:ext>
            </a:extLst>
          </p:cNvPr>
          <p:cNvGrpSpPr/>
          <p:nvPr/>
        </p:nvGrpSpPr>
        <p:grpSpPr>
          <a:xfrm>
            <a:off x="7337815" y="2884152"/>
            <a:ext cx="4618233" cy="3663229"/>
            <a:chOff x="533400" y="215900"/>
            <a:chExt cx="4114800" cy="3263900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xmlns="" id="{7F66DD9F-1145-40A8-B23F-6A87E5DF97BF}"/>
                </a:ext>
              </a:extLst>
            </p:cNvPr>
            <p:cNvSpPr/>
            <p:nvPr/>
          </p:nvSpPr>
          <p:spPr>
            <a:xfrm>
              <a:off x="726075" y="418130"/>
              <a:ext cx="3706333" cy="2839420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xmlns="" id="{2D28DF79-AB47-4F29-A29B-184342DC6D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33" t="4198" r="49306" b="32346"/>
            <a:stretch/>
          </p:blipFill>
          <p:spPr>
            <a:xfrm>
              <a:off x="533400" y="215900"/>
              <a:ext cx="4102100" cy="32639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xmlns="" id="{D0659975-4CA1-4532-90FA-C9BC365901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833" t="7654" r="49167" b="64938"/>
            <a:stretch/>
          </p:blipFill>
          <p:spPr>
            <a:xfrm>
              <a:off x="3733800" y="393700"/>
              <a:ext cx="914400" cy="1409700"/>
            </a:xfrm>
            <a:prstGeom prst="rect">
              <a:avLst/>
            </a:prstGeom>
          </p:spPr>
        </p:pic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2525C4B9-64E0-4DB5-B498-98A098531299}"/>
              </a:ext>
            </a:extLst>
          </p:cNvPr>
          <p:cNvGrpSpPr/>
          <p:nvPr/>
        </p:nvGrpSpPr>
        <p:grpSpPr>
          <a:xfrm>
            <a:off x="2902532" y="-42191"/>
            <a:ext cx="5741230" cy="5087820"/>
            <a:chOff x="5562600" y="901700"/>
            <a:chExt cx="3251200" cy="2857500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xmlns="" id="{F0490FC9-407A-4F33-A190-B550936052FC}"/>
                </a:ext>
              </a:extLst>
            </p:cNvPr>
            <p:cNvSpPr/>
            <p:nvPr/>
          </p:nvSpPr>
          <p:spPr>
            <a:xfrm rot="20748526">
              <a:off x="6383758" y="1417644"/>
              <a:ext cx="1699806" cy="1615815"/>
            </a:xfrm>
            <a:prstGeom prst="rect">
              <a:avLst/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xmlns="" id="{0E8E791C-3FB8-468B-9721-402D8571C0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722" t="17531" r="3611" b="26913"/>
            <a:stretch/>
          </p:blipFill>
          <p:spPr>
            <a:xfrm>
              <a:off x="5918200" y="901700"/>
              <a:ext cx="2895600" cy="2857500"/>
            </a:xfrm>
            <a:prstGeom prst="rect">
              <a:avLst/>
            </a:prstGeom>
          </p:spPr>
        </p:pic>
        <p:pic>
          <p:nvPicPr>
            <p:cNvPr id="56" name="图片 55">
              <a:extLst>
                <a:ext uri="{FF2B5EF4-FFF2-40B4-BE49-F238E27FC236}">
                  <a16:creationId xmlns:a16="http://schemas.microsoft.com/office/drawing/2014/main" xmlns="" id="{00BA466F-E754-4666-A5E7-15A192CF6B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39" t="56790" r="9722" b="31111"/>
            <a:stretch/>
          </p:blipFill>
          <p:spPr>
            <a:xfrm>
              <a:off x="6642100" y="2921000"/>
              <a:ext cx="1612900" cy="622300"/>
            </a:xfrm>
            <a:prstGeom prst="rect">
              <a:avLst/>
            </a:prstGeom>
          </p:spPr>
        </p:pic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xmlns="" id="{D194BA52-6BD0-46DF-B7FE-4E96088ABE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834" t="32099" r="5695" b="27901"/>
            <a:stretch/>
          </p:blipFill>
          <p:spPr>
            <a:xfrm>
              <a:off x="5562600" y="1651000"/>
              <a:ext cx="3060700" cy="2057400"/>
            </a:xfrm>
            <a:prstGeom prst="rect">
              <a:avLst/>
            </a:prstGeom>
          </p:spPr>
        </p:pic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0E751AE7-CCFF-4826-8728-F039B4A8AF76}"/>
              </a:ext>
            </a:extLst>
          </p:cNvPr>
          <p:cNvSpPr/>
          <p:nvPr/>
        </p:nvSpPr>
        <p:spPr>
          <a:xfrm>
            <a:off x="8610762" y="1512299"/>
            <a:ext cx="2586564" cy="1528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是您用生命的火炬照亮了我前进的道路，我要衷心对您说一声：“老师，您辛苦了！谢谢您，老师！” </a:t>
            </a:r>
          </a:p>
        </p:txBody>
      </p:sp>
      <p:pic>
        <p:nvPicPr>
          <p:cNvPr id="5" name="图片 4" descr="图片包含 物体&#10;&#10;已生成高可信度的说明">
            <a:extLst>
              <a:ext uri="{FF2B5EF4-FFF2-40B4-BE49-F238E27FC236}">
                <a16:creationId xmlns:a16="http://schemas.microsoft.com/office/drawing/2014/main" xmlns="" id="{D8C1C9F5-83F8-4B0A-9E86-2E3836D80A3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453" y="281207"/>
            <a:ext cx="2122321" cy="140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0">
        <p:push dir="u"/>
      </p:transition>
    </mc:Choice>
    <mc:Fallback xmlns="">
      <p:transition spd="slow"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2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5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770F41FA-2C63-47BE-B87A-A0B637A6B0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45" r="-62"/>
          <a:stretch/>
        </p:blipFill>
        <p:spPr>
          <a:xfrm>
            <a:off x="12568" y="-42192"/>
            <a:ext cx="12192000" cy="6900192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B882A0D2-EEC3-415D-8E51-673A44097503}"/>
              </a:ext>
            </a:extLst>
          </p:cNvPr>
          <p:cNvSpPr/>
          <p:nvPr/>
        </p:nvSpPr>
        <p:spPr>
          <a:xfrm>
            <a:off x="5731071" y="2663380"/>
            <a:ext cx="2683606" cy="2636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教师节，</a:t>
            </a:r>
            <a:endParaRPr lang="en-US" altLang="zh-CN" sz="1600" dirty="0">
              <a:latin typeface="黄彦文行书字体" panose="02010601030101010101" pitchFamily="2" charset="-122"/>
              <a:ea typeface="黄彦文行书字体" panose="02010601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向所有教师表达谢意。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这个职业值得受到特别的</a:t>
            </a:r>
            <a:endParaRPr lang="en-US" altLang="zh-CN" sz="1600" dirty="0">
              <a:latin typeface="黄彦文行书字体" panose="02010601030101010101" pitchFamily="2" charset="-122"/>
              <a:ea typeface="黄彦文行书字体" panose="02010601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重视和尊重。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此刻是向您及所有教师致敬。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我永远感激您。</a:t>
            </a:r>
            <a:endParaRPr lang="en-US" altLang="zh-CN" sz="1600" dirty="0">
              <a:latin typeface="黄彦文行书字体" panose="02010601030101010101" pitchFamily="2" charset="-122"/>
              <a:ea typeface="黄彦文行书字体" panose="02010601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祝节日快乐！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3A0390C5-46B3-47A3-9054-68053135CED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80117"/>
          <a:stretch/>
        </p:blipFill>
        <p:spPr>
          <a:xfrm>
            <a:off x="9729187" y="5486835"/>
            <a:ext cx="2225133" cy="1363493"/>
          </a:xfrm>
          <a:prstGeom prst="rect">
            <a:avLst/>
          </a:prstGeom>
        </p:spPr>
      </p:pic>
      <p:pic>
        <p:nvPicPr>
          <p:cNvPr id="18" name="Picture 158" descr="200712419435657_1">
            <a:extLst>
              <a:ext uri="{FF2B5EF4-FFF2-40B4-BE49-F238E27FC236}">
                <a16:creationId xmlns:a16="http://schemas.microsoft.com/office/drawing/2014/main" xmlns="" id="{3A28C1B5-050F-4F84-B952-DA332D9B124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085" y="185649"/>
            <a:ext cx="825447" cy="82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1DF9D7AC-F55F-48A4-8E7E-DC4A63D29A95}"/>
              </a:ext>
            </a:extLst>
          </p:cNvPr>
          <p:cNvGrpSpPr/>
          <p:nvPr/>
        </p:nvGrpSpPr>
        <p:grpSpPr>
          <a:xfrm>
            <a:off x="529333" y="1011096"/>
            <a:ext cx="6148734" cy="5980260"/>
            <a:chOff x="438911" y="987552"/>
            <a:chExt cx="5387193" cy="5239585"/>
          </a:xfrm>
        </p:grpSpPr>
        <p:pic>
          <p:nvPicPr>
            <p:cNvPr id="21" name="图片 20" descr="图片包含 室内&#10;&#10;已生成高可信度的说明">
              <a:extLst>
                <a:ext uri="{FF2B5EF4-FFF2-40B4-BE49-F238E27FC236}">
                  <a16:creationId xmlns:a16="http://schemas.microsoft.com/office/drawing/2014/main" xmlns="" id="{09181704-7BA3-4DB1-BBAA-350B847251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820" t="49308" r="-2152" b="3462"/>
            <a:stretch/>
          </p:blipFill>
          <p:spPr>
            <a:xfrm>
              <a:off x="438911" y="987552"/>
              <a:ext cx="5387193" cy="5239585"/>
            </a:xfrm>
            <a:prstGeom prst="rect">
              <a:avLst/>
            </a:prstGeom>
          </p:spPr>
        </p:pic>
        <p:pic>
          <p:nvPicPr>
            <p:cNvPr id="24" name="图片 23" descr="图片包含 草, 户外, 地面, 人员&#10;&#10;已生成极高可信度的说明">
              <a:extLst>
                <a:ext uri="{FF2B5EF4-FFF2-40B4-BE49-F238E27FC236}">
                  <a16:creationId xmlns:a16="http://schemas.microsoft.com/office/drawing/2014/main" xmlns="" id="{FEC57F58-9A8F-4F12-A82D-FFC62C86D1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75" t="8210" r="24852" b="1984"/>
            <a:stretch/>
          </p:blipFill>
          <p:spPr>
            <a:xfrm rot="395986">
              <a:off x="1277591" y="2605230"/>
              <a:ext cx="2941758" cy="2844333"/>
            </a:xfrm>
            <a:custGeom>
              <a:avLst/>
              <a:gdLst>
                <a:gd name="connsiteX0" fmla="*/ 2852928 w 2853583"/>
                <a:gd name="connsiteY0" fmla="*/ 0 h 1955075"/>
                <a:gd name="connsiteX1" fmla="*/ 2853583 w 2853583"/>
                <a:gd name="connsiteY1" fmla="*/ 1954119 h 1955075"/>
                <a:gd name="connsiteX2" fmla="*/ 655 w 2853583"/>
                <a:gd name="connsiteY2" fmla="*/ 1955075 h 1955075"/>
                <a:gd name="connsiteX3" fmla="*/ 0 w 2853583"/>
                <a:gd name="connsiteY3" fmla="*/ 956 h 195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3583" h="1955075">
                  <a:moveTo>
                    <a:pt x="2852928" y="0"/>
                  </a:moveTo>
                  <a:lnTo>
                    <a:pt x="2853583" y="1954119"/>
                  </a:lnTo>
                  <a:lnTo>
                    <a:pt x="655" y="1955075"/>
                  </a:lnTo>
                  <a:lnTo>
                    <a:pt x="0" y="956"/>
                  </a:lnTo>
                  <a:close/>
                </a:path>
              </a:pathLst>
            </a:custGeom>
          </p:spPr>
        </p:pic>
      </p:grpSp>
      <p:pic>
        <p:nvPicPr>
          <p:cNvPr id="25" name="图片 24" descr="图片包含 物体&#10;&#10;已生成高可信度的说明">
            <a:extLst>
              <a:ext uri="{FF2B5EF4-FFF2-40B4-BE49-F238E27FC236}">
                <a16:creationId xmlns:a16="http://schemas.microsoft.com/office/drawing/2014/main" xmlns="" id="{D9310D5C-701C-41FE-AFA1-92DDF405D70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18405">
            <a:off x="7400849" y="132801"/>
            <a:ext cx="2122321" cy="140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907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6" presetClass="emph" presetSubtype="0" fill="hold" grpId="1" nodeType="withEffect">
                                  <p:stCondLst>
                                    <p:cond delay="2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C07BD313-7F1A-49EF-966B-F7F79352E7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46"/>
          <a:stretch/>
        </p:blipFill>
        <p:spPr>
          <a:xfrm>
            <a:off x="0" y="-70484"/>
            <a:ext cx="12192000" cy="6928484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xmlns="" id="{53C2552C-47DC-4B3D-BD6D-D49595213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9991478" y="4737195"/>
            <a:ext cx="2231917" cy="22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7C8A425C-A20F-4157-9C66-726329FC0D58}"/>
              </a:ext>
            </a:extLst>
          </p:cNvPr>
          <p:cNvSpPr/>
          <p:nvPr/>
        </p:nvSpPr>
        <p:spPr>
          <a:xfrm>
            <a:off x="3098388" y="3151881"/>
            <a:ext cx="3516820" cy="1528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教师节，向所有教师表达谢意。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这个职业值得受到特别的重视和尊重。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此刻是向您及所有教师致敬。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我永远感激您。祝节日快乐！</a:t>
            </a:r>
          </a:p>
        </p:txBody>
      </p:sp>
      <p:sp>
        <p:nvSpPr>
          <p:cNvPr id="21" name="五角星 44">
            <a:extLst>
              <a:ext uri="{FF2B5EF4-FFF2-40B4-BE49-F238E27FC236}">
                <a16:creationId xmlns:a16="http://schemas.microsoft.com/office/drawing/2014/main" xmlns="" id="{5A5419F4-1D1D-45FE-A9B5-CC08AFC5653A}"/>
              </a:ext>
            </a:extLst>
          </p:cNvPr>
          <p:cNvSpPr/>
          <p:nvPr/>
        </p:nvSpPr>
        <p:spPr>
          <a:xfrm rot="19967404">
            <a:off x="3707699" y="757487"/>
            <a:ext cx="458393" cy="458393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五角星 45">
            <a:extLst>
              <a:ext uri="{FF2B5EF4-FFF2-40B4-BE49-F238E27FC236}">
                <a16:creationId xmlns:a16="http://schemas.microsoft.com/office/drawing/2014/main" xmlns="" id="{954E772E-F435-4EF0-B8EE-2CB3B89AE79F}"/>
              </a:ext>
            </a:extLst>
          </p:cNvPr>
          <p:cNvSpPr/>
          <p:nvPr/>
        </p:nvSpPr>
        <p:spPr>
          <a:xfrm>
            <a:off x="2824308" y="1145325"/>
            <a:ext cx="253437" cy="253437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五角星 46">
            <a:extLst>
              <a:ext uri="{FF2B5EF4-FFF2-40B4-BE49-F238E27FC236}">
                <a16:creationId xmlns:a16="http://schemas.microsoft.com/office/drawing/2014/main" xmlns="" id="{7EB23F29-F623-4E84-BCBD-4E59743A9756}"/>
              </a:ext>
            </a:extLst>
          </p:cNvPr>
          <p:cNvSpPr/>
          <p:nvPr/>
        </p:nvSpPr>
        <p:spPr>
          <a:xfrm>
            <a:off x="4603790" y="1142404"/>
            <a:ext cx="186345" cy="186345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五角星 50">
            <a:extLst>
              <a:ext uri="{FF2B5EF4-FFF2-40B4-BE49-F238E27FC236}">
                <a16:creationId xmlns:a16="http://schemas.microsoft.com/office/drawing/2014/main" xmlns="" id="{B68B9EE1-864A-476A-8A3B-8C7172FEF9D2}"/>
              </a:ext>
            </a:extLst>
          </p:cNvPr>
          <p:cNvSpPr/>
          <p:nvPr/>
        </p:nvSpPr>
        <p:spPr>
          <a:xfrm rot="19922997">
            <a:off x="4798013" y="760299"/>
            <a:ext cx="143799" cy="143799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 descr="图片包含 蛋糕, 餐桌, 张, 室内&#10;&#10;已生成极高可信度的说明">
            <a:extLst>
              <a:ext uri="{FF2B5EF4-FFF2-40B4-BE49-F238E27FC236}">
                <a16:creationId xmlns:a16="http://schemas.microsoft.com/office/drawing/2014/main" xmlns="" id="{1DF8FBA6-2E55-4C6D-B0A1-86A5F4602A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395" y="3958257"/>
            <a:ext cx="5596580" cy="2735102"/>
          </a:xfrm>
          <a:prstGeom prst="rect">
            <a:avLst/>
          </a:prstGeom>
        </p:spPr>
      </p:pic>
      <p:pic>
        <p:nvPicPr>
          <p:cNvPr id="38" name="图片 37" descr="图片包含 物体&#10;&#10;已生成高可信度的说明">
            <a:extLst>
              <a:ext uri="{FF2B5EF4-FFF2-40B4-BE49-F238E27FC236}">
                <a16:creationId xmlns:a16="http://schemas.microsoft.com/office/drawing/2014/main" xmlns="" id="{B03B6744-1910-416D-980C-BEE69AAD418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708" y="1689046"/>
            <a:ext cx="2293615" cy="1520092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360346F9-8847-4E5B-AA9C-61F34D0AEA31}"/>
              </a:ext>
            </a:extLst>
          </p:cNvPr>
          <p:cNvGrpSpPr/>
          <p:nvPr/>
        </p:nvGrpSpPr>
        <p:grpSpPr>
          <a:xfrm>
            <a:off x="5722896" y="-258955"/>
            <a:ext cx="5877225" cy="5219123"/>
            <a:chOff x="1596790" y="3267655"/>
            <a:chExt cx="4284046" cy="3804340"/>
          </a:xfrm>
        </p:grpSpPr>
        <p:pic>
          <p:nvPicPr>
            <p:cNvPr id="17" name="图片 16" descr="图片包含 室内&#10;&#10;已生成高可信度的说明">
              <a:extLst>
                <a:ext uri="{FF2B5EF4-FFF2-40B4-BE49-F238E27FC236}">
                  <a16:creationId xmlns:a16="http://schemas.microsoft.com/office/drawing/2014/main" xmlns="" id="{48CD62B6-5A36-4D29-AAAF-BEA3813F2B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555" r="45801"/>
            <a:stretch/>
          </p:blipFill>
          <p:spPr>
            <a:xfrm>
              <a:off x="1596790" y="3267655"/>
              <a:ext cx="4284046" cy="3804340"/>
            </a:xfrm>
            <a:prstGeom prst="rect">
              <a:avLst/>
            </a:prstGeom>
          </p:spPr>
        </p:pic>
        <p:pic>
          <p:nvPicPr>
            <p:cNvPr id="18" name="图片 17" descr="图片包含 草, 户外, 地面, 人员&#10;&#10;已生成极高可信度的说明">
              <a:extLst>
                <a:ext uri="{FF2B5EF4-FFF2-40B4-BE49-F238E27FC236}">
                  <a16:creationId xmlns:a16="http://schemas.microsoft.com/office/drawing/2014/main" xmlns="" id="{A0CCC615-7AE1-4419-B0B4-371B4ABDC2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87" t="8210" r="14217" b="6321"/>
            <a:stretch>
              <a:fillRect/>
            </a:stretch>
          </p:blipFill>
          <p:spPr>
            <a:xfrm rot="21448110">
              <a:off x="2451484" y="4400149"/>
              <a:ext cx="2853583" cy="1955075"/>
            </a:xfrm>
            <a:custGeom>
              <a:avLst/>
              <a:gdLst>
                <a:gd name="connsiteX0" fmla="*/ 2852928 w 2853583"/>
                <a:gd name="connsiteY0" fmla="*/ 0 h 1955075"/>
                <a:gd name="connsiteX1" fmla="*/ 2853583 w 2853583"/>
                <a:gd name="connsiteY1" fmla="*/ 1954119 h 1955075"/>
                <a:gd name="connsiteX2" fmla="*/ 655 w 2853583"/>
                <a:gd name="connsiteY2" fmla="*/ 1955075 h 1955075"/>
                <a:gd name="connsiteX3" fmla="*/ 0 w 2853583"/>
                <a:gd name="connsiteY3" fmla="*/ 956 h 195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3583" h="1955075">
                  <a:moveTo>
                    <a:pt x="2852928" y="0"/>
                  </a:moveTo>
                  <a:lnTo>
                    <a:pt x="2853583" y="1954119"/>
                  </a:lnTo>
                  <a:lnTo>
                    <a:pt x="655" y="1955075"/>
                  </a:lnTo>
                  <a:lnTo>
                    <a:pt x="0" y="956"/>
                  </a:ln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33836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0">
        <p:push dir="u"/>
      </p:transition>
    </mc:Choice>
    <mc:Fallback xmlns="">
      <p:transition spd="slow" advTm="0">
        <p:push dir="u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filter="fade">
                                          <p:cBhvr>
                                            <p:cTn id="7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11" presetID="2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6" presetClass="emph" presetSubtype="0" fill="hold" grpId="1" nodeType="withEffect">
                                      <p:stCondLst>
                                        <p:cond delay="21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6" dur="500" tmFilter="0, 0; .2, .5; .8, .5; 1, 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7" dur="250" autoRev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grpId="0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5" dur="3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37" dur="3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repeatCount="2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20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/>
          <p:bldP spid="20" grpId="1"/>
          <p:bldP spid="21" grpId="0" animBg="1"/>
          <p:bldP spid="21" grpId="1" animBg="1"/>
          <p:bldP spid="22" grpId="0" animBg="1"/>
          <p:bldP spid="23" grpId="0" animBg="1"/>
          <p:bldP spid="23" grpId="1" animBg="1"/>
          <p:bldP spid="24" grpId="0" animBg="1"/>
          <p:bldP spid="24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filter="fade">
                                          <p:cBhvr>
                                            <p:cTn id="7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11" presetID="2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6" presetClass="emph" presetSubtype="0" fill="hold" grpId="1" nodeType="withEffect">
                                      <p:stCondLst>
                                        <p:cond delay="21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6" dur="500" tmFilter="0, 0; .2, .5; .8, .5; 1, 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7" dur="250" autoRev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5" dur="3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37" dur="3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repeatCount="2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20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/>
          <p:bldP spid="20" grpId="1"/>
          <p:bldP spid="21" grpId="0" animBg="1"/>
          <p:bldP spid="21" grpId="1" animBg="1"/>
          <p:bldP spid="22" grpId="0" animBg="1"/>
          <p:bldP spid="23" grpId="0" animBg="1"/>
          <p:bldP spid="23" grpId="1" animBg="1"/>
          <p:bldP spid="24" grpId="0" animBg="1"/>
          <p:bldP spid="24" grpId="1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0AF08423-4A68-48BB-AD04-80D2C8B7831B}"/>
              </a:ext>
            </a:extLst>
          </p:cNvPr>
          <p:cNvGrpSpPr/>
          <p:nvPr/>
        </p:nvGrpSpPr>
        <p:grpSpPr>
          <a:xfrm>
            <a:off x="0" y="226951"/>
            <a:ext cx="24410712" cy="3804276"/>
            <a:chOff x="-360204" y="1136892"/>
            <a:chExt cx="24086332" cy="3804276"/>
          </a:xfrm>
          <a:effectLst>
            <a:outerShdw blurRad="1155700" dist="635000" dir="8820000" sx="99000" sy="99000" algn="tr" rotWithShape="0">
              <a:prstClr val="black">
                <a:alpha val="40000"/>
              </a:prstClr>
            </a:outerShdw>
          </a:effectLst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61EF17B5-4E0C-4D2F-A185-1B0943D8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0204" y="1136892"/>
              <a:ext cx="24086332" cy="3804276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xmlns="" id="{65DF7FD8-D066-46AE-99A1-B6EF32B96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793" r="22632"/>
            <a:stretch>
              <a:fillRect/>
            </a:stretch>
          </p:blipFill>
          <p:spPr>
            <a:xfrm rot="21406130">
              <a:off x="526976" y="2152818"/>
              <a:ext cx="1635295" cy="2275872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4C6085B5-AE7E-470B-95F5-C6CF6D9219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75" r="44606" b="17785"/>
            <a:stretch>
              <a:fillRect/>
            </a:stretch>
          </p:blipFill>
          <p:spPr>
            <a:xfrm rot="166300">
              <a:off x="2932348" y="2209549"/>
              <a:ext cx="1629621" cy="1949426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="" id="{7599AACD-A03F-4FC8-B339-D4A3066B50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856"/>
            <a:stretch>
              <a:fillRect/>
            </a:stretch>
          </p:blipFill>
          <p:spPr>
            <a:xfrm>
              <a:off x="5273896" y="2142572"/>
              <a:ext cx="1653954" cy="2330396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C968126E-B23C-4DAB-98E9-34582C5EC4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62" t="4538" r="18475" b="5127"/>
            <a:stretch>
              <a:fillRect/>
            </a:stretch>
          </p:blipFill>
          <p:spPr>
            <a:xfrm rot="21377798">
              <a:off x="7556047" y="2214720"/>
              <a:ext cx="1677163" cy="1982400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xmlns="" id="{0F16AC1F-9BB3-4AFF-B72C-E8A39955E1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24" r="34121"/>
            <a:stretch>
              <a:fillRect/>
            </a:stretch>
          </p:blipFill>
          <p:spPr>
            <a:xfrm>
              <a:off x="9828584" y="2231659"/>
              <a:ext cx="1656184" cy="2210006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xmlns="" id="{B78BE4A8-188F-40A4-AF3F-0AC8B1C7AD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57" t="17265" r="48980"/>
            <a:stretch>
              <a:fillRect/>
            </a:stretch>
          </p:blipFill>
          <p:spPr>
            <a:xfrm rot="21403992">
              <a:off x="12121946" y="2211688"/>
              <a:ext cx="1657358" cy="2273156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xmlns="" id="{895C3932-0799-4301-9C3B-87E1512775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39" r="50000"/>
            <a:stretch>
              <a:fillRect/>
            </a:stretch>
          </p:blipFill>
          <p:spPr>
            <a:xfrm>
              <a:off x="14322308" y="2204863"/>
              <a:ext cx="1675949" cy="2029957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xmlns="" id="{A6BE6FFC-3C43-4216-AF18-E9429FBF8D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41" t="2497" r="17522"/>
            <a:stretch>
              <a:fillRect/>
            </a:stretch>
          </p:blipFill>
          <p:spPr>
            <a:xfrm>
              <a:off x="16571343" y="2204863"/>
              <a:ext cx="1699404" cy="2249819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BC634ECA-3626-442F-98E8-E7A31F647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19" t="14999" r="27560" b="2741"/>
            <a:stretch>
              <a:fillRect/>
            </a:stretch>
          </p:blipFill>
          <p:spPr>
            <a:xfrm rot="21425236">
              <a:off x="18857647" y="2172251"/>
              <a:ext cx="1662278" cy="2023786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212B5C62-CA3B-4D05-A8BC-92D39BC061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67" t="5276" r="32450" b="-2409"/>
            <a:stretch>
              <a:fillRect/>
            </a:stretch>
          </p:blipFill>
          <p:spPr>
            <a:xfrm rot="186400">
              <a:off x="21236052" y="2214583"/>
              <a:ext cx="1698422" cy="2065601"/>
            </a:xfrm>
            <a:prstGeom prst="rect">
              <a:avLst/>
            </a:prstGeom>
          </p:spPr>
        </p:pic>
      </p:grpSp>
      <p:pic>
        <p:nvPicPr>
          <p:cNvPr id="28" name="图片 27" descr="图片包含 植物, 鲜花, 室内, 餐桌&#10;&#10;已生成高可信度的说明">
            <a:extLst>
              <a:ext uri="{FF2B5EF4-FFF2-40B4-BE49-F238E27FC236}">
                <a16:creationId xmlns:a16="http://schemas.microsoft.com/office/drawing/2014/main" xmlns="" id="{A81F5A05-7A92-4E86-9591-24E5EBF6FE80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8" b="58781"/>
          <a:stretch/>
        </p:blipFill>
        <p:spPr>
          <a:xfrm>
            <a:off x="2860379" y="4031226"/>
            <a:ext cx="8169548" cy="2826773"/>
          </a:xfrm>
          <a:prstGeom prst="rect">
            <a:avLst/>
          </a:prstGeom>
        </p:spPr>
      </p:pic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8E9F19F5-A031-4A44-BCC1-9D13F48F6FB4}"/>
              </a:ext>
            </a:extLst>
          </p:cNvPr>
          <p:cNvSpPr/>
          <p:nvPr/>
        </p:nvSpPr>
        <p:spPr>
          <a:xfrm>
            <a:off x="8487672" y="4077551"/>
            <a:ext cx="3516820" cy="1528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教师节，向所有教师表达谢意。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这个职业值得受到特别的重视和尊重。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此刻是向您及所有教师致敬。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我永远感激您。祝节日快乐！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DAA42E8A-056F-47D6-A43C-3C9C1617C143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3231">
            <a:off x="5347647" y="4532542"/>
            <a:ext cx="2571339" cy="257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2591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6" presetClass="emph" presetSubtype="0" fill="hold" grpId="1" nodeType="withEffect">
                                  <p:stCondLst>
                                    <p:cond delay="2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33333E-6 L -0.96107 -0.00625 " pathEditMode="relative" rAng="0" ptsTypes="AA">
                                      <p:cBhvr>
                                        <p:cTn id="13" dur="1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060" y="-32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CCE1CF7-0B76-4CFB-A0B1-FDD51A7A7C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21" r="25586"/>
          <a:stretch/>
        </p:blipFill>
        <p:spPr>
          <a:xfrm>
            <a:off x="1" y="7589"/>
            <a:ext cx="12192000" cy="689061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FA29FDB-D89F-4E40-B053-3150933183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9131">
            <a:off x="6853005" y="25656"/>
            <a:ext cx="4161158" cy="4161158"/>
          </a:xfrm>
          <a:prstGeom prst="rect">
            <a:avLst/>
          </a:prstGeom>
        </p:spPr>
      </p:pic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45BA194F-B0B1-4ADC-9B7D-86921DE0C2F4}"/>
              </a:ext>
            </a:extLst>
          </p:cNvPr>
          <p:cNvSpPr/>
          <p:nvPr/>
        </p:nvSpPr>
        <p:spPr>
          <a:xfrm rot="1652797">
            <a:off x="6343555" y="2748230"/>
            <a:ext cx="3667979" cy="1159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黄彦文行书字体" panose="02010601030101010101" pitchFamily="2" charset="-122"/>
                <a:ea typeface="黄彦文行书字体" panose="02010601030101010101" pitchFamily="2" charset="-122"/>
              </a:rPr>
              <a:t>是您用生命的火炬照亮了我前进的道路，我要衷心对您说一声：“老师，您辛苦了！谢谢您，老师！” 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46852048-AD5E-4E8A-92F8-DE8416FC63B7}"/>
              </a:ext>
            </a:extLst>
          </p:cNvPr>
          <p:cNvSpPr txBox="1"/>
          <p:nvPr/>
        </p:nvSpPr>
        <p:spPr>
          <a:xfrm>
            <a:off x="960684" y="3935492"/>
            <a:ext cx="420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亲爱的老师：</a:t>
            </a:r>
          </a:p>
        </p:txBody>
      </p:sp>
      <p:pic>
        <p:nvPicPr>
          <p:cNvPr id="42" name="图片 41" descr="图片包含 文字&#10;&#10;已生成高可信度的说明">
            <a:extLst>
              <a:ext uri="{FF2B5EF4-FFF2-40B4-BE49-F238E27FC236}">
                <a16:creationId xmlns:a16="http://schemas.microsoft.com/office/drawing/2014/main" xmlns="" id="{967EE6CF-ED7B-475C-8A54-6728D22604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249" y="4414087"/>
            <a:ext cx="2667789" cy="138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3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0">
        <p:push dir="u"/>
      </p:transition>
    </mc:Choice>
    <mc:Fallback xmlns="">
      <p:transition spd="slow"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6" presetClass="emph" presetSubtype="0" fill="hold" grpId="1" nodeType="withEffect">
                                  <p:stCondLst>
                                    <p:cond delay="2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1637</TotalTime>
  <Words>308</Words>
  <Application>Microsoft Office PowerPoint</Application>
  <PresentationFormat>宽屏</PresentationFormat>
  <Paragraphs>41</Paragraphs>
  <Slides>9</Slides>
  <Notes>9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黄彦文行书字体</vt:lpstr>
      <vt:lpstr>宋体</vt:lpstr>
      <vt:lpstr>等线 Light</vt:lpstr>
      <vt:lpstr>Calibri</vt:lpstr>
      <vt:lpstr>方正苏新诗柳楷简体</vt:lpstr>
      <vt:lpstr>等线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王凌燕</dc:creator>
  <cp:lastModifiedBy>faith123</cp:lastModifiedBy>
  <cp:revision>139</cp:revision>
  <dcterms:created xsi:type="dcterms:W3CDTF">2018-08-21T08:37:37Z</dcterms:created>
  <dcterms:modified xsi:type="dcterms:W3CDTF">2018-09-29T01:31:56Z</dcterms:modified>
</cp:coreProperties>
</file>